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47C"/>
    <a:srgbClr val="D18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36D6-8C51-4F5C-B7F4-BA06AAE71D29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213-07EC-4848-8DFB-71157CB26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68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36D6-8C51-4F5C-B7F4-BA06AAE71D29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213-07EC-4848-8DFB-71157CB26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05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36D6-8C51-4F5C-B7F4-BA06AAE71D29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213-07EC-4848-8DFB-71157CB26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3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36D6-8C51-4F5C-B7F4-BA06AAE71D29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213-07EC-4848-8DFB-71157CB26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1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36D6-8C51-4F5C-B7F4-BA06AAE71D29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213-07EC-4848-8DFB-71157CB26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37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36D6-8C51-4F5C-B7F4-BA06AAE71D29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213-07EC-4848-8DFB-71157CB26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44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36D6-8C51-4F5C-B7F4-BA06AAE71D29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213-07EC-4848-8DFB-71157CB26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00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36D6-8C51-4F5C-B7F4-BA06AAE71D29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213-07EC-4848-8DFB-71157CB26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63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36D6-8C51-4F5C-B7F4-BA06AAE71D29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213-07EC-4848-8DFB-71157CB26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91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36D6-8C51-4F5C-B7F4-BA06AAE71D29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213-07EC-4848-8DFB-71157CB26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28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36D6-8C51-4F5C-B7F4-BA06AAE71D29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213-07EC-4848-8DFB-71157CB26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10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836D6-8C51-4F5C-B7F4-BA06AAE71D29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6213-07EC-4848-8DFB-71157CB26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3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23" y="217023"/>
            <a:ext cx="10657416" cy="641555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639396" y="798022"/>
            <a:ext cx="623455" cy="232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78438" y="404442"/>
            <a:ext cx="1043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de monitoramento de temperatura e umidade da plantação de soja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14153" y="1911927"/>
            <a:ext cx="119703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Ler Temp. 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Umid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915593" y="1911927"/>
            <a:ext cx="119703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Sensores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93231" y="1727261"/>
            <a:ext cx="9557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919209" y="2004535"/>
            <a:ext cx="919942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Node/Visual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011408" y="2004535"/>
            <a:ext cx="133676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Visibilidade da área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612669" y="4502727"/>
            <a:ext cx="1577659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Proprietários de Terras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696960" y="5305770"/>
            <a:ext cx="1236865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Grande e pequeno Produtor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482182" y="2806125"/>
            <a:ext cx="1321031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Analise dos dados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195752" y="2522059"/>
            <a:ext cx="1471141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(tempo real)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814021" y="3266556"/>
            <a:ext cx="140017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Parâmetros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Analitcs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368010" y="3129653"/>
            <a:ext cx="1471141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(histórico)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355874" y="3294071"/>
            <a:ext cx="1253451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concretos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307010" y="2909104"/>
            <a:ext cx="1615211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Planejamento de ações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807889" y="1876141"/>
            <a:ext cx="1321031" cy="369332"/>
          </a:xfrm>
          <a:prstGeom prst="rect">
            <a:avLst/>
          </a:prstGeom>
          <a:solidFill>
            <a:srgbClr val="D18FCE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Alterações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74393" y="4497610"/>
            <a:ext cx="771384" cy="369332"/>
          </a:xfrm>
          <a:prstGeom prst="rect">
            <a:avLst/>
          </a:prstGeom>
          <a:solidFill>
            <a:srgbClr val="D18FCE"/>
          </a:solidFill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844745" y="4305392"/>
            <a:ext cx="955714" cy="646331"/>
          </a:xfrm>
          <a:prstGeom prst="rect">
            <a:avLst/>
          </a:prstGeom>
          <a:solidFill>
            <a:srgbClr val="D18FCE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Tipo de cultivo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860085" y="5005148"/>
            <a:ext cx="1119116" cy="646331"/>
          </a:xfrm>
          <a:prstGeom prst="rect">
            <a:avLst/>
          </a:prstGeom>
          <a:solidFill>
            <a:srgbClr val="D18FCE"/>
          </a:solidFill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 sensores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700644" y="4502727"/>
            <a:ext cx="1969018" cy="646331"/>
          </a:xfrm>
          <a:prstGeom prst="rect">
            <a:avLst/>
          </a:prstGeom>
          <a:solidFill>
            <a:srgbClr val="D18FCE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Adaptação à diversos cenários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9272239" y="3993827"/>
            <a:ext cx="17196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Maior controle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802193" y="4014246"/>
            <a:ext cx="9067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Alertas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387658" y="2312312"/>
            <a:ext cx="183683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Posição Sensores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883776" y="5767435"/>
            <a:ext cx="148423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Suporte Geral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8168708" y="5250398"/>
            <a:ext cx="148423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Planejamento estratégico dos sensores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2990095" y="2926593"/>
            <a:ext cx="1506176" cy="646331"/>
          </a:xfrm>
          <a:prstGeom prst="rect">
            <a:avLst/>
          </a:prstGeom>
          <a:solidFill>
            <a:srgbClr val="DDE47C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Alimentação Energética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403632" y="6127661"/>
            <a:ext cx="1477082" cy="369332"/>
          </a:xfrm>
          <a:prstGeom prst="rect">
            <a:avLst/>
          </a:prstGeom>
          <a:solidFill>
            <a:srgbClr val="DDE47C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Power Bank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807386" y="5305770"/>
            <a:ext cx="1506176" cy="646331"/>
          </a:xfrm>
          <a:prstGeom prst="rect">
            <a:avLst/>
          </a:prstGeom>
          <a:solidFill>
            <a:srgbClr val="DDE47C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Alimentação remota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9044009" y="6133047"/>
            <a:ext cx="2176069" cy="369332"/>
          </a:xfrm>
          <a:prstGeom prst="rect">
            <a:avLst/>
          </a:prstGeom>
          <a:solidFill>
            <a:srgbClr val="DDE47C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Sem gastos de fios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24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83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GARCEZ ZIGON .</dc:creator>
  <cp:lastModifiedBy>HENRIQUE GARCEZ ZIGON .</cp:lastModifiedBy>
  <cp:revision>8</cp:revision>
  <dcterms:created xsi:type="dcterms:W3CDTF">2020-08-19T18:02:50Z</dcterms:created>
  <dcterms:modified xsi:type="dcterms:W3CDTF">2020-08-27T17:07:18Z</dcterms:modified>
</cp:coreProperties>
</file>