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68" r:id="rId7"/>
    <p:sldId id="258" r:id="rId8"/>
    <p:sldId id="260" r:id="rId9"/>
    <p:sldId id="259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0"/>
    <a:srgbClr val="FB7065"/>
    <a:srgbClr val="DCE1E7"/>
    <a:srgbClr val="323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77334-B0E3-4D5B-884E-353C5C968C8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599528E6-E76B-4008-948E-049BEAF51317}">
      <dgm:prSet phldrT="[Texto]"/>
      <dgm:spPr/>
      <dgm:t>
        <a:bodyPr/>
        <a:lstStyle/>
        <a:p>
          <a:endParaRPr lang="pt-BR" dirty="0" smtClean="0"/>
        </a:p>
        <a:p>
          <a:endParaRPr lang="pt-BR" dirty="0"/>
        </a:p>
      </dgm:t>
    </dgm:pt>
    <dgm:pt modelId="{ED42B556-A03C-4539-ABBB-60DEB126F105}" type="sibTrans" cxnId="{9497D48C-A5B4-4CA4-8B5D-4B99592BE7B9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oreia do Sul tem primeiro celular no mundo com acesso a rede 5G ..."/>
        </a:ext>
      </dgm:extLst>
    </dgm:pt>
    <dgm:pt modelId="{E5B03BDE-77B3-4067-8205-2A94F61EC16D}" type="parTrans" cxnId="{9497D48C-A5B4-4CA4-8B5D-4B99592BE7B9}">
      <dgm:prSet/>
      <dgm:spPr/>
      <dgm:t>
        <a:bodyPr/>
        <a:lstStyle/>
        <a:p>
          <a:endParaRPr lang="pt-BR"/>
        </a:p>
      </dgm:t>
    </dgm:pt>
    <dgm:pt modelId="{810FA019-9A2E-4315-BC14-1A3D44C9E6DD}" type="pres">
      <dgm:prSet presAssocID="{D7B77334-B0E3-4D5B-884E-353C5C968C83}" presName="Name0" presStyleCnt="0">
        <dgm:presLayoutVars>
          <dgm:chMax val="7"/>
          <dgm:chPref val="7"/>
          <dgm:dir/>
        </dgm:presLayoutVars>
      </dgm:prSet>
      <dgm:spPr/>
    </dgm:pt>
    <dgm:pt modelId="{CA3A12BA-0C7F-455C-966C-1148A039EB81}" type="pres">
      <dgm:prSet presAssocID="{D7B77334-B0E3-4D5B-884E-353C5C968C83}" presName="Name1" presStyleCnt="0"/>
      <dgm:spPr/>
    </dgm:pt>
    <dgm:pt modelId="{53656904-DF7B-4FAD-9244-D6083963580F}" type="pres">
      <dgm:prSet presAssocID="{ED42B556-A03C-4539-ABBB-60DEB126F105}" presName="picture_1" presStyleCnt="0"/>
      <dgm:spPr/>
    </dgm:pt>
    <dgm:pt modelId="{AC8B7DAA-D1FD-4811-B2FF-B93F097B609A}" type="pres">
      <dgm:prSet presAssocID="{ED42B556-A03C-4539-ABBB-60DEB126F105}" presName="pictureRepeatNode" presStyleLbl="alignImgPlace1" presStyleIdx="0" presStyleCnt="1" custScaleX="200000" custScaleY="190072" custLinFactNeighborY="0"/>
      <dgm:spPr/>
      <dgm:t>
        <a:bodyPr/>
        <a:lstStyle/>
        <a:p>
          <a:endParaRPr lang="pt-BR"/>
        </a:p>
      </dgm:t>
    </dgm:pt>
    <dgm:pt modelId="{19F12B04-22D7-4E18-8213-ED0F5C03603B}" type="pres">
      <dgm:prSet presAssocID="{599528E6-E76B-4008-948E-049BEAF51317}" presName="text_1" presStyleLbl="node1" presStyleIdx="0" presStyleCnt="0" custLinFactX="-18460" custLinFactY="100000" custLinFactNeighborX="-100000" custLinFactNeighborY="15380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00DBEF8-70D2-4EE9-BD42-07D7D4B0941E}" type="presOf" srcId="{ED42B556-A03C-4539-ABBB-60DEB126F105}" destId="{AC8B7DAA-D1FD-4811-B2FF-B93F097B609A}" srcOrd="0" destOrd="0" presId="urn:microsoft.com/office/officeart/2008/layout/CircularPictureCallout"/>
    <dgm:cxn modelId="{383F79C5-A8CB-4792-A25D-E2A71685AACF}" type="presOf" srcId="{D7B77334-B0E3-4D5B-884E-353C5C968C83}" destId="{810FA019-9A2E-4315-BC14-1A3D44C9E6DD}" srcOrd="0" destOrd="0" presId="urn:microsoft.com/office/officeart/2008/layout/CircularPictureCallout"/>
    <dgm:cxn modelId="{9497D48C-A5B4-4CA4-8B5D-4B99592BE7B9}" srcId="{D7B77334-B0E3-4D5B-884E-353C5C968C83}" destId="{599528E6-E76B-4008-948E-049BEAF51317}" srcOrd="0" destOrd="0" parTransId="{E5B03BDE-77B3-4067-8205-2A94F61EC16D}" sibTransId="{ED42B556-A03C-4539-ABBB-60DEB126F105}"/>
    <dgm:cxn modelId="{FB04C40B-3F95-4A7B-BE67-4F5F237D930F}" type="presOf" srcId="{599528E6-E76B-4008-948E-049BEAF51317}" destId="{19F12B04-22D7-4E18-8213-ED0F5C03603B}" srcOrd="0" destOrd="0" presId="urn:microsoft.com/office/officeart/2008/layout/CircularPictureCallout"/>
    <dgm:cxn modelId="{53E02C9D-324C-4098-957A-CB3EB9CAAD09}" type="presParOf" srcId="{810FA019-9A2E-4315-BC14-1A3D44C9E6DD}" destId="{CA3A12BA-0C7F-455C-966C-1148A039EB81}" srcOrd="0" destOrd="0" presId="urn:microsoft.com/office/officeart/2008/layout/CircularPictureCallout"/>
    <dgm:cxn modelId="{BF807717-3DB8-4D22-8DB2-2A9B17105856}" type="presParOf" srcId="{CA3A12BA-0C7F-455C-966C-1148A039EB81}" destId="{53656904-DF7B-4FAD-9244-D6083963580F}" srcOrd="0" destOrd="0" presId="urn:microsoft.com/office/officeart/2008/layout/CircularPictureCallout"/>
    <dgm:cxn modelId="{C3AA94B3-CE98-4828-A61E-E814A8DE9B9A}" type="presParOf" srcId="{53656904-DF7B-4FAD-9244-D6083963580F}" destId="{AC8B7DAA-D1FD-4811-B2FF-B93F097B609A}" srcOrd="0" destOrd="0" presId="urn:microsoft.com/office/officeart/2008/layout/CircularPictureCallout"/>
    <dgm:cxn modelId="{32FC2C34-BB29-433E-B95E-EB73797B2F56}" type="presParOf" srcId="{CA3A12BA-0C7F-455C-966C-1148A039EB81}" destId="{19F12B04-22D7-4E18-8213-ED0F5C03603B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250B0-9D62-40F8-82D1-E4FE000B4A01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21599987" rev="0"/>
          </a:camera>
          <a:lightRig rig="threePt" dir="t"/>
        </a:scene3d>
      </dgm:spPr>
    </dgm:pt>
    <dgm:pt modelId="{F44A1FBF-FB11-4079-A307-5C5382C5E29E}">
      <dgm:prSet phldrT="[Texto]"/>
      <dgm:spPr/>
      <dgm:t>
        <a:bodyPr/>
        <a:lstStyle/>
        <a:p>
          <a:endParaRPr lang="pt-BR" dirty="0" smtClean="0"/>
        </a:p>
        <a:p>
          <a:endParaRPr lang="pt-BR" dirty="0" smtClean="0"/>
        </a:p>
      </dgm:t>
    </dgm:pt>
    <dgm:pt modelId="{D7C952E4-D635-4460-9FD9-B8DE6BD43101}" type="parTrans" cxnId="{7207C06F-44C3-4F63-977B-013F8EF8D605}">
      <dgm:prSet/>
      <dgm:spPr/>
      <dgm:t>
        <a:bodyPr/>
        <a:lstStyle/>
        <a:p>
          <a:endParaRPr lang="pt-BR"/>
        </a:p>
      </dgm:t>
    </dgm:pt>
    <dgm:pt modelId="{31942791-B3F1-4972-9B2C-04FBF1BBF701}" type="sibTrans" cxnId="{7207C06F-44C3-4F63-977B-013F8EF8D605}">
      <dgm:prSet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Quais aplicativos você pode realmente acessar na App Gallery da"/>
        </a:ext>
      </dgm:extLst>
    </dgm:pt>
    <dgm:pt modelId="{735B84DA-624A-4D9F-89CE-C67300CF3DCF}" type="pres">
      <dgm:prSet presAssocID="{C95250B0-9D62-40F8-82D1-E4FE000B4A01}" presName="Name0" presStyleCnt="0">
        <dgm:presLayoutVars>
          <dgm:chMax val="7"/>
          <dgm:chPref val="7"/>
          <dgm:dir/>
        </dgm:presLayoutVars>
      </dgm:prSet>
      <dgm:spPr/>
    </dgm:pt>
    <dgm:pt modelId="{7FF46722-C391-4926-86D6-4E3BFD82F99B}" type="pres">
      <dgm:prSet presAssocID="{C95250B0-9D62-40F8-82D1-E4FE000B4A01}" presName="Name1" presStyleCnt="0"/>
      <dgm:spPr/>
    </dgm:pt>
    <dgm:pt modelId="{70B58979-A2A8-452E-A265-8901946CC043}" type="pres">
      <dgm:prSet presAssocID="{31942791-B3F1-4972-9B2C-04FBF1BBF701}" presName="picture_1" presStyleCnt="0"/>
      <dgm:spPr/>
    </dgm:pt>
    <dgm:pt modelId="{8E18DD0B-8FE2-42E9-A236-A02CBF8F9366}" type="pres">
      <dgm:prSet presAssocID="{31942791-B3F1-4972-9B2C-04FBF1BBF701}" presName="pictureRepeatNode" presStyleLbl="alignImgPlace1" presStyleIdx="0" presStyleCnt="1" custScaleX="172112" custScaleY="174802" custLinFactNeighborX="6587" custLinFactNeighborY="11662"/>
      <dgm:spPr/>
      <dgm:t>
        <a:bodyPr/>
        <a:lstStyle/>
        <a:p>
          <a:endParaRPr lang="pt-BR"/>
        </a:p>
      </dgm:t>
    </dgm:pt>
    <dgm:pt modelId="{09B17C0E-C277-4866-B5C4-D66E45254192}" type="pres">
      <dgm:prSet presAssocID="{F44A1FBF-FB11-4079-A307-5C5382C5E29E}" presName="text_1" presStyleLbl="node1" presStyleIdx="0" presStyleCnt="0" custLinFactX="-6296" custLinFactY="5685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E060F0-05D1-4B27-B530-D934C90630D8}" type="presOf" srcId="{F44A1FBF-FB11-4079-A307-5C5382C5E29E}" destId="{09B17C0E-C277-4866-B5C4-D66E45254192}" srcOrd="0" destOrd="0" presId="urn:microsoft.com/office/officeart/2008/layout/CircularPictureCallout"/>
    <dgm:cxn modelId="{3542BB8D-6598-4ED9-A2DB-D85C77334274}" type="presOf" srcId="{31942791-B3F1-4972-9B2C-04FBF1BBF701}" destId="{8E18DD0B-8FE2-42E9-A236-A02CBF8F9366}" srcOrd="0" destOrd="0" presId="urn:microsoft.com/office/officeart/2008/layout/CircularPictureCallout"/>
    <dgm:cxn modelId="{2F827D64-BFAF-48DE-86E8-53E3490B7207}" type="presOf" srcId="{C95250B0-9D62-40F8-82D1-E4FE000B4A01}" destId="{735B84DA-624A-4D9F-89CE-C67300CF3DCF}" srcOrd="0" destOrd="0" presId="urn:microsoft.com/office/officeart/2008/layout/CircularPictureCallout"/>
    <dgm:cxn modelId="{7207C06F-44C3-4F63-977B-013F8EF8D605}" srcId="{C95250B0-9D62-40F8-82D1-E4FE000B4A01}" destId="{F44A1FBF-FB11-4079-A307-5C5382C5E29E}" srcOrd="0" destOrd="0" parTransId="{D7C952E4-D635-4460-9FD9-B8DE6BD43101}" sibTransId="{31942791-B3F1-4972-9B2C-04FBF1BBF701}"/>
    <dgm:cxn modelId="{93EC2248-2D4A-4019-8FC1-975D5A9C9995}" type="presParOf" srcId="{735B84DA-624A-4D9F-89CE-C67300CF3DCF}" destId="{7FF46722-C391-4926-86D6-4E3BFD82F99B}" srcOrd="0" destOrd="0" presId="urn:microsoft.com/office/officeart/2008/layout/CircularPictureCallout"/>
    <dgm:cxn modelId="{C90BDF82-06D2-40A6-8D62-FEFF3732FDBB}" type="presParOf" srcId="{7FF46722-C391-4926-86D6-4E3BFD82F99B}" destId="{70B58979-A2A8-452E-A265-8901946CC043}" srcOrd="0" destOrd="0" presId="urn:microsoft.com/office/officeart/2008/layout/CircularPictureCallout"/>
    <dgm:cxn modelId="{6AD7EC14-1B24-4E18-B499-C401D5503B4B}" type="presParOf" srcId="{70B58979-A2A8-452E-A265-8901946CC043}" destId="{8E18DD0B-8FE2-42E9-A236-A02CBF8F9366}" srcOrd="0" destOrd="0" presId="urn:microsoft.com/office/officeart/2008/layout/CircularPictureCallout"/>
    <dgm:cxn modelId="{55C6622F-BD00-4746-B71F-D91682F605CC}" type="presParOf" srcId="{7FF46722-C391-4926-86D6-4E3BFD82F99B}" destId="{09B17C0E-C277-4866-B5C4-D66E4525419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1FC9B-8805-48C6-8DB0-FE37ED1E729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D52B0C3C-F32A-4CF9-B6A6-DCF385824646}">
      <dgm:prSet phldrT="[Texto]"/>
      <dgm:spPr/>
      <dgm:t>
        <a:bodyPr/>
        <a:lstStyle/>
        <a:p>
          <a:endParaRPr lang="pt-BR" dirty="0" smtClean="0"/>
        </a:p>
        <a:p>
          <a:endParaRPr lang="pt-BR" dirty="0"/>
        </a:p>
      </dgm:t>
    </dgm:pt>
    <dgm:pt modelId="{92C2458D-C30E-4EAA-AB6C-7E514108F557}" type="parTrans" cxnId="{E762EFEC-F457-4DB9-A502-C442E9801E49}">
      <dgm:prSet/>
      <dgm:spPr/>
      <dgm:t>
        <a:bodyPr/>
        <a:lstStyle/>
        <a:p>
          <a:endParaRPr lang="pt-BR"/>
        </a:p>
      </dgm:t>
    </dgm:pt>
    <dgm:pt modelId="{2B4F9A50-46DD-429C-B8A5-185391A0ACC7}" type="sibTrans" cxnId="{E762EFEC-F457-4DB9-A502-C442E9801E4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444" r="-18556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WC 2019: Western Digital anuncia microSD de 1 TB mais rápido do ..."/>
        </a:ext>
      </dgm:extLst>
    </dgm:pt>
    <dgm:pt modelId="{98E58C53-E9AA-4378-8D6A-9670939730F2}" type="pres">
      <dgm:prSet presAssocID="{38E1FC9B-8805-48C6-8DB0-FE37ED1E729E}" presName="Name0" presStyleCnt="0">
        <dgm:presLayoutVars>
          <dgm:chMax val="7"/>
          <dgm:chPref val="7"/>
          <dgm:dir/>
        </dgm:presLayoutVars>
      </dgm:prSet>
      <dgm:spPr/>
    </dgm:pt>
    <dgm:pt modelId="{870575B8-FD53-4A81-A8D7-1D17AC77F7C8}" type="pres">
      <dgm:prSet presAssocID="{38E1FC9B-8805-48C6-8DB0-FE37ED1E729E}" presName="Name1" presStyleCnt="0"/>
      <dgm:spPr/>
    </dgm:pt>
    <dgm:pt modelId="{D945FDC4-0E66-47E4-B541-5960FD80C9F5}" type="pres">
      <dgm:prSet presAssocID="{2B4F9A50-46DD-429C-B8A5-185391A0ACC7}" presName="picture_1" presStyleCnt="0"/>
      <dgm:spPr/>
    </dgm:pt>
    <dgm:pt modelId="{A724C83D-9A6F-4A1C-A266-C4C56F18F99C}" type="pres">
      <dgm:prSet presAssocID="{2B4F9A50-46DD-429C-B8A5-185391A0ACC7}" presName="pictureRepeatNode" presStyleLbl="alignImgPlace1" presStyleIdx="0" presStyleCnt="1" custScaleX="163177" custScaleY="155329"/>
      <dgm:spPr/>
      <dgm:t>
        <a:bodyPr/>
        <a:lstStyle/>
        <a:p>
          <a:endParaRPr lang="pt-BR"/>
        </a:p>
      </dgm:t>
    </dgm:pt>
    <dgm:pt modelId="{AA02DAD0-A1C4-46DD-91DB-AE23B042FBB4}" type="pres">
      <dgm:prSet presAssocID="{D52B0C3C-F32A-4CF9-B6A6-DCF385824646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D987E7D-B692-44D2-AE96-73619D27310B}" type="presOf" srcId="{D52B0C3C-F32A-4CF9-B6A6-DCF385824646}" destId="{AA02DAD0-A1C4-46DD-91DB-AE23B042FBB4}" srcOrd="0" destOrd="0" presId="urn:microsoft.com/office/officeart/2008/layout/CircularPictureCallout"/>
    <dgm:cxn modelId="{E762EFEC-F457-4DB9-A502-C442E9801E49}" srcId="{38E1FC9B-8805-48C6-8DB0-FE37ED1E729E}" destId="{D52B0C3C-F32A-4CF9-B6A6-DCF385824646}" srcOrd="0" destOrd="0" parTransId="{92C2458D-C30E-4EAA-AB6C-7E514108F557}" sibTransId="{2B4F9A50-46DD-429C-B8A5-185391A0ACC7}"/>
    <dgm:cxn modelId="{B06B9338-28E2-4933-8728-9DE4CEF05D94}" type="presOf" srcId="{38E1FC9B-8805-48C6-8DB0-FE37ED1E729E}" destId="{98E58C53-E9AA-4378-8D6A-9670939730F2}" srcOrd="0" destOrd="0" presId="urn:microsoft.com/office/officeart/2008/layout/CircularPictureCallout"/>
    <dgm:cxn modelId="{C3BDD1C8-50A8-41A5-920B-6777EF51976A}" type="presOf" srcId="{2B4F9A50-46DD-429C-B8A5-185391A0ACC7}" destId="{A724C83D-9A6F-4A1C-A266-C4C56F18F99C}" srcOrd="0" destOrd="0" presId="urn:microsoft.com/office/officeart/2008/layout/CircularPictureCallout"/>
    <dgm:cxn modelId="{17E53D6D-2931-4AFC-90E3-41412997F593}" type="presParOf" srcId="{98E58C53-E9AA-4378-8D6A-9670939730F2}" destId="{870575B8-FD53-4A81-A8D7-1D17AC77F7C8}" srcOrd="0" destOrd="0" presId="urn:microsoft.com/office/officeart/2008/layout/CircularPictureCallout"/>
    <dgm:cxn modelId="{47BAB0D7-DAEE-4FB3-99B7-BC39E5AB9866}" type="presParOf" srcId="{870575B8-FD53-4A81-A8D7-1D17AC77F7C8}" destId="{D945FDC4-0E66-47E4-B541-5960FD80C9F5}" srcOrd="0" destOrd="0" presId="urn:microsoft.com/office/officeart/2008/layout/CircularPictureCallout"/>
    <dgm:cxn modelId="{40BA6400-B79F-4D34-B0CD-ED5889F2CC62}" type="presParOf" srcId="{D945FDC4-0E66-47E4-B541-5960FD80C9F5}" destId="{A724C83D-9A6F-4A1C-A266-C4C56F18F99C}" srcOrd="0" destOrd="0" presId="urn:microsoft.com/office/officeart/2008/layout/CircularPictureCallout"/>
    <dgm:cxn modelId="{1788A54F-55B8-4EDD-91E4-1CC92E88990F}" type="presParOf" srcId="{870575B8-FD53-4A81-A8D7-1D17AC77F7C8}" destId="{AA02DAD0-A1C4-46DD-91DB-AE23B042FBB4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D9ECF2-AC08-410B-8A10-C600ABA2AF9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C092617-0B76-46ED-9721-AF874A17CA72}">
      <dgm:prSet phldrT="[Texto]"/>
      <dgm:spPr/>
      <dgm:t>
        <a:bodyPr/>
        <a:lstStyle/>
        <a:p>
          <a:endParaRPr lang="pt-BR" dirty="0"/>
        </a:p>
      </dgm:t>
    </dgm:pt>
    <dgm:pt modelId="{CA72D335-47F1-4EA4-98F6-219E6669C770}" type="parTrans" cxnId="{10482FA2-C998-4C46-AAF6-232C6C8915BC}">
      <dgm:prSet/>
      <dgm:spPr/>
      <dgm:t>
        <a:bodyPr/>
        <a:lstStyle/>
        <a:p>
          <a:endParaRPr lang="pt-BR"/>
        </a:p>
      </dgm:t>
    </dgm:pt>
    <dgm:pt modelId="{2D28F8F5-85A5-4760-A34B-17DF39A90A1F}" type="sibTrans" cxnId="{10482FA2-C998-4C46-AAF6-232C6C8915B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Man O Man: When with or without money"/>
        </a:ext>
      </dgm:extLst>
    </dgm:pt>
    <dgm:pt modelId="{ED23BD6B-350E-4265-8CB8-BDF388512365}" type="pres">
      <dgm:prSet presAssocID="{D7D9ECF2-AC08-410B-8A10-C600ABA2AF95}" presName="Name0" presStyleCnt="0">
        <dgm:presLayoutVars>
          <dgm:chMax val="7"/>
          <dgm:chPref val="7"/>
          <dgm:dir/>
        </dgm:presLayoutVars>
      </dgm:prSet>
      <dgm:spPr/>
    </dgm:pt>
    <dgm:pt modelId="{4ACF00FE-401F-409C-BACF-A25FD73153ED}" type="pres">
      <dgm:prSet presAssocID="{D7D9ECF2-AC08-410B-8A10-C600ABA2AF95}" presName="Name1" presStyleCnt="0"/>
      <dgm:spPr/>
    </dgm:pt>
    <dgm:pt modelId="{57CE14B6-CD3E-4EFB-AD96-EDDC96DA0D62}" type="pres">
      <dgm:prSet presAssocID="{2D28F8F5-85A5-4760-A34B-17DF39A90A1F}" presName="picture_1" presStyleCnt="0"/>
      <dgm:spPr/>
    </dgm:pt>
    <dgm:pt modelId="{A7D477E7-3308-46A2-A5D6-B6FC891B2EAD}" type="pres">
      <dgm:prSet presAssocID="{2D28F8F5-85A5-4760-A34B-17DF39A90A1F}" presName="pictureRepeatNode" presStyleLbl="alignImgPlace1" presStyleIdx="0" presStyleCnt="1"/>
      <dgm:spPr/>
      <dgm:t>
        <a:bodyPr/>
        <a:lstStyle/>
        <a:p>
          <a:endParaRPr lang="pt-BR"/>
        </a:p>
      </dgm:t>
    </dgm:pt>
    <dgm:pt modelId="{78783030-D567-439A-8A43-78307C938153}" type="pres">
      <dgm:prSet presAssocID="{3C092617-0B76-46ED-9721-AF874A17CA72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20C3E8-B10A-4D29-B89E-63A97B51435E}" type="presOf" srcId="{D7D9ECF2-AC08-410B-8A10-C600ABA2AF95}" destId="{ED23BD6B-350E-4265-8CB8-BDF388512365}" srcOrd="0" destOrd="0" presId="urn:microsoft.com/office/officeart/2008/layout/CircularPictureCallout"/>
    <dgm:cxn modelId="{B55626AA-EF9F-448A-8E66-F2A1853120E1}" type="presOf" srcId="{3C092617-0B76-46ED-9721-AF874A17CA72}" destId="{78783030-D567-439A-8A43-78307C938153}" srcOrd="0" destOrd="0" presId="urn:microsoft.com/office/officeart/2008/layout/CircularPictureCallout"/>
    <dgm:cxn modelId="{EC782F06-851D-4E70-8CBE-2B4CE6B94485}" type="presOf" srcId="{2D28F8F5-85A5-4760-A34B-17DF39A90A1F}" destId="{A7D477E7-3308-46A2-A5D6-B6FC891B2EAD}" srcOrd="0" destOrd="0" presId="urn:microsoft.com/office/officeart/2008/layout/CircularPictureCallout"/>
    <dgm:cxn modelId="{10482FA2-C998-4C46-AAF6-232C6C8915BC}" srcId="{D7D9ECF2-AC08-410B-8A10-C600ABA2AF95}" destId="{3C092617-0B76-46ED-9721-AF874A17CA72}" srcOrd="0" destOrd="0" parTransId="{CA72D335-47F1-4EA4-98F6-219E6669C770}" sibTransId="{2D28F8F5-85A5-4760-A34B-17DF39A90A1F}"/>
    <dgm:cxn modelId="{7CECB36A-DB8D-41DC-932D-C2ED8D3BDF94}" type="presParOf" srcId="{ED23BD6B-350E-4265-8CB8-BDF388512365}" destId="{4ACF00FE-401F-409C-BACF-A25FD73153ED}" srcOrd="0" destOrd="0" presId="urn:microsoft.com/office/officeart/2008/layout/CircularPictureCallout"/>
    <dgm:cxn modelId="{85309993-1448-46A2-B994-0C224967633A}" type="presParOf" srcId="{4ACF00FE-401F-409C-BACF-A25FD73153ED}" destId="{57CE14B6-CD3E-4EFB-AD96-EDDC96DA0D62}" srcOrd="0" destOrd="0" presId="urn:microsoft.com/office/officeart/2008/layout/CircularPictureCallout"/>
    <dgm:cxn modelId="{BF1DBB10-474C-4A45-9DDA-CECA62A45C8E}" type="presParOf" srcId="{57CE14B6-CD3E-4EFB-AD96-EDDC96DA0D62}" destId="{A7D477E7-3308-46A2-A5D6-B6FC891B2EAD}" srcOrd="0" destOrd="0" presId="urn:microsoft.com/office/officeart/2008/layout/CircularPictureCallout"/>
    <dgm:cxn modelId="{65D309DA-5C27-41C8-86F0-6AE0D113EFEC}" type="presParOf" srcId="{4ACF00FE-401F-409C-BACF-A25FD73153ED}" destId="{78783030-D567-439A-8A43-78307C93815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71336A-2B98-48FC-A201-7FC6F5B21D6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9A4239B-2ED2-4E98-9A04-5352717E22DB}">
      <dgm:prSet phldrT="[Texto]"/>
      <dgm:spPr/>
      <dgm:t>
        <a:bodyPr/>
        <a:lstStyle/>
        <a:p>
          <a:endParaRPr lang="pt-BR" dirty="0"/>
        </a:p>
      </dgm:t>
    </dgm:pt>
    <dgm:pt modelId="{7A80641E-CBE0-4C88-8B89-39053C93DA77}" type="parTrans" cxnId="{ECF60456-7A49-4C13-8ED4-183A40D4D059}">
      <dgm:prSet/>
      <dgm:spPr/>
      <dgm:t>
        <a:bodyPr/>
        <a:lstStyle/>
        <a:p>
          <a:endParaRPr lang="pt-BR"/>
        </a:p>
      </dgm:t>
    </dgm:pt>
    <dgm:pt modelId="{F4C8EE42-3E17-4AAC-9E70-F3C2C5BD6A34}" type="sibTrans" cxnId="{ECF60456-7A49-4C13-8ED4-183A40D4D05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omo atualizar aplicativos [Android e iPhone] | Aplicativos e Software |  Tecnoblog"/>
        </a:ext>
      </dgm:extLst>
    </dgm:pt>
    <dgm:pt modelId="{6E8CE709-2400-4A10-BEC7-FD0F7659BA0C}" type="pres">
      <dgm:prSet presAssocID="{5471336A-2B98-48FC-A201-7FC6F5B21D6B}" presName="Name0" presStyleCnt="0">
        <dgm:presLayoutVars>
          <dgm:chMax val="7"/>
          <dgm:chPref val="7"/>
          <dgm:dir/>
        </dgm:presLayoutVars>
      </dgm:prSet>
      <dgm:spPr/>
    </dgm:pt>
    <dgm:pt modelId="{DCDB2CC4-9269-4FA9-9C29-2601490C2382}" type="pres">
      <dgm:prSet presAssocID="{5471336A-2B98-48FC-A201-7FC6F5B21D6B}" presName="Name1" presStyleCnt="0"/>
      <dgm:spPr/>
    </dgm:pt>
    <dgm:pt modelId="{EC05C02C-EA7C-4ADA-8143-E71C4039F96B}" type="pres">
      <dgm:prSet presAssocID="{F4C8EE42-3E17-4AAC-9E70-F3C2C5BD6A34}" presName="picture_1" presStyleCnt="0"/>
      <dgm:spPr/>
    </dgm:pt>
    <dgm:pt modelId="{35C9B838-BF1B-484F-B63B-1BCE44AC0930}" type="pres">
      <dgm:prSet presAssocID="{F4C8EE42-3E17-4AAC-9E70-F3C2C5BD6A34}" presName="pictureRepeatNode" presStyleLbl="alignImgPlace1" presStyleIdx="0" presStyleCnt="1" custLinFactNeighborX="7223" custLinFactNeighborY="5552"/>
      <dgm:spPr/>
      <dgm:t>
        <a:bodyPr/>
        <a:lstStyle/>
        <a:p>
          <a:endParaRPr lang="pt-BR"/>
        </a:p>
      </dgm:t>
    </dgm:pt>
    <dgm:pt modelId="{5A6E99FC-D29B-49CA-B1BC-B9BE5FBA0B37}" type="pres">
      <dgm:prSet presAssocID="{B9A4239B-2ED2-4E98-9A04-5352717E22D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F17F1A5-2595-4741-9284-A55333F25D47}" type="presOf" srcId="{B9A4239B-2ED2-4E98-9A04-5352717E22DB}" destId="{5A6E99FC-D29B-49CA-B1BC-B9BE5FBA0B37}" srcOrd="0" destOrd="0" presId="urn:microsoft.com/office/officeart/2008/layout/CircularPictureCallout"/>
    <dgm:cxn modelId="{D1B10761-B886-4188-A6B1-D9CEBD8C5176}" type="presOf" srcId="{F4C8EE42-3E17-4AAC-9E70-F3C2C5BD6A34}" destId="{35C9B838-BF1B-484F-B63B-1BCE44AC0930}" srcOrd="0" destOrd="0" presId="urn:microsoft.com/office/officeart/2008/layout/CircularPictureCallout"/>
    <dgm:cxn modelId="{4085C305-0FAE-4252-8C28-B18EED75CDF4}" type="presOf" srcId="{5471336A-2B98-48FC-A201-7FC6F5B21D6B}" destId="{6E8CE709-2400-4A10-BEC7-FD0F7659BA0C}" srcOrd="0" destOrd="0" presId="urn:microsoft.com/office/officeart/2008/layout/CircularPictureCallout"/>
    <dgm:cxn modelId="{ECF60456-7A49-4C13-8ED4-183A40D4D059}" srcId="{5471336A-2B98-48FC-A201-7FC6F5B21D6B}" destId="{B9A4239B-2ED2-4E98-9A04-5352717E22DB}" srcOrd="0" destOrd="0" parTransId="{7A80641E-CBE0-4C88-8B89-39053C93DA77}" sibTransId="{F4C8EE42-3E17-4AAC-9E70-F3C2C5BD6A34}"/>
    <dgm:cxn modelId="{49D3B7E4-7905-47B8-AF23-E3BDA56746BC}" type="presParOf" srcId="{6E8CE709-2400-4A10-BEC7-FD0F7659BA0C}" destId="{DCDB2CC4-9269-4FA9-9C29-2601490C2382}" srcOrd="0" destOrd="0" presId="urn:microsoft.com/office/officeart/2008/layout/CircularPictureCallout"/>
    <dgm:cxn modelId="{85247E09-1CE3-47BA-A3B6-543B9CC37D7B}" type="presParOf" srcId="{DCDB2CC4-9269-4FA9-9C29-2601490C2382}" destId="{EC05C02C-EA7C-4ADA-8143-E71C4039F96B}" srcOrd="0" destOrd="0" presId="urn:microsoft.com/office/officeart/2008/layout/CircularPictureCallout"/>
    <dgm:cxn modelId="{2C40F75D-97CC-4AC2-A14F-018E34804F36}" type="presParOf" srcId="{EC05C02C-EA7C-4ADA-8143-E71C4039F96B}" destId="{35C9B838-BF1B-484F-B63B-1BCE44AC0930}" srcOrd="0" destOrd="0" presId="urn:microsoft.com/office/officeart/2008/layout/CircularPictureCallout"/>
    <dgm:cxn modelId="{E80C4012-FC0B-4A63-89FA-CE75CC558859}" type="presParOf" srcId="{DCDB2CC4-9269-4FA9-9C29-2601490C2382}" destId="{5A6E99FC-D29B-49CA-B1BC-B9BE5FBA0B3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71336A-2B98-48FC-A201-7FC6F5B21D6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9A4239B-2ED2-4E98-9A04-5352717E22DB}">
      <dgm:prSet phldrT="[Texto]"/>
      <dgm:spPr/>
      <dgm:t>
        <a:bodyPr/>
        <a:lstStyle/>
        <a:p>
          <a:endParaRPr lang="pt-BR" dirty="0"/>
        </a:p>
      </dgm:t>
    </dgm:pt>
    <dgm:pt modelId="{7A80641E-CBE0-4C88-8B89-39053C93DA77}" type="parTrans" cxnId="{ECF60456-7A49-4C13-8ED4-183A40D4D059}">
      <dgm:prSet/>
      <dgm:spPr/>
      <dgm:t>
        <a:bodyPr/>
        <a:lstStyle/>
        <a:p>
          <a:endParaRPr lang="pt-BR"/>
        </a:p>
      </dgm:t>
    </dgm:pt>
    <dgm:pt modelId="{F4C8EE42-3E17-4AAC-9E70-F3C2C5BD6A34}" type="sibTrans" cxnId="{ECF60456-7A49-4C13-8ED4-183A40D4D05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omo atualizar aplicativos [Android e iPhone] | Aplicativos e Software |  Tecnoblog"/>
        </a:ext>
      </dgm:extLst>
    </dgm:pt>
    <dgm:pt modelId="{6E8CE709-2400-4A10-BEC7-FD0F7659BA0C}" type="pres">
      <dgm:prSet presAssocID="{5471336A-2B98-48FC-A201-7FC6F5B21D6B}" presName="Name0" presStyleCnt="0">
        <dgm:presLayoutVars>
          <dgm:chMax val="7"/>
          <dgm:chPref val="7"/>
          <dgm:dir/>
        </dgm:presLayoutVars>
      </dgm:prSet>
      <dgm:spPr/>
    </dgm:pt>
    <dgm:pt modelId="{DCDB2CC4-9269-4FA9-9C29-2601490C2382}" type="pres">
      <dgm:prSet presAssocID="{5471336A-2B98-48FC-A201-7FC6F5B21D6B}" presName="Name1" presStyleCnt="0"/>
      <dgm:spPr/>
    </dgm:pt>
    <dgm:pt modelId="{EC05C02C-EA7C-4ADA-8143-E71C4039F96B}" type="pres">
      <dgm:prSet presAssocID="{F4C8EE42-3E17-4AAC-9E70-F3C2C5BD6A34}" presName="picture_1" presStyleCnt="0"/>
      <dgm:spPr/>
    </dgm:pt>
    <dgm:pt modelId="{35C9B838-BF1B-484F-B63B-1BCE44AC0930}" type="pres">
      <dgm:prSet presAssocID="{F4C8EE42-3E17-4AAC-9E70-F3C2C5BD6A34}" presName="pictureRepeatNode" presStyleLbl="alignImgPlace1" presStyleIdx="0" presStyleCnt="1" custLinFactNeighborX="7223" custLinFactNeighborY="5552"/>
      <dgm:spPr/>
      <dgm:t>
        <a:bodyPr/>
        <a:lstStyle/>
        <a:p>
          <a:endParaRPr lang="pt-BR"/>
        </a:p>
      </dgm:t>
    </dgm:pt>
    <dgm:pt modelId="{5A6E99FC-D29B-49CA-B1BC-B9BE5FBA0B37}" type="pres">
      <dgm:prSet presAssocID="{B9A4239B-2ED2-4E98-9A04-5352717E22D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F17F1A5-2595-4741-9284-A55333F25D47}" type="presOf" srcId="{B9A4239B-2ED2-4E98-9A04-5352717E22DB}" destId="{5A6E99FC-D29B-49CA-B1BC-B9BE5FBA0B37}" srcOrd="0" destOrd="0" presId="urn:microsoft.com/office/officeart/2008/layout/CircularPictureCallout"/>
    <dgm:cxn modelId="{D1B10761-B886-4188-A6B1-D9CEBD8C5176}" type="presOf" srcId="{F4C8EE42-3E17-4AAC-9E70-F3C2C5BD6A34}" destId="{35C9B838-BF1B-484F-B63B-1BCE44AC0930}" srcOrd="0" destOrd="0" presId="urn:microsoft.com/office/officeart/2008/layout/CircularPictureCallout"/>
    <dgm:cxn modelId="{4085C305-0FAE-4252-8C28-B18EED75CDF4}" type="presOf" srcId="{5471336A-2B98-48FC-A201-7FC6F5B21D6B}" destId="{6E8CE709-2400-4A10-BEC7-FD0F7659BA0C}" srcOrd="0" destOrd="0" presId="urn:microsoft.com/office/officeart/2008/layout/CircularPictureCallout"/>
    <dgm:cxn modelId="{ECF60456-7A49-4C13-8ED4-183A40D4D059}" srcId="{5471336A-2B98-48FC-A201-7FC6F5B21D6B}" destId="{B9A4239B-2ED2-4E98-9A04-5352717E22DB}" srcOrd="0" destOrd="0" parTransId="{7A80641E-CBE0-4C88-8B89-39053C93DA77}" sibTransId="{F4C8EE42-3E17-4AAC-9E70-F3C2C5BD6A34}"/>
    <dgm:cxn modelId="{49D3B7E4-7905-47B8-AF23-E3BDA56746BC}" type="presParOf" srcId="{6E8CE709-2400-4A10-BEC7-FD0F7659BA0C}" destId="{DCDB2CC4-9269-4FA9-9C29-2601490C2382}" srcOrd="0" destOrd="0" presId="urn:microsoft.com/office/officeart/2008/layout/CircularPictureCallout"/>
    <dgm:cxn modelId="{85247E09-1CE3-47BA-A3B6-543B9CC37D7B}" type="presParOf" srcId="{DCDB2CC4-9269-4FA9-9C29-2601490C2382}" destId="{EC05C02C-EA7C-4ADA-8143-E71C4039F96B}" srcOrd="0" destOrd="0" presId="urn:microsoft.com/office/officeart/2008/layout/CircularPictureCallout"/>
    <dgm:cxn modelId="{2C40F75D-97CC-4AC2-A14F-018E34804F36}" type="presParOf" srcId="{EC05C02C-EA7C-4ADA-8143-E71C4039F96B}" destId="{35C9B838-BF1B-484F-B63B-1BCE44AC0930}" srcOrd="0" destOrd="0" presId="urn:microsoft.com/office/officeart/2008/layout/CircularPictureCallout"/>
    <dgm:cxn modelId="{E80C4012-FC0B-4A63-89FA-CE75CC558859}" type="presParOf" srcId="{DCDB2CC4-9269-4FA9-9C29-2601490C2382}" destId="{5A6E99FC-D29B-49CA-B1BC-B9BE5FBA0B3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71336A-2B98-48FC-A201-7FC6F5B21D6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9A4239B-2ED2-4E98-9A04-5352717E22DB}">
      <dgm:prSet phldrT="[Texto]"/>
      <dgm:spPr/>
      <dgm:t>
        <a:bodyPr/>
        <a:lstStyle/>
        <a:p>
          <a:endParaRPr lang="pt-BR" dirty="0"/>
        </a:p>
      </dgm:t>
    </dgm:pt>
    <dgm:pt modelId="{7A80641E-CBE0-4C88-8B89-39053C93DA77}" type="parTrans" cxnId="{ECF60456-7A49-4C13-8ED4-183A40D4D059}">
      <dgm:prSet/>
      <dgm:spPr/>
      <dgm:t>
        <a:bodyPr/>
        <a:lstStyle/>
        <a:p>
          <a:endParaRPr lang="pt-BR"/>
        </a:p>
      </dgm:t>
    </dgm:pt>
    <dgm:pt modelId="{F4C8EE42-3E17-4AAC-9E70-F3C2C5BD6A34}" type="sibTrans" cxnId="{ECF60456-7A49-4C13-8ED4-183A40D4D05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omo atualizar aplicativos [Android e iPhone] | Aplicativos e Software |  Tecnoblog"/>
        </a:ext>
      </dgm:extLst>
    </dgm:pt>
    <dgm:pt modelId="{6E8CE709-2400-4A10-BEC7-FD0F7659BA0C}" type="pres">
      <dgm:prSet presAssocID="{5471336A-2B98-48FC-A201-7FC6F5B21D6B}" presName="Name0" presStyleCnt="0">
        <dgm:presLayoutVars>
          <dgm:chMax val="7"/>
          <dgm:chPref val="7"/>
          <dgm:dir/>
        </dgm:presLayoutVars>
      </dgm:prSet>
      <dgm:spPr/>
    </dgm:pt>
    <dgm:pt modelId="{DCDB2CC4-9269-4FA9-9C29-2601490C2382}" type="pres">
      <dgm:prSet presAssocID="{5471336A-2B98-48FC-A201-7FC6F5B21D6B}" presName="Name1" presStyleCnt="0"/>
      <dgm:spPr/>
    </dgm:pt>
    <dgm:pt modelId="{EC05C02C-EA7C-4ADA-8143-E71C4039F96B}" type="pres">
      <dgm:prSet presAssocID="{F4C8EE42-3E17-4AAC-9E70-F3C2C5BD6A34}" presName="picture_1" presStyleCnt="0"/>
      <dgm:spPr/>
    </dgm:pt>
    <dgm:pt modelId="{35C9B838-BF1B-484F-B63B-1BCE44AC0930}" type="pres">
      <dgm:prSet presAssocID="{F4C8EE42-3E17-4AAC-9E70-F3C2C5BD6A34}" presName="pictureRepeatNode" presStyleLbl="alignImgPlace1" presStyleIdx="0" presStyleCnt="1" custLinFactNeighborX="-33730" custLinFactNeighborY="12839"/>
      <dgm:spPr/>
      <dgm:t>
        <a:bodyPr/>
        <a:lstStyle/>
        <a:p>
          <a:endParaRPr lang="pt-BR"/>
        </a:p>
      </dgm:t>
    </dgm:pt>
    <dgm:pt modelId="{5A6E99FC-D29B-49CA-B1BC-B9BE5FBA0B37}" type="pres">
      <dgm:prSet presAssocID="{B9A4239B-2ED2-4E98-9A04-5352717E22D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F17F1A5-2595-4741-9284-A55333F25D47}" type="presOf" srcId="{B9A4239B-2ED2-4E98-9A04-5352717E22DB}" destId="{5A6E99FC-D29B-49CA-B1BC-B9BE5FBA0B37}" srcOrd="0" destOrd="0" presId="urn:microsoft.com/office/officeart/2008/layout/CircularPictureCallout"/>
    <dgm:cxn modelId="{D1B10761-B886-4188-A6B1-D9CEBD8C5176}" type="presOf" srcId="{F4C8EE42-3E17-4AAC-9E70-F3C2C5BD6A34}" destId="{35C9B838-BF1B-484F-B63B-1BCE44AC0930}" srcOrd="0" destOrd="0" presId="urn:microsoft.com/office/officeart/2008/layout/CircularPictureCallout"/>
    <dgm:cxn modelId="{4085C305-0FAE-4252-8C28-B18EED75CDF4}" type="presOf" srcId="{5471336A-2B98-48FC-A201-7FC6F5B21D6B}" destId="{6E8CE709-2400-4A10-BEC7-FD0F7659BA0C}" srcOrd="0" destOrd="0" presId="urn:microsoft.com/office/officeart/2008/layout/CircularPictureCallout"/>
    <dgm:cxn modelId="{ECF60456-7A49-4C13-8ED4-183A40D4D059}" srcId="{5471336A-2B98-48FC-A201-7FC6F5B21D6B}" destId="{B9A4239B-2ED2-4E98-9A04-5352717E22DB}" srcOrd="0" destOrd="0" parTransId="{7A80641E-CBE0-4C88-8B89-39053C93DA77}" sibTransId="{F4C8EE42-3E17-4AAC-9E70-F3C2C5BD6A34}"/>
    <dgm:cxn modelId="{49D3B7E4-7905-47B8-AF23-E3BDA56746BC}" type="presParOf" srcId="{6E8CE709-2400-4A10-BEC7-FD0F7659BA0C}" destId="{DCDB2CC4-9269-4FA9-9C29-2601490C2382}" srcOrd="0" destOrd="0" presId="urn:microsoft.com/office/officeart/2008/layout/CircularPictureCallout"/>
    <dgm:cxn modelId="{85247E09-1CE3-47BA-A3B6-543B9CC37D7B}" type="presParOf" srcId="{DCDB2CC4-9269-4FA9-9C29-2601490C2382}" destId="{EC05C02C-EA7C-4ADA-8143-E71C4039F96B}" srcOrd="0" destOrd="0" presId="urn:microsoft.com/office/officeart/2008/layout/CircularPictureCallout"/>
    <dgm:cxn modelId="{2C40F75D-97CC-4AC2-A14F-018E34804F36}" type="presParOf" srcId="{EC05C02C-EA7C-4ADA-8143-E71C4039F96B}" destId="{35C9B838-BF1B-484F-B63B-1BCE44AC0930}" srcOrd="0" destOrd="0" presId="urn:microsoft.com/office/officeart/2008/layout/CircularPictureCallout"/>
    <dgm:cxn modelId="{E80C4012-FC0B-4A63-89FA-CE75CC558859}" type="presParOf" srcId="{DCDB2CC4-9269-4FA9-9C29-2601490C2382}" destId="{5A6E99FC-D29B-49CA-B1BC-B9BE5FBA0B3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71336A-2B98-48FC-A201-7FC6F5B21D6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9A4239B-2ED2-4E98-9A04-5352717E22DB}">
      <dgm:prSet phldrT="[Texto]"/>
      <dgm:spPr/>
      <dgm:t>
        <a:bodyPr/>
        <a:lstStyle/>
        <a:p>
          <a:endParaRPr lang="pt-BR" dirty="0"/>
        </a:p>
      </dgm:t>
    </dgm:pt>
    <dgm:pt modelId="{7A80641E-CBE0-4C88-8B89-39053C93DA77}" type="parTrans" cxnId="{ECF60456-7A49-4C13-8ED4-183A40D4D059}">
      <dgm:prSet/>
      <dgm:spPr/>
      <dgm:t>
        <a:bodyPr/>
        <a:lstStyle/>
        <a:p>
          <a:endParaRPr lang="pt-BR"/>
        </a:p>
      </dgm:t>
    </dgm:pt>
    <dgm:pt modelId="{F4C8EE42-3E17-4AAC-9E70-F3C2C5BD6A34}" type="sibTrans" cxnId="{ECF60456-7A49-4C13-8ED4-183A40D4D05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omo atualizar aplicativos [Android e iPhone] | Aplicativos e Software |  Tecnoblog"/>
        </a:ext>
      </dgm:extLst>
    </dgm:pt>
    <dgm:pt modelId="{6E8CE709-2400-4A10-BEC7-FD0F7659BA0C}" type="pres">
      <dgm:prSet presAssocID="{5471336A-2B98-48FC-A201-7FC6F5B21D6B}" presName="Name0" presStyleCnt="0">
        <dgm:presLayoutVars>
          <dgm:chMax val="7"/>
          <dgm:chPref val="7"/>
          <dgm:dir/>
        </dgm:presLayoutVars>
      </dgm:prSet>
      <dgm:spPr/>
    </dgm:pt>
    <dgm:pt modelId="{DCDB2CC4-9269-4FA9-9C29-2601490C2382}" type="pres">
      <dgm:prSet presAssocID="{5471336A-2B98-48FC-A201-7FC6F5B21D6B}" presName="Name1" presStyleCnt="0"/>
      <dgm:spPr/>
    </dgm:pt>
    <dgm:pt modelId="{EC05C02C-EA7C-4ADA-8143-E71C4039F96B}" type="pres">
      <dgm:prSet presAssocID="{F4C8EE42-3E17-4AAC-9E70-F3C2C5BD6A34}" presName="picture_1" presStyleCnt="0"/>
      <dgm:spPr/>
    </dgm:pt>
    <dgm:pt modelId="{35C9B838-BF1B-484F-B63B-1BCE44AC0930}" type="pres">
      <dgm:prSet presAssocID="{F4C8EE42-3E17-4AAC-9E70-F3C2C5BD6A34}" presName="pictureRepeatNode" presStyleLbl="alignImgPlace1" presStyleIdx="0" presStyleCnt="1" custLinFactNeighborX="-33730" custLinFactNeighborY="12839"/>
      <dgm:spPr/>
      <dgm:t>
        <a:bodyPr/>
        <a:lstStyle/>
        <a:p>
          <a:endParaRPr lang="pt-BR"/>
        </a:p>
      </dgm:t>
    </dgm:pt>
    <dgm:pt modelId="{5A6E99FC-D29B-49CA-B1BC-B9BE5FBA0B37}" type="pres">
      <dgm:prSet presAssocID="{B9A4239B-2ED2-4E98-9A04-5352717E22DB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F17F1A5-2595-4741-9284-A55333F25D47}" type="presOf" srcId="{B9A4239B-2ED2-4E98-9A04-5352717E22DB}" destId="{5A6E99FC-D29B-49CA-B1BC-B9BE5FBA0B37}" srcOrd="0" destOrd="0" presId="urn:microsoft.com/office/officeart/2008/layout/CircularPictureCallout"/>
    <dgm:cxn modelId="{D1B10761-B886-4188-A6B1-D9CEBD8C5176}" type="presOf" srcId="{F4C8EE42-3E17-4AAC-9E70-F3C2C5BD6A34}" destId="{35C9B838-BF1B-484F-B63B-1BCE44AC0930}" srcOrd="0" destOrd="0" presId="urn:microsoft.com/office/officeart/2008/layout/CircularPictureCallout"/>
    <dgm:cxn modelId="{4085C305-0FAE-4252-8C28-B18EED75CDF4}" type="presOf" srcId="{5471336A-2B98-48FC-A201-7FC6F5B21D6B}" destId="{6E8CE709-2400-4A10-BEC7-FD0F7659BA0C}" srcOrd="0" destOrd="0" presId="urn:microsoft.com/office/officeart/2008/layout/CircularPictureCallout"/>
    <dgm:cxn modelId="{ECF60456-7A49-4C13-8ED4-183A40D4D059}" srcId="{5471336A-2B98-48FC-A201-7FC6F5B21D6B}" destId="{B9A4239B-2ED2-4E98-9A04-5352717E22DB}" srcOrd="0" destOrd="0" parTransId="{7A80641E-CBE0-4C88-8B89-39053C93DA77}" sibTransId="{F4C8EE42-3E17-4AAC-9E70-F3C2C5BD6A34}"/>
    <dgm:cxn modelId="{49D3B7E4-7905-47B8-AF23-E3BDA56746BC}" type="presParOf" srcId="{6E8CE709-2400-4A10-BEC7-FD0F7659BA0C}" destId="{DCDB2CC4-9269-4FA9-9C29-2601490C2382}" srcOrd="0" destOrd="0" presId="urn:microsoft.com/office/officeart/2008/layout/CircularPictureCallout"/>
    <dgm:cxn modelId="{85247E09-1CE3-47BA-A3B6-543B9CC37D7B}" type="presParOf" srcId="{DCDB2CC4-9269-4FA9-9C29-2601490C2382}" destId="{EC05C02C-EA7C-4ADA-8143-E71C4039F96B}" srcOrd="0" destOrd="0" presId="urn:microsoft.com/office/officeart/2008/layout/CircularPictureCallout"/>
    <dgm:cxn modelId="{2C40F75D-97CC-4AC2-A14F-018E34804F36}" type="presParOf" srcId="{EC05C02C-EA7C-4ADA-8143-E71C4039F96B}" destId="{35C9B838-BF1B-484F-B63B-1BCE44AC0930}" srcOrd="0" destOrd="0" presId="urn:microsoft.com/office/officeart/2008/layout/CircularPictureCallout"/>
    <dgm:cxn modelId="{E80C4012-FC0B-4A63-89FA-CE75CC558859}" type="presParOf" srcId="{DCDB2CC4-9269-4FA9-9C29-2601490C2382}" destId="{5A6E99FC-D29B-49CA-B1BC-B9BE5FBA0B3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B7DAA-D1FD-4811-B2FF-B93F097B609A}">
      <dsp:nvSpPr>
        <dsp:cNvPr id="0" name=""/>
        <dsp:cNvSpPr/>
      </dsp:nvSpPr>
      <dsp:spPr>
        <a:xfrm>
          <a:off x="0" y="0"/>
          <a:ext cx="2468586" cy="234604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12B04-22D7-4E18-8213-ED0F5C03603B}">
      <dsp:nvSpPr>
        <dsp:cNvPr id="0" name=""/>
        <dsp:cNvSpPr/>
      </dsp:nvSpPr>
      <dsp:spPr>
        <a:xfrm>
          <a:off x="0" y="1938727"/>
          <a:ext cx="789947" cy="4073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0" y="1938727"/>
        <a:ext cx="789947" cy="407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8DD0B-8FE2-42E9-A236-A02CBF8F9366}">
      <dsp:nvSpPr>
        <dsp:cNvPr id="0" name=""/>
        <dsp:cNvSpPr/>
      </dsp:nvSpPr>
      <dsp:spPr>
        <a:xfrm>
          <a:off x="201827" y="237905"/>
          <a:ext cx="1691929" cy="1718373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21599987" rev="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17C0E-C277-4866-B5C4-D66E45254192}">
      <dsp:nvSpPr>
        <dsp:cNvPr id="0" name=""/>
        <dsp:cNvSpPr/>
      </dsp:nvSpPr>
      <dsp:spPr>
        <a:xfrm>
          <a:off x="0" y="1355770"/>
          <a:ext cx="629145" cy="32440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cene3d>
          <a:camera prst="orthographicFront">
            <a:rot lat="0" lon="21599987" rev="0"/>
          </a:camera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900" kern="1200" dirty="0" smtClean="0"/>
        </a:p>
      </dsp:txBody>
      <dsp:txXfrm>
        <a:off x="0" y="1355770"/>
        <a:ext cx="629145" cy="324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4C83D-9A6F-4A1C-A266-C4C56F18F99C}">
      <dsp:nvSpPr>
        <dsp:cNvPr id="0" name=""/>
        <dsp:cNvSpPr/>
      </dsp:nvSpPr>
      <dsp:spPr>
        <a:xfrm>
          <a:off x="232402" y="35681"/>
          <a:ext cx="2059728" cy="196066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444" r="-18556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2DAD0-A1C4-46DD-91DB-AE23B042FBB4}">
      <dsp:nvSpPr>
        <dsp:cNvPr id="0" name=""/>
        <dsp:cNvSpPr/>
      </dsp:nvSpPr>
      <dsp:spPr>
        <a:xfrm>
          <a:off x="858341" y="1055144"/>
          <a:ext cx="807850" cy="4165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858341" y="1055144"/>
        <a:ext cx="807850" cy="416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477E7-3308-46A2-A5D6-B6FC891B2EAD}">
      <dsp:nvSpPr>
        <dsp:cNvPr id="0" name=""/>
        <dsp:cNvSpPr/>
      </dsp:nvSpPr>
      <dsp:spPr>
        <a:xfrm>
          <a:off x="1207731" y="446703"/>
          <a:ext cx="2415462" cy="24154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83030-D567-439A-8A43-78307C938153}">
      <dsp:nvSpPr>
        <dsp:cNvPr id="0" name=""/>
        <dsp:cNvSpPr/>
      </dsp:nvSpPr>
      <dsp:spPr>
        <a:xfrm>
          <a:off x="1642514" y="1729313"/>
          <a:ext cx="1545895" cy="79710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700" kern="1200" dirty="0"/>
        </a:p>
      </dsp:txBody>
      <dsp:txXfrm>
        <a:off x="1642514" y="1729313"/>
        <a:ext cx="1545895" cy="797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9B838-BF1B-484F-B63B-1BCE44AC0930}">
      <dsp:nvSpPr>
        <dsp:cNvPr id="0" name=""/>
        <dsp:cNvSpPr/>
      </dsp:nvSpPr>
      <dsp:spPr>
        <a:xfrm>
          <a:off x="1092368" y="294501"/>
          <a:ext cx="1908967" cy="1908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E99FC-D29B-49CA-B1BC-B9BE5FBA0B37}">
      <dsp:nvSpPr>
        <dsp:cNvPr id="0" name=""/>
        <dsp:cNvSpPr/>
      </dsp:nvSpPr>
      <dsp:spPr>
        <a:xfrm>
          <a:off x="1298097" y="1202177"/>
          <a:ext cx="1221739" cy="6299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500" kern="1200" dirty="0"/>
        </a:p>
      </dsp:txBody>
      <dsp:txXfrm>
        <a:off x="1298097" y="1202177"/>
        <a:ext cx="1221739" cy="6299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9B838-BF1B-484F-B63B-1BCE44AC0930}">
      <dsp:nvSpPr>
        <dsp:cNvPr id="0" name=""/>
        <dsp:cNvSpPr/>
      </dsp:nvSpPr>
      <dsp:spPr>
        <a:xfrm>
          <a:off x="1092368" y="294501"/>
          <a:ext cx="1908967" cy="1908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E99FC-D29B-49CA-B1BC-B9BE5FBA0B37}">
      <dsp:nvSpPr>
        <dsp:cNvPr id="0" name=""/>
        <dsp:cNvSpPr/>
      </dsp:nvSpPr>
      <dsp:spPr>
        <a:xfrm>
          <a:off x="1298097" y="1202177"/>
          <a:ext cx="1221739" cy="6299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500" kern="1200" dirty="0"/>
        </a:p>
      </dsp:txBody>
      <dsp:txXfrm>
        <a:off x="1298097" y="1202177"/>
        <a:ext cx="1221739" cy="6299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9B838-BF1B-484F-B63B-1BCE44AC0930}">
      <dsp:nvSpPr>
        <dsp:cNvPr id="0" name=""/>
        <dsp:cNvSpPr/>
      </dsp:nvSpPr>
      <dsp:spPr>
        <a:xfrm>
          <a:off x="310589" y="377031"/>
          <a:ext cx="1908967" cy="1908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E99FC-D29B-49CA-B1BC-B9BE5FBA0B37}">
      <dsp:nvSpPr>
        <dsp:cNvPr id="0" name=""/>
        <dsp:cNvSpPr/>
      </dsp:nvSpPr>
      <dsp:spPr>
        <a:xfrm>
          <a:off x="1298097" y="1202177"/>
          <a:ext cx="1221739" cy="6299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500" kern="1200" dirty="0"/>
        </a:p>
      </dsp:txBody>
      <dsp:txXfrm>
        <a:off x="1298097" y="1202177"/>
        <a:ext cx="1221739" cy="6299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9B838-BF1B-484F-B63B-1BCE44AC0930}">
      <dsp:nvSpPr>
        <dsp:cNvPr id="0" name=""/>
        <dsp:cNvSpPr/>
      </dsp:nvSpPr>
      <dsp:spPr>
        <a:xfrm>
          <a:off x="310589" y="377031"/>
          <a:ext cx="1908967" cy="1908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E99FC-D29B-49CA-B1BC-B9BE5FBA0B37}">
      <dsp:nvSpPr>
        <dsp:cNvPr id="0" name=""/>
        <dsp:cNvSpPr/>
      </dsp:nvSpPr>
      <dsp:spPr>
        <a:xfrm>
          <a:off x="1298097" y="1202177"/>
          <a:ext cx="1221739" cy="6299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4500" kern="1200" dirty="0"/>
        </a:p>
      </dsp:txBody>
      <dsp:txXfrm>
        <a:off x="1298097" y="1202177"/>
        <a:ext cx="1221739" cy="629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03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59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67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27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73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2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8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49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5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79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C08B1-56D0-4A49-9FD4-BFB6EBDBE882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13CA-22E7-478B-BAB0-0A5DC17AFB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68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094792" y="1021702"/>
            <a:ext cx="10002417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64096" y="0"/>
            <a:ext cx="3545633" cy="6531428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261836491"/>
              </p:ext>
            </p:extLst>
          </p:nvPr>
        </p:nvGraphicFramePr>
        <p:xfrm>
          <a:off x="8701583" y="-404439"/>
          <a:ext cx="2468586" cy="2346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903825832"/>
              </p:ext>
            </p:extLst>
          </p:nvPr>
        </p:nvGraphicFramePr>
        <p:xfrm>
          <a:off x="9705220" y="1460499"/>
          <a:ext cx="1966080" cy="196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064394368"/>
              </p:ext>
            </p:extLst>
          </p:nvPr>
        </p:nvGraphicFramePr>
        <p:xfrm>
          <a:off x="6412379" y="4472277"/>
          <a:ext cx="2524533" cy="2032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Conector de Seta Reta 11"/>
          <p:cNvCxnSpPr/>
          <p:nvPr/>
        </p:nvCxnSpPr>
        <p:spPr>
          <a:xfrm flipV="1">
            <a:off x="1780367" y="2538505"/>
            <a:ext cx="4500000" cy="0"/>
          </a:xfrm>
          <a:prstGeom prst="straightConnector1">
            <a:avLst/>
          </a:prstGeom>
          <a:ln w="44450">
            <a:solidFill>
              <a:srgbClr val="FFB7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094792" y="1021702"/>
            <a:ext cx="6069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S</a:t>
            </a:r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treaming </a:t>
            </a:r>
            <a:r>
              <a:rPr lang="pt-BR" sz="4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d</a:t>
            </a:r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 </a:t>
            </a:r>
          </a:p>
          <a:p>
            <a:pPr algn="ctr"/>
            <a:r>
              <a:rPr lang="pt-BR" sz="4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A</a:t>
            </a:r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plicativos</a:t>
            </a:r>
            <a:endParaRPr lang="pt-BR" sz="4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94792" y="3394498"/>
            <a:ext cx="6069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Para resolver o problema de ultrapassagem tecnológica dos celulares, desenvolvemos um aplicativo no qual transmitirá o aplicativo que o usuário quiser usar através de streaming.</a:t>
            </a:r>
            <a:endParaRPr lang="pt-BR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363894" y="2573216"/>
            <a:ext cx="3146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Memória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Processamento</a:t>
            </a:r>
          </a:p>
        </p:txBody>
      </p:sp>
    </p:spTree>
    <p:extLst>
      <p:ext uri="{BB962C8B-B14F-4D97-AF65-F5344CB8AC3E}">
        <p14:creationId xmlns:p14="http://schemas.microsoft.com/office/powerpoint/2010/main" val="36869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56202"/>
              </p:ext>
            </p:extLst>
          </p:nvPr>
        </p:nvGraphicFramePr>
        <p:xfrm>
          <a:off x="298451" y="266700"/>
          <a:ext cx="11616078" cy="617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1280695516"/>
                    </a:ext>
                  </a:extLst>
                </a:gridCol>
                <a:gridCol w="5146616">
                  <a:extLst>
                    <a:ext uri="{9D8B030D-6E8A-4147-A177-3AD203B41FA5}">
                      <a16:colId xmlns:a16="http://schemas.microsoft.com/office/drawing/2014/main" val="1167396079"/>
                    </a:ext>
                  </a:extLst>
                </a:gridCol>
                <a:gridCol w="1512917">
                  <a:extLst>
                    <a:ext uri="{9D8B030D-6E8A-4147-A177-3AD203B41FA5}">
                      <a16:colId xmlns:a16="http://schemas.microsoft.com/office/drawing/2014/main" val="342229679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05369438"/>
                    </a:ext>
                  </a:extLst>
                </a:gridCol>
                <a:gridCol w="1336385">
                  <a:extLst>
                    <a:ext uri="{9D8B030D-6E8A-4147-A177-3AD203B41FA5}">
                      <a16:colId xmlns:a16="http://schemas.microsoft.com/office/drawing/2014/main" val="1659857844"/>
                    </a:ext>
                  </a:extLst>
                </a:gridCol>
              </a:tblGrid>
              <a:tr h="68926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FFB700"/>
                          </a:solidFill>
                          <a:latin typeface="Bahnschrift SemiBold" panose="020B0502040204020203" pitchFamily="34" charset="0"/>
                        </a:rPr>
                        <a:t>NOME</a:t>
                      </a:r>
                      <a:endParaRPr lang="pt-BR" sz="2000" dirty="0">
                        <a:solidFill>
                          <a:srgbClr val="FFB7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FFB700"/>
                          </a:solidFill>
                          <a:latin typeface="Bahnschrift SemiBold" panose="020B0502040204020203" pitchFamily="34" charset="0"/>
                        </a:rPr>
                        <a:t>Descrição do requisito</a:t>
                      </a:r>
                      <a:endParaRPr lang="pt-BR" sz="2000" dirty="0">
                        <a:solidFill>
                          <a:srgbClr val="FFB7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rgbClr val="FFB700"/>
                          </a:solidFill>
                          <a:latin typeface="Bahnschrift SemiBold" panose="020B0502040204020203" pitchFamily="34" charset="0"/>
                        </a:rPr>
                        <a:t>Importante</a:t>
                      </a:r>
                      <a:endParaRPr lang="pt-BR" sz="1800" dirty="0">
                        <a:solidFill>
                          <a:srgbClr val="FFB7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rgbClr val="FFB700"/>
                          </a:solidFill>
                          <a:latin typeface="Bahnschrift SemiBold" panose="020B0502040204020203" pitchFamily="34" charset="0"/>
                        </a:rPr>
                        <a:t>Essencial</a:t>
                      </a:r>
                      <a:endParaRPr lang="pt-BR" sz="1800" dirty="0">
                        <a:solidFill>
                          <a:srgbClr val="FFB7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rgbClr val="FFB700"/>
                          </a:solidFill>
                          <a:latin typeface="Bahnschrift SemiBold" panose="020B0502040204020203" pitchFamily="34" charset="0"/>
                        </a:rPr>
                        <a:t>Desejável</a:t>
                      </a:r>
                      <a:endParaRPr lang="pt-BR" sz="1800" dirty="0">
                        <a:solidFill>
                          <a:srgbClr val="FFB700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53119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US#0001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sistema deve ter uma interface de </a:t>
                      </a:r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stream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B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88511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US#0001.1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streaming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deve ser interativo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413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US#0001.2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 deve ter uma interface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de fácil acesso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7981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US#0001.3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Deverá existir tela de </a:t>
                      </a:r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login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e cadastro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36387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US#0002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aplicativo deve estar ligado a</a:t>
                      </a:r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um servidor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916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US#0002.1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servidor deve conter os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aplicativos desejáveis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1645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US#0003.1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deve conter uma biblioteca de aplicativos adquiridos pelo usuário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631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US#0003.2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 deverá ter uma loja de </a:t>
                      </a:r>
                      <a:r>
                        <a:rPr lang="pt-BR" sz="1200" dirty="0" err="1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apps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601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US#0003.3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 deve permitir que o usuário salve seus arquivos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48715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US#0003.3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Os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dados do usuário devem ser guardados em nuvem(banco de dados)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1663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US#0004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 deve permitir</a:t>
                      </a:r>
                      <a:r>
                        <a:rPr lang="pt-BR" sz="1200" baseline="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 interações entre usuários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3664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US#0004.1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O aplicativo deve ter uma lista de amigos</a:t>
                      </a:r>
                      <a:endParaRPr lang="pt-BR" sz="12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X</a:t>
                      </a:r>
                      <a:endParaRPr lang="pt-BR" sz="2400" dirty="0">
                        <a:solidFill>
                          <a:schemeClr val="bg1"/>
                        </a:solidFill>
                        <a:latin typeface="Bahnschrift SemiBold" panose="020B0502040204020203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507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78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07237" y="1037814"/>
            <a:ext cx="9996189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502229" y="0"/>
            <a:ext cx="6354149" cy="186612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392396" y="332896"/>
            <a:ext cx="457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Personas</a:t>
            </a:r>
            <a:endParaRPr lang="pt-BR" sz="7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23266949"/>
              </p:ext>
            </p:extLst>
          </p:nvPr>
        </p:nvGraphicFramePr>
        <p:xfrm>
          <a:off x="7429500" y="3387012"/>
          <a:ext cx="4830924" cy="33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502229" y="2571039"/>
            <a:ext cx="4870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Fabiano-usuário1:</a:t>
            </a:r>
          </a:p>
          <a:p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   Difícil situação financeira</a:t>
            </a:r>
          </a:p>
          <a:p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Thiago-usuário2:</a:t>
            </a:r>
          </a:p>
          <a:p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Grande usuário de aplicativos no dispositivo</a:t>
            </a:r>
          </a:p>
          <a:p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35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811" y="1021702"/>
            <a:ext cx="9996189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07110" y="1763488"/>
            <a:ext cx="3545633" cy="509451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455261734"/>
              </p:ext>
            </p:extLst>
          </p:nvPr>
        </p:nvGraphicFramePr>
        <p:xfrm>
          <a:off x="-1107343" y="811764"/>
          <a:ext cx="3817935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lipse 9" descr="Coreia do Sul tem primeiro celular no mundo com acesso a rede 5G ..."/>
          <p:cNvSpPr/>
          <p:nvPr/>
        </p:nvSpPr>
        <p:spPr>
          <a:xfrm>
            <a:off x="1858486" y="-151321"/>
            <a:ext cx="2468586" cy="2346045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CaixaDeTexto 10"/>
          <p:cNvSpPr txBox="1"/>
          <p:nvPr/>
        </p:nvSpPr>
        <p:spPr>
          <a:xfrm>
            <a:off x="1369720" y="2404662"/>
            <a:ext cx="35456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User</a:t>
            </a:r>
          </a:p>
          <a:p>
            <a:pPr algn="ctr"/>
            <a:r>
              <a:rPr lang="pt-BR" sz="6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Stories</a:t>
            </a:r>
            <a:endParaRPr lang="pt-BR" sz="60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32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Fábula: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“</a:t>
            </a:r>
            <a:r>
              <a:rPr lang="pt-B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Eu, enquanto cliente1, quero um maior tempo de usabilidade do meu celular, para economia de dinheiro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”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272771" y="1449806"/>
            <a:ext cx="2880562" cy="1323439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US#0001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quero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usar aplicativos via </a:t>
            </a:r>
            <a:r>
              <a:rPr lang="pt-BR" sz="1600" u="sng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stream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para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não limitar o uso do meu celular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173105" y="3391052"/>
            <a:ext cx="2880562" cy="1323439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US#0001.1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uma transmissão interativa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para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seja possível a utilização do aplicativo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grpSp>
        <p:nvGrpSpPr>
          <p:cNvPr id="4" name="Agrupar 3"/>
          <p:cNvGrpSpPr/>
          <p:nvPr/>
        </p:nvGrpSpPr>
        <p:grpSpPr>
          <a:xfrm rot="16200000" flipV="1">
            <a:off x="5987022" y="2413246"/>
            <a:ext cx="944032" cy="720000"/>
            <a:chOff x="9177868" y="3717676"/>
            <a:chExt cx="944032" cy="720000"/>
          </a:xfrm>
        </p:grpSpPr>
        <p:cxnSp>
          <p:nvCxnSpPr>
            <p:cNvPr id="6" name="Conector de Seta Reta 5"/>
            <p:cNvCxnSpPr/>
            <p:nvPr/>
          </p:nvCxnSpPr>
          <p:spPr>
            <a:xfrm flipH="1" flipV="1">
              <a:off x="9177868" y="4419601"/>
              <a:ext cx="944032" cy="0"/>
            </a:xfrm>
            <a:prstGeom prst="straightConnector1">
              <a:avLst/>
            </a:prstGeom>
            <a:ln w="63500">
              <a:solidFill>
                <a:srgbClr val="FFB7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10097300" y="3717676"/>
              <a:ext cx="0" cy="720000"/>
            </a:xfrm>
            <a:prstGeom prst="line">
              <a:avLst/>
            </a:prstGeom>
            <a:ln w="63500">
              <a:solidFill>
                <a:srgbClr val="FFB7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tângulo 13"/>
          <p:cNvSpPr/>
          <p:nvPr/>
        </p:nvSpPr>
        <p:spPr>
          <a:xfrm>
            <a:off x="9218037" y="3032131"/>
            <a:ext cx="2880562" cy="1077218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US#0001.2</a:t>
            </a:r>
            <a:endParaRPr lang="pt-BR" sz="16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uma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interface simples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 o fácil manejo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5" name="Agrupar 14"/>
          <p:cNvGrpSpPr/>
          <p:nvPr/>
        </p:nvGrpSpPr>
        <p:grpSpPr>
          <a:xfrm rot="5400000" flipH="1" flipV="1">
            <a:off x="10340650" y="1936221"/>
            <a:ext cx="944032" cy="720000"/>
            <a:chOff x="9177868" y="3717676"/>
            <a:chExt cx="944032" cy="720000"/>
          </a:xfrm>
        </p:grpSpPr>
        <p:cxnSp>
          <p:nvCxnSpPr>
            <p:cNvPr id="16" name="Conector de Seta Reta 15"/>
            <p:cNvCxnSpPr/>
            <p:nvPr/>
          </p:nvCxnSpPr>
          <p:spPr>
            <a:xfrm flipH="1" flipV="1">
              <a:off x="9177868" y="4419601"/>
              <a:ext cx="944032" cy="0"/>
            </a:xfrm>
            <a:prstGeom prst="straightConnector1">
              <a:avLst/>
            </a:prstGeom>
            <a:ln w="63500">
              <a:solidFill>
                <a:srgbClr val="FFB7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10097300" y="3717676"/>
              <a:ext cx="0" cy="720000"/>
            </a:xfrm>
            <a:prstGeom prst="line">
              <a:avLst/>
            </a:prstGeom>
            <a:ln w="63500">
              <a:solidFill>
                <a:srgbClr val="FFB7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ângulo 17"/>
          <p:cNvSpPr/>
          <p:nvPr/>
        </p:nvSpPr>
        <p:spPr>
          <a:xfrm>
            <a:off x="8453342" y="4391442"/>
            <a:ext cx="2880562" cy="1323439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US#0001.3</a:t>
            </a:r>
            <a:endParaRPr lang="pt-BR" sz="16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uma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tela de </a:t>
            </a:r>
            <a:r>
              <a:rPr lang="pt-BR" sz="1600" u="sng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login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e cadastro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 possa utilizar o aplicativo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8572371" y="2980849"/>
            <a:ext cx="0" cy="1329895"/>
          </a:xfrm>
          <a:prstGeom prst="straightConnector1">
            <a:avLst/>
          </a:prstGeom>
          <a:ln w="63500">
            <a:solidFill>
              <a:srgbClr val="FFB7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47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811" y="1021702"/>
            <a:ext cx="9996189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07110" y="1763488"/>
            <a:ext cx="3545633" cy="509451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974469110"/>
              </p:ext>
            </p:extLst>
          </p:nvPr>
        </p:nvGraphicFramePr>
        <p:xfrm>
          <a:off x="-1293610" y="3276601"/>
          <a:ext cx="3817935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lipse 9" descr="Coreia do Sul tem primeiro celular no mundo com acesso a rede 5G ..."/>
          <p:cNvSpPr/>
          <p:nvPr/>
        </p:nvSpPr>
        <p:spPr>
          <a:xfrm>
            <a:off x="2486215" y="0"/>
            <a:ext cx="2468586" cy="2346045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CaixaDeTexto 11"/>
          <p:cNvSpPr txBox="1"/>
          <p:nvPr/>
        </p:nvSpPr>
        <p:spPr>
          <a:xfrm>
            <a:off x="1369720" y="2404662"/>
            <a:ext cx="354563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User</a:t>
            </a:r>
          </a:p>
          <a:p>
            <a:pPr algn="ctr"/>
            <a:r>
              <a:rPr lang="pt-BR" sz="6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Stories</a:t>
            </a:r>
            <a:endParaRPr lang="pt-BR" sz="60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32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Fábula: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“</a:t>
            </a:r>
            <a:r>
              <a:rPr lang="pt-B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Eu, enquanto cliente2, quero usar aplicativos sem baixa-los, para não ter problemas de memória no celular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”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259535" y="1742942"/>
            <a:ext cx="2758785" cy="1323439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US#0002</a:t>
            </a:r>
            <a:endParaRPr lang="pt-BR" sz="16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processos online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 os aplicativos não gastem memória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013023" y="3874260"/>
            <a:ext cx="2758785" cy="1569660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US#0002.1</a:t>
            </a:r>
            <a:endParaRPr lang="pt-BR" sz="16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que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haja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um servidor de aplicativos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não haja necessidades de downloads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9177868" y="4419601"/>
            <a:ext cx="944032" cy="0"/>
          </a:xfrm>
          <a:prstGeom prst="straightConnector1">
            <a:avLst/>
          </a:prstGeom>
          <a:ln w="63500">
            <a:solidFill>
              <a:srgbClr val="FFB7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10097300" y="3717676"/>
            <a:ext cx="0" cy="720000"/>
          </a:xfrm>
          <a:prstGeom prst="line">
            <a:avLst/>
          </a:prstGeom>
          <a:ln w="63500">
            <a:solidFill>
              <a:srgbClr val="FFB7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811" y="1021702"/>
            <a:ext cx="9996189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07110" y="1763488"/>
            <a:ext cx="3545633" cy="509451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612049" y="2980850"/>
            <a:ext cx="2426949" cy="1384995"/>
          </a:xfrm>
          <a:prstGeom prst="rect">
            <a:avLst/>
          </a:prstGeom>
          <a:noFill/>
          <a:ln w="38100">
            <a:solidFill>
              <a:srgbClr val="FFB7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US#0003.2</a:t>
            </a:r>
            <a:endParaRPr lang="pt-BR" sz="14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haja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uma loja de aplicativos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para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seja possível adquirir novos aplicativos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951622552"/>
              </p:ext>
            </p:extLst>
          </p:nvPr>
        </p:nvGraphicFramePr>
        <p:xfrm>
          <a:off x="1270958" y="-152921"/>
          <a:ext cx="3817935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lipse 9" descr="Coreia do Sul tem primeiro celular no mundo com acesso a rede 5G ..."/>
          <p:cNvSpPr/>
          <p:nvPr/>
        </p:nvSpPr>
        <p:spPr>
          <a:xfrm>
            <a:off x="-386667" y="1231639"/>
            <a:ext cx="2468586" cy="2346045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tângulo 8"/>
          <p:cNvSpPr/>
          <p:nvPr/>
        </p:nvSpPr>
        <p:spPr>
          <a:xfrm>
            <a:off x="7233179" y="1543654"/>
            <a:ext cx="2678384" cy="1169551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US#0003</a:t>
            </a:r>
            <a:endParaRPr lang="pt-BR" sz="14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quero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disponibilidade de aplicativos no servidor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adquiri-los, consequentemente, usa-los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69720" y="2404662"/>
            <a:ext cx="354563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User</a:t>
            </a:r>
          </a:p>
          <a:p>
            <a:pPr algn="ctr"/>
            <a:r>
              <a:rPr lang="pt-BR" sz="6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Stories</a:t>
            </a:r>
            <a:endParaRPr lang="pt-BR" sz="60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32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Fábula: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“</a:t>
            </a:r>
            <a:r>
              <a:rPr lang="pt-B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Eu, enquanto cliente2, quero disponibilidade de aplicativos, para não limitar o uso do meu celular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”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140253" y="2980849"/>
            <a:ext cx="2426528" cy="1384995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US#0003.1</a:t>
            </a:r>
            <a:endParaRPr lang="pt-BR" sz="14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que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haja uma biblioteca de aplicativos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para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eu acesse todos os meus aplicativos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</a:p>
        </p:txBody>
      </p:sp>
      <p:grpSp>
        <p:nvGrpSpPr>
          <p:cNvPr id="5" name="Agrupar 4"/>
          <p:cNvGrpSpPr/>
          <p:nvPr/>
        </p:nvGrpSpPr>
        <p:grpSpPr>
          <a:xfrm rot="5400000" flipH="1">
            <a:off x="6223426" y="2044661"/>
            <a:ext cx="944032" cy="720000"/>
            <a:chOff x="9806518" y="2737763"/>
            <a:chExt cx="944032" cy="720000"/>
          </a:xfrm>
        </p:grpSpPr>
        <p:cxnSp>
          <p:nvCxnSpPr>
            <p:cNvPr id="15" name="Conector de Seta Reta 14"/>
            <p:cNvCxnSpPr/>
            <p:nvPr/>
          </p:nvCxnSpPr>
          <p:spPr>
            <a:xfrm flipH="1" flipV="1">
              <a:off x="9806518" y="3439688"/>
              <a:ext cx="944032" cy="0"/>
            </a:xfrm>
            <a:prstGeom prst="straightConnector1">
              <a:avLst/>
            </a:prstGeom>
            <a:ln w="63500">
              <a:solidFill>
                <a:srgbClr val="FFB7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10725950" y="2737763"/>
              <a:ext cx="0" cy="720000"/>
            </a:xfrm>
            <a:prstGeom prst="line">
              <a:avLst/>
            </a:prstGeom>
            <a:ln w="63500">
              <a:solidFill>
                <a:srgbClr val="FFB7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Agrupar 16"/>
          <p:cNvGrpSpPr/>
          <p:nvPr/>
        </p:nvGrpSpPr>
        <p:grpSpPr>
          <a:xfrm rot="16200000">
            <a:off x="10011583" y="2069261"/>
            <a:ext cx="944032" cy="720000"/>
            <a:chOff x="9806518" y="2737763"/>
            <a:chExt cx="944032" cy="720000"/>
          </a:xfrm>
        </p:grpSpPr>
        <p:cxnSp>
          <p:nvCxnSpPr>
            <p:cNvPr id="18" name="Conector de Seta Reta 17"/>
            <p:cNvCxnSpPr/>
            <p:nvPr/>
          </p:nvCxnSpPr>
          <p:spPr>
            <a:xfrm flipH="1" flipV="1">
              <a:off x="9806518" y="3439688"/>
              <a:ext cx="944032" cy="0"/>
            </a:xfrm>
            <a:prstGeom prst="straightConnector1">
              <a:avLst/>
            </a:prstGeom>
            <a:ln w="63500">
              <a:solidFill>
                <a:srgbClr val="FFB7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10725950" y="2737763"/>
              <a:ext cx="0" cy="720000"/>
            </a:xfrm>
            <a:prstGeom prst="line">
              <a:avLst/>
            </a:prstGeom>
            <a:ln w="63500">
              <a:solidFill>
                <a:srgbClr val="FFB7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ângulo 19"/>
          <p:cNvSpPr/>
          <p:nvPr/>
        </p:nvSpPr>
        <p:spPr>
          <a:xfrm>
            <a:off x="7152778" y="4512931"/>
            <a:ext cx="2758785" cy="1169551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US#0003.3</a:t>
            </a:r>
            <a:endParaRPr lang="pt-BR" sz="14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que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meus arquivos sejam gravados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4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que eu </a:t>
            </a:r>
            <a:r>
              <a:rPr lang="pt-BR" sz="14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não perca meus dados</a:t>
            </a:r>
            <a:r>
              <a:rPr lang="pt-BR" sz="1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572371" y="2980849"/>
            <a:ext cx="0" cy="1329895"/>
          </a:xfrm>
          <a:prstGeom prst="straightConnector1">
            <a:avLst/>
          </a:prstGeom>
          <a:ln w="63500">
            <a:solidFill>
              <a:srgbClr val="FFB7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5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95811" y="1021702"/>
            <a:ext cx="9996189" cy="4814596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07110" y="1763488"/>
            <a:ext cx="3545633" cy="5094512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951622552"/>
              </p:ext>
            </p:extLst>
          </p:nvPr>
        </p:nvGraphicFramePr>
        <p:xfrm>
          <a:off x="1270958" y="-152921"/>
          <a:ext cx="3817935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lipse 9" descr="Coreia do Sul tem primeiro celular no mundo com acesso a rede 5G ..."/>
          <p:cNvSpPr/>
          <p:nvPr/>
        </p:nvSpPr>
        <p:spPr>
          <a:xfrm>
            <a:off x="-386667" y="1231639"/>
            <a:ext cx="2468586" cy="2346045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tângulo 8"/>
          <p:cNvSpPr/>
          <p:nvPr/>
        </p:nvSpPr>
        <p:spPr>
          <a:xfrm>
            <a:off x="7933567" y="1551966"/>
            <a:ext cx="2678384" cy="1323439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US#0004</a:t>
            </a:r>
            <a:endParaRPr lang="pt-BR" sz="16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quero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ter conexão com outro usuário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ter interação online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69720" y="2404662"/>
            <a:ext cx="354563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User</a:t>
            </a:r>
          </a:p>
          <a:p>
            <a:pPr algn="ctr"/>
            <a:r>
              <a:rPr lang="pt-BR" sz="60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Stories</a:t>
            </a:r>
            <a:endParaRPr lang="pt-BR" sz="60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endParaRPr lang="pt-BR" sz="32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Fábula: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“</a:t>
            </a:r>
            <a:r>
              <a:rPr lang="pt-B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Eu, enquanto cliente2, quero </a:t>
            </a:r>
            <a:r>
              <a:rPr lang="pt-B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ter um meio de interação com outros usuários</a:t>
            </a:r>
            <a:r>
              <a:rPr lang="pt-BR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para jogar com amigos ou trabalhar em conjunto</a:t>
            </a:r>
            <a:r>
              <a:rPr lang="pt-BR" sz="2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”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31446" y="3571657"/>
            <a:ext cx="2426528" cy="1569660"/>
          </a:xfrm>
          <a:prstGeom prst="rect">
            <a:avLst/>
          </a:prstGeom>
          <a:ln w="38100">
            <a:solidFill>
              <a:srgbClr val="FFB700"/>
            </a:solidFill>
            <a:prstDash val="lgDash"/>
          </a:ln>
        </p:spPr>
        <p:txBody>
          <a:bodyPr wrap="square">
            <a:spAutoFit/>
          </a:bodyPr>
          <a:lstStyle/>
          <a:p>
            <a:pPr algn="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US#0004.1</a:t>
            </a:r>
            <a:endParaRPr lang="pt-BR" sz="1600" dirty="0" smtClean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Eu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enquanto </a:t>
            </a:r>
            <a:r>
              <a:rPr lang="pt-BR" sz="16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usuário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quero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uma lista de amigos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pt-BR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</a:t>
            </a:r>
            <a:r>
              <a:rPr lang="pt-BR" sz="1600" u="sng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comunicar-me e interagir</a:t>
            </a:r>
            <a:r>
              <a:rPr lang="pt-BR" sz="16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;</a:t>
            </a:r>
            <a:endParaRPr lang="pt-BR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 rot="10800000" flipH="1" flipV="1">
            <a:off x="8484488" y="3398962"/>
            <a:ext cx="944032" cy="720000"/>
            <a:chOff x="9806518" y="2737763"/>
            <a:chExt cx="944032" cy="720000"/>
          </a:xfrm>
        </p:grpSpPr>
        <p:cxnSp>
          <p:nvCxnSpPr>
            <p:cNvPr id="15" name="Conector de Seta Reta 14"/>
            <p:cNvCxnSpPr/>
            <p:nvPr/>
          </p:nvCxnSpPr>
          <p:spPr>
            <a:xfrm flipH="1" flipV="1">
              <a:off x="9806518" y="3439688"/>
              <a:ext cx="944032" cy="0"/>
            </a:xfrm>
            <a:prstGeom prst="straightConnector1">
              <a:avLst/>
            </a:prstGeom>
            <a:ln w="63500">
              <a:solidFill>
                <a:srgbClr val="FFB7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10725950" y="2737763"/>
              <a:ext cx="0" cy="720000"/>
            </a:xfrm>
            <a:prstGeom prst="line">
              <a:avLst/>
            </a:prstGeom>
            <a:ln w="63500">
              <a:solidFill>
                <a:srgbClr val="FFB7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910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75548" y="0"/>
            <a:ext cx="7440904" cy="838200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375548" y="0"/>
            <a:ext cx="7440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Streaming de Aplicativos</a:t>
            </a:r>
            <a:endParaRPr lang="pt-BR" sz="4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4076249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8051498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69352" y="3550187"/>
            <a:ext cx="2880000" cy="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36626" y="927595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Necessidades/Tarefas Identificadas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936" y="3586055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Clientes e Usuários 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001421" y="930808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Ideias e soluções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031322" y="927594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Benefícios para negócio e para o time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39826" y="1748993"/>
            <a:ext cx="118982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Cadastro</a:t>
            </a:r>
          </a:p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/</a:t>
            </a:r>
          </a:p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Contrato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352940" y="1572302"/>
            <a:ext cx="11898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Tela de </a:t>
            </a:r>
            <a:r>
              <a:rPr lang="pt-BR" sz="1400" dirty="0" err="1" smtClean="0">
                <a:latin typeface="Bahnschrift SemiBold" panose="020B0502040204020203" pitchFamily="34" charset="0"/>
              </a:rPr>
              <a:t>Login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365639" y="1441216"/>
            <a:ext cx="81720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Planos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439075" y="1846802"/>
            <a:ext cx="11898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Informações do cliente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9915218" y="1728627"/>
            <a:ext cx="141111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Alterações/</a:t>
            </a:r>
          </a:p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Cancelamento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923352" y="2739378"/>
            <a:ext cx="145219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Disponibilidade dos aplicativos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2088287" y="1891131"/>
            <a:ext cx="118982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Conexão c/ aplicativos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09477" y="2986851"/>
            <a:ext cx="1452196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Conta com aplicativo desejado na biblioteca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917085" y="2554276"/>
            <a:ext cx="1452196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Bahnschrift SemiBold" panose="020B0502040204020203" pitchFamily="34" charset="0"/>
              </a:rPr>
              <a:t>A</a:t>
            </a:r>
            <a:r>
              <a:rPr lang="pt-BR" sz="1400" dirty="0" smtClean="0">
                <a:latin typeface="Bahnschrift SemiBold" panose="020B0502040204020203" pitchFamily="34" charset="0"/>
              </a:rPr>
              <a:t>plicativos desejado no servidor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696753" y="3946666"/>
            <a:ext cx="1452196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Interface que mostrará a transmissão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090354" y="3088152"/>
            <a:ext cx="1452196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Aplicativo disponível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599391" y="4618962"/>
            <a:ext cx="1189822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Conexão com o servidor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147415" y="4958791"/>
            <a:ext cx="1542673" cy="954107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Armazenamento em nuvem(dados do cliente)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433118" y="4325128"/>
            <a:ext cx="146205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Usuários de celulares ultrapassados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167603" y="1638670"/>
            <a:ext cx="152340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Cadastro(Dados pessoais)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9181036" y="4824526"/>
            <a:ext cx="1542673" cy="954107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Armazenamento dos dados e arquivos do usuário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494434" y="4034606"/>
            <a:ext cx="1833598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Conexão com o servidor(Streaming)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668641" y="2545127"/>
            <a:ext cx="1189822" cy="738664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Conexão c/ dados(Salvamento)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053389" y="2080109"/>
            <a:ext cx="11898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Banco de dados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884537" y="3519316"/>
            <a:ext cx="1452196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Loja de </a:t>
            </a:r>
            <a:r>
              <a:rPr lang="pt-BR" sz="1400" dirty="0" err="1" smtClean="0">
                <a:latin typeface="Bahnschrift SemiBold" panose="020B0502040204020203" pitchFamily="34" charset="0"/>
              </a:rPr>
              <a:t>Apps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8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75548" y="0"/>
            <a:ext cx="7440904" cy="838200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375548" y="0"/>
            <a:ext cx="74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Disponibilidade dos aplicativos</a:t>
            </a:r>
            <a:endParaRPr lang="pt-BR" sz="4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4076249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8051498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69352" y="3550187"/>
            <a:ext cx="2880000" cy="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36626" y="927595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Necessidades/Tarefas Identificadas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936" y="3586055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Clientes e Usuários 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001421" y="930808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Ideias e soluções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031322" y="927594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Benefícios para negócio e para o time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97528" y="2082458"/>
            <a:ext cx="11898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Servidor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659331" y="1711341"/>
            <a:ext cx="118982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Banco de dados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344630" y="2027464"/>
            <a:ext cx="178027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Local para armazenagem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2155951" y="2331224"/>
            <a:ext cx="136888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Aplicativos existentes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096000" y="4811252"/>
            <a:ext cx="1368880" cy="1200329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Biblioteca do cliente com aplicativo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142542" y="3253085"/>
            <a:ext cx="1368880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Aplicativo presente no servidor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760503" y="1988478"/>
            <a:ext cx="11898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Servidor </a:t>
            </a:r>
            <a:r>
              <a:rPr lang="pt-BR" dirty="0" err="1" smtClean="0">
                <a:latin typeface="Bahnschrift SemiBold" panose="020B0502040204020203" pitchFamily="34" charset="0"/>
              </a:rPr>
              <a:t>Fisico</a:t>
            </a:r>
            <a:r>
              <a:rPr lang="pt-BR" dirty="0" smtClean="0">
                <a:latin typeface="Bahnschrift SemiBold" panose="020B0502040204020203" pitchFamily="34" charset="0"/>
              </a:rPr>
              <a:t> ou nuvem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592676" y="2450143"/>
            <a:ext cx="11898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 SemiBold" panose="020B0502040204020203" pitchFamily="34" charset="0"/>
              </a:rPr>
              <a:t>NodeJS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8711989" y="2801075"/>
            <a:ext cx="178027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Comunicação com servidor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229491" y="3816887"/>
            <a:ext cx="1583657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 SemiBold" panose="020B0502040204020203" pitchFamily="34" charset="0"/>
              </a:rPr>
              <a:t>App</a:t>
            </a:r>
            <a:r>
              <a:rPr lang="pt-BR" dirty="0" smtClean="0">
                <a:latin typeface="Bahnschrift SemiBold" panose="020B0502040204020203" pitchFamily="34" charset="0"/>
              </a:rPr>
              <a:t> disponível no servidor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50141" y="2727004"/>
            <a:ext cx="1505810" cy="646331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Aplicativo adquirido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659331" y="4488086"/>
            <a:ext cx="1532942" cy="646331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Loja virtual(</a:t>
            </a:r>
            <a:r>
              <a:rPr lang="pt-BR" dirty="0" err="1" smtClean="0">
                <a:latin typeface="Bahnschrift SemiBold" panose="020B0502040204020203" pitchFamily="34" charset="0"/>
              </a:rPr>
              <a:t>apps</a:t>
            </a:r>
            <a:r>
              <a:rPr lang="pt-BR" dirty="0" smtClean="0">
                <a:latin typeface="Bahnschrift SemiBold" panose="020B0502040204020203" pitchFamily="34" charset="0"/>
              </a:rPr>
              <a:t>)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9208874" y="5006917"/>
            <a:ext cx="1583657" cy="923330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>
                <a:latin typeface="Bahnschrift SemiBold" panose="020B0502040204020203" pitchFamily="34" charset="0"/>
              </a:rPr>
              <a:t>App</a:t>
            </a:r>
            <a:r>
              <a:rPr lang="pt-BR" dirty="0" smtClean="0">
                <a:latin typeface="Bahnschrift SemiBold" panose="020B0502040204020203" pitchFamily="34" charset="0"/>
              </a:rPr>
              <a:t> disponível para usuário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1433118" y="4325128"/>
            <a:ext cx="146205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Usuários de celulares ultrapassados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338123" y="6011581"/>
            <a:ext cx="1583657" cy="369332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Variedade</a:t>
            </a:r>
            <a:endParaRPr lang="pt-BR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98450" y="266700"/>
            <a:ext cx="11595100" cy="6324600"/>
          </a:xfrm>
          <a:prstGeom prst="rect">
            <a:avLst/>
          </a:prstGeom>
          <a:solidFill>
            <a:srgbClr val="323947"/>
          </a:solidFill>
          <a:ln>
            <a:solidFill>
              <a:srgbClr val="3239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375548" y="0"/>
            <a:ext cx="7440904" cy="838200"/>
          </a:xfrm>
          <a:prstGeom prst="rect">
            <a:avLst/>
          </a:prstGeom>
          <a:solidFill>
            <a:srgbClr val="F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1927346" y="65157"/>
            <a:ext cx="8273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Conexão com aplicativos</a:t>
            </a:r>
            <a:endParaRPr lang="pt-BR" sz="4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4076249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H="1">
            <a:off x="8051498" y="1179000"/>
            <a:ext cx="0" cy="450000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769352" y="3550187"/>
            <a:ext cx="2880000" cy="0"/>
          </a:xfrm>
          <a:prstGeom prst="line">
            <a:avLst/>
          </a:prstGeom>
          <a:ln w="50800" cap="rnd">
            <a:solidFill>
              <a:srgbClr val="FFB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36626" y="927595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Necessidades/Tarefas Identificadas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66936" y="3586055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Clientes e Usuários 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001421" y="930808"/>
            <a:ext cx="388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Ideias e soluções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8031322" y="927594"/>
            <a:ext cx="38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FFB700"/>
                </a:solidFill>
                <a:latin typeface="Bahnschrift SemiBold" panose="020B0502040204020203" pitchFamily="34" charset="0"/>
              </a:rPr>
              <a:t>Benefícios para negócio e para o time</a:t>
            </a:r>
            <a:endParaRPr lang="pt-BR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32001" y="2020234"/>
            <a:ext cx="118982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Servidor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374505" y="1792445"/>
            <a:ext cx="11898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Servidor com aplicativo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05419" y="2733242"/>
            <a:ext cx="1505810" cy="646331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Transmissão interativa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376136" y="2272882"/>
            <a:ext cx="136888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Plataforma de </a:t>
            </a:r>
            <a:r>
              <a:rPr lang="pt-BR" dirty="0" err="1" smtClean="0">
                <a:latin typeface="Bahnschrift SemiBold" panose="020B0502040204020203" pitchFamily="34" charset="0"/>
              </a:rPr>
              <a:t>stream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344630" y="2027464"/>
            <a:ext cx="207766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Comunicação entre dispositivo e aplicativo(</a:t>
            </a:r>
            <a:r>
              <a:rPr lang="pt-BR" dirty="0" err="1" smtClean="0">
                <a:latin typeface="Bahnschrift SemiBold" panose="020B0502040204020203" pitchFamily="34" charset="0"/>
              </a:rPr>
              <a:t>stream</a:t>
            </a:r>
            <a:r>
              <a:rPr lang="pt-BR" dirty="0" smtClean="0">
                <a:latin typeface="Bahnschrift SemiBold" panose="020B0502040204020203" pitchFamily="34" charset="0"/>
              </a:rPr>
              <a:t>)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084417" y="3374797"/>
            <a:ext cx="136888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Interface de </a:t>
            </a:r>
            <a:r>
              <a:rPr lang="pt-BR" dirty="0" err="1" smtClean="0">
                <a:latin typeface="Bahnschrift SemiBold" panose="020B0502040204020203" pitchFamily="34" charset="0"/>
              </a:rPr>
              <a:t>stream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8455607" y="3581012"/>
            <a:ext cx="1490826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Local de visualização do cliente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380973" y="4755649"/>
            <a:ext cx="1505810" cy="646331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Interface interativa</a:t>
            </a:r>
            <a:endParaRPr lang="pt-BR" dirty="0">
              <a:latin typeface="Bahnschrift SemiBold" panose="020B0502040204020203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1433118" y="4325128"/>
            <a:ext cx="1462051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Bahnschrift SemiBold" panose="020B0502040204020203" pitchFamily="34" charset="0"/>
              </a:rPr>
              <a:t>Usuários de celulares ultrapassados</a:t>
            </a:r>
            <a:endParaRPr lang="pt-BR" sz="1400" dirty="0">
              <a:latin typeface="Bahnschrift SemiBold" panose="020B0502040204020203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8554975" y="4740626"/>
            <a:ext cx="1505810" cy="646331"/>
          </a:xfrm>
          <a:prstGeom prst="rect">
            <a:avLst/>
          </a:prstGeom>
          <a:solidFill>
            <a:srgbClr val="FB706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Bahnschrift SemiBold" panose="020B0502040204020203" pitchFamily="34" charset="0"/>
              </a:rPr>
              <a:t>Aplicativo usável</a:t>
            </a:r>
            <a:endParaRPr lang="pt-BR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87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716</Words>
  <Application>Microsoft Office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GARCEZ ZIGON .</dc:creator>
  <cp:lastModifiedBy>HENRIQUE GARCEZ ZIGON .</cp:lastModifiedBy>
  <cp:revision>45</cp:revision>
  <dcterms:created xsi:type="dcterms:W3CDTF">2020-08-22T20:36:44Z</dcterms:created>
  <dcterms:modified xsi:type="dcterms:W3CDTF">2020-09-05T01:29:22Z</dcterms:modified>
</cp:coreProperties>
</file>