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94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0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1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5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1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79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6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465A-E226-42FE-B612-D7DC05A30B6C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3CEB-52A9-4ED0-A1CB-1280C2E41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263508360471511040/75045365204883869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114550"/>
            <a:ext cx="66008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6731" y="1282700"/>
            <a:ext cx="6477906" cy="46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3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810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GARCEZ ZIGON .</dc:creator>
  <cp:lastModifiedBy>HENRIQUE GARCEZ ZIGON .</cp:lastModifiedBy>
  <cp:revision>2</cp:revision>
  <dcterms:created xsi:type="dcterms:W3CDTF">2020-09-01T20:47:51Z</dcterms:created>
  <dcterms:modified xsi:type="dcterms:W3CDTF">2020-09-01T20:51:11Z</dcterms:modified>
</cp:coreProperties>
</file>