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0" d="100"/>
          <a:sy n="110" d="100"/>
        </p:scale>
        <p:origin x="57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EB77-9807-44C5-8B62-499500B13C6B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ADBE6-92D9-4791-A375-0D3FDA5CBA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4942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EB77-9807-44C5-8B62-499500B13C6B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ADBE6-92D9-4791-A375-0D3FDA5CBA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3680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EB77-9807-44C5-8B62-499500B13C6B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ADBE6-92D9-4791-A375-0D3FDA5CBA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48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EB77-9807-44C5-8B62-499500B13C6B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ADBE6-92D9-4791-A375-0D3FDA5CBA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28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EB77-9807-44C5-8B62-499500B13C6B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ADBE6-92D9-4791-A375-0D3FDA5CBA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2550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EB77-9807-44C5-8B62-499500B13C6B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ADBE6-92D9-4791-A375-0D3FDA5CBA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072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EB77-9807-44C5-8B62-499500B13C6B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ADBE6-92D9-4791-A375-0D3FDA5CBA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111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EB77-9807-44C5-8B62-499500B13C6B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ADBE6-92D9-4791-A375-0D3FDA5CBA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7430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EB77-9807-44C5-8B62-499500B13C6B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ADBE6-92D9-4791-A375-0D3FDA5CBA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9914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EB77-9807-44C5-8B62-499500B13C6B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ADBE6-92D9-4791-A375-0D3FDA5CBA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452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EB77-9807-44C5-8B62-499500B13C6B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ADBE6-92D9-4791-A375-0D3FDA5CBA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627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DEB77-9807-44C5-8B62-499500B13C6B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ADBE6-92D9-4791-A375-0D3FDA5CBA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0400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26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018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082843" y="368969"/>
            <a:ext cx="1002631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latin typeface="Century Gothic" panose="020B0502020202020204" pitchFamily="34" charset="0"/>
              </a:rPr>
              <a:t>Diagrama de classe:</a:t>
            </a:r>
          </a:p>
          <a:p>
            <a:r>
              <a:rPr lang="pt-BR" dirty="0"/>
              <a:t>D</a:t>
            </a:r>
            <a:r>
              <a:rPr lang="pt-BR" dirty="0" smtClean="0"/>
              <a:t>iagramas de classe mapeia de </a:t>
            </a:r>
            <a:r>
              <a:rPr lang="pt-BR" dirty="0"/>
              <a:t>forma clara a estrutura de um determinado sistema ao modelar suas classes, seus atributos, operações e relações entre objetos</a:t>
            </a:r>
            <a:r>
              <a:rPr lang="pt-BR" dirty="0" smtClean="0"/>
              <a:t>.</a:t>
            </a:r>
            <a:r>
              <a:rPr lang="pt-BR" dirty="0"/>
              <a:t> Bastante usado por engenheiros de software para documentar arquiteturas de software, os diagramas de classes são um tipo de diagrama da estrutura porque descrevem o que deve estar presente no sistema a ser modelado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u="sng" dirty="0" smtClean="0">
                <a:latin typeface="Century Gothic" panose="020B0502020202020204" pitchFamily="34" charset="0"/>
              </a:rPr>
              <a:t>Classe:</a:t>
            </a:r>
            <a:r>
              <a:rPr lang="pt-BR" sz="1600" dirty="0" smtClean="0">
                <a:latin typeface="Century Gothic" panose="020B0502020202020204" pitchFamily="34" charset="0"/>
              </a:rPr>
              <a:t> representa um grupo de objetos que possuem comportamentos e características em comum, semelhante a uma classe </a:t>
            </a:r>
            <a:r>
              <a:rPr lang="pt-BR" sz="1600" dirty="0" err="1" smtClean="0">
                <a:latin typeface="Century Gothic" panose="020B0502020202020204" pitchFamily="34" charset="0"/>
              </a:rPr>
              <a:t>java</a:t>
            </a:r>
            <a:endParaRPr lang="pt-BR" u="sng" dirty="0" smtClean="0">
              <a:latin typeface="Century Gothic" panose="020B0502020202020204" pitchFamily="34" charset="0"/>
            </a:endParaRPr>
          </a:p>
          <a:p>
            <a:r>
              <a:rPr lang="pt-BR" u="sng" dirty="0" smtClean="0">
                <a:latin typeface="Century Gothic" panose="020B0502020202020204" pitchFamily="34" charset="0"/>
              </a:rPr>
              <a:t>Objeto: </a:t>
            </a:r>
            <a:r>
              <a:rPr lang="pt-BR" sz="1600" dirty="0" smtClean="0">
                <a:latin typeface="Century Gothic" panose="020B0502020202020204" pitchFamily="34" charset="0"/>
              </a:rPr>
              <a:t>entidade do mundo real</a:t>
            </a:r>
            <a:endParaRPr lang="pt-BR" sz="1600" dirty="0">
              <a:latin typeface="Century Gothic" panose="020B0502020202020204" pitchFamily="34" charset="0"/>
            </a:endParaRP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990368"/>
              </p:ext>
            </p:extLst>
          </p:nvPr>
        </p:nvGraphicFramePr>
        <p:xfrm>
          <a:off x="2032000" y="3607245"/>
          <a:ext cx="8127999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672698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929597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52025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Propriedade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Métodos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Atributos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8448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Campos de atributos que possuem numa classe como por exemplo (cor, altura)</a:t>
                      </a:r>
                      <a:endParaRPr lang="pt-BR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Ações exercidas pelo objeto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Característica de um objeto, como por exemplo (azul, alto)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7097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1486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Questão 220613 VUNESP - Analista de Sistemas Júnior (FAPESP)/20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942" y="1503946"/>
            <a:ext cx="4030541" cy="3693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082843" y="368969"/>
            <a:ext cx="10026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latin typeface="Century Gothic" panose="020B0502020202020204" pitchFamily="34" charset="0"/>
              </a:rPr>
              <a:t>Exemplo de Diagrama de classe:</a:t>
            </a:r>
          </a:p>
        </p:txBody>
      </p:sp>
      <p:cxnSp>
        <p:nvCxnSpPr>
          <p:cNvPr id="5" name="Conector de Seta Reta 4"/>
          <p:cNvCxnSpPr/>
          <p:nvPr/>
        </p:nvCxnSpPr>
        <p:spPr>
          <a:xfrm>
            <a:off x="6607072" y="1732547"/>
            <a:ext cx="54543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6631135" y="2302041"/>
            <a:ext cx="54543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6631135" y="2879558"/>
            <a:ext cx="54543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7176567" y="1509160"/>
            <a:ext cx="2803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Classe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7176567" y="2117375"/>
            <a:ext cx="2803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Propriedade/atributos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176567" y="2694892"/>
            <a:ext cx="2803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Métodos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921730" y="5621190"/>
            <a:ext cx="834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entury Gothic" panose="020B0502020202020204" pitchFamily="34" charset="0"/>
              </a:rPr>
              <a:t>Possui semelhança com o DER, e seu método nos remete ao caso de uso</a:t>
            </a:r>
            <a:endParaRPr lang="pt-BR" sz="1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4146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152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Century Gothic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HENRIQUE GARCEZ ZIGON .</dc:creator>
  <cp:lastModifiedBy>HENRIQUE GARCEZ ZIGON .</cp:lastModifiedBy>
  <cp:revision>3</cp:revision>
  <dcterms:created xsi:type="dcterms:W3CDTF">2020-11-05T18:33:08Z</dcterms:created>
  <dcterms:modified xsi:type="dcterms:W3CDTF">2020-11-05T18:50:03Z</dcterms:modified>
</cp:coreProperties>
</file>