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23CF-4105-4723-9AB7-87950EF7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CDF60-C1F3-4E45-BD23-4D4F4B5B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6F0DE-2928-4771-A595-9238F1D0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68730-D128-46B5-92ED-3F6E45E9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E9262-5193-48B2-9F68-76D40085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7BA8E-B0F8-4D18-9737-85DB15EE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46A09E-D436-4CEC-A8BF-26F85FA2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BBBC7-839A-421F-A9E0-0F29B06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3F62D-1EAB-4434-B821-0EE7C9E8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9DF4A-9581-4877-887A-512C7AD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1BDE55-6D53-4100-9868-1DA849CF7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03B7D2-739F-4F09-BCD5-48AF4F627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51856-1238-4585-AF0E-D6ADAFF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1EF7A-5563-4215-8198-5CC901DD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BEA9F-6916-4192-8562-5888E7C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8628-2A7B-44EF-A3FD-19362EDD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D71CF-AC7C-463A-B8AD-611D9B3D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FB60C-7754-4478-A1CA-8255036E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9FCE0-FDA9-4CA8-844E-1F2DDBDB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881A3-913E-45C5-AC3A-E58D229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7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BAD3-6021-47E7-954D-39044DE5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E4964-677B-4B8D-878E-62A08FF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4BCA0-4A70-49DA-9F10-7DB42B89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5A849-CBEF-46C7-9223-8480603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E05BC-82A1-4117-B830-CFBA11C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7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9BAE-580C-4999-A62C-FBC6D4B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4E9E1-9183-4994-9C8F-A0F6B1A6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2EB18-BE01-48D1-8B8A-EDA5091F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839AC-8C31-469D-8B8A-EC646C0D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1B496A-15AD-4EAB-AE0F-8E6CA21F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FCF754-058F-42BD-9202-8CCEE3BF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A832-5783-4F3B-9CA1-2D398572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C2691-7BB4-4B8F-A415-5BD7647F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E36AC3-D4E8-4EB6-AC54-8A2F1452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917CDD-9B63-4C7D-A0AD-2A39140A4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602F2E-064A-47D9-A0EC-89761BD1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C20D3B-05CB-43BF-8FD2-3AA279E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1175B-7D4D-4AAF-96BC-988109D5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678B97-0E44-4947-B8EB-87DBFF37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75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C797-7646-4E96-BD38-6828252E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35D9E4-A41F-4976-BFAE-82CAF807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F5E5FF-3A1B-471D-9410-CE2DF64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E95916-60CB-4B34-889A-6FA66DBB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AE23BB-9B5D-43E2-87BA-CF7CA3DD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E0D83F-2CE7-4071-9D3D-306EFBC6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CA54AE-FDEB-4003-9C62-B5BB022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CEE1-2BA6-4CB2-A130-3725479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F4F5D-E51F-43E3-BFC7-0E51811F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575D71-0593-46E3-9254-42EDC949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24863-6760-4D77-9BAA-7BDE9349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988756-2FBF-4C54-9F65-60447B9C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A1C47B-757E-42CE-B942-AB0F74D7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2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1FCB7-CD83-4389-8695-5C40A09A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621245-8808-4042-A07E-F84BFB79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AB9853-D43D-4012-97EB-297C3BB2E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309205-0674-4267-9CE6-0546D2F0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F00958-A2C9-43F8-93FE-1270A92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F064D-0BFB-4D94-B9FB-5A64BAA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CE5101-20F3-4723-B677-5CF56981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D078DC-3AC8-490E-9736-B35DD9CD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CD245-986B-4CFA-86AE-03A46F66F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4860-6D83-44B4-AD8C-6F43FD7B9A44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9536C-CD03-42FB-B5BE-49FBBE5BD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25277-A727-4C15-A89C-E0814B69A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1A92-3A83-40B4-A04F-E10E8224C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903D2A7-F533-4491-9447-1B7FFF2BC680}"/>
              </a:ext>
            </a:extLst>
          </p:cNvPr>
          <p:cNvSpPr txBox="1"/>
          <p:nvPr/>
        </p:nvSpPr>
        <p:spPr>
          <a:xfrm>
            <a:off x="3172408" y="1800808"/>
            <a:ext cx="58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</a:t>
            </a:r>
          </a:p>
        </p:txBody>
      </p:sp>
    </p:spTree>
    <p:extLst>
      <p:ext uri="{BB962C8B-B14F-4D97-AF65-F5344CB8AC3E}">
        <p14:creationId xmlns:p14="http://schemas.microsoft.com/office/powerpoint/2010/main" val="19386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CBAD6-89C8-43AB-A69C-F3AF7B789C63}"/>
              </a:ext>
            </a:extLst>
          </p:cNvPr>
          <p:cNvSpPr txBox="1"/>
          <p:nvPr/>
        </p:nvSpPr>
        <p:spPr>
          <a:xfrm>
            <a:off x="3229761" y="1963024"/>
            <a:ext cx="33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Tema: Educação Grátis de </a:t>
            </a:r>
            <a:r>
              <a:rPr lang="pt-BR" dirty="0" err="1"/>
              <a:t>Linguas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9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25CD55-19A9-4173-8A07-2A32AF79D535}"/>
              </a:ext>
            </a:extLst>
          </p:cNvPr>
          <p:cNvSpPr txBox="1"/>
          <p:nvPr/>
        </p:nvSpPr>
        <p:spPr>
          <a:xfrm>
            <a:off x="609600" y="753979"/>
            <a:ext cx="5293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 líder de mesmo ramo: </a:t>
            </a:r>
            <a:r>
              <a:rPr lang="pt-BR" dirty="0" err="1"/>
              <a:t>Duolingo</a:t>
            </a:r>
            <a:endParaRPr lang="pt-BR" dirty="0"/>
          </a:p>
          <a:p>
            <a:r>
              <a:rPr lang="pt-BR" dirty="0" err="1"/>
              <a:t>Sites:https</a:t>
            </a:r>
            <a:r>
              <a:rPr lang="pt-BR" dirty="0"/>
              <a:t>://pt.duolingo.com/</a:t>
            </a:r>
            <a:br>
              <a:rPr lang="pt-BR" dirty="0"/>
            </a:br>
            <a:r>
              <a:rPr lang="pt-BR" dirty="0"/>
              <a:t>         https://englishtest.duolingo.com/</a:t>
            </a:r>
            <a:br>
              <a:rPr lang="pt-BR" dirty="0"/>
            </a:br>
            <a:r>
              <a:rPr lang="pt-BR" dirty="0"/>
              <a:t>          https://schools.duolingo.com/</a:t>
            </a:r>
            <a:br>
              <a:rPr lang="pt-BR" dirty="0"/>
            </a:br>
            <a:r>
              <a:rPr lang="pt-BR" dirty="0"/>
              <a:t>Aplicativo: </a:t>
            </a:r>
            <a:r>
              <a:rPr lang="pt-BR" dirty="0" err="1"/>
              <a:t>Duolingo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1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A361267-1859-43DD-9ABE-BA289071DF08}"/>
              </a:ext>
            </a:extLst>
          </p:cNvPr>
          <p:cNvSpPr/>
          <p:nvPr/>
        </p:nvSpPr>
        <p:spPr>
          <a:xfrm>
            <a:off x="545432" y="529389"/>
            <a:ext cx="10940715" cy="5871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C7AFF29-31DB-4EDC-BC47-E6381FB90E5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15790" y="529389"/>
            <a:ext cx="0" cy="587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DC923E-6768-4E8F-A010-14C3807E0D5C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45432" y="3465095"/>
            <a:ext cx="10940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2AF0B1-B137-4F85-893C-2F9AD442BD04}"/>
              </a:ext>
            </a:extLst>
          </p:cNvPr>
          <p:cNvSpPr txBox="1"/>
          <p:nvPr/>
        </p:nvSpPr>
        <p:spPr>
          <a:xfrm>
            <a:off x="1459835" y="3998950"/>
            <a:ext cx="3641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*Não sabe se comunicar em inglês</a:t>
            </a:r>
            <a:br>
              <a:rPr lang="pt-BR" dirty="0"/>
            </a:br>
            <a:r>
              <a:rPr lang="pt-BR" dirty="0"/>
              <a:t>*Possui cliente de todas as partes do mundo, com diferentes sotaques</a:t>
            </a:r>
          </a:p>
          <a:p>
            <a:r>
              <a:rPr lang="pt-BR" dirty="0"/>
              <a:t>*Não tem tempo para fazer aulas presenciais de inglês</a:t>
            </a:r>
          </a:p>
          <a:p>
            <a:r>
              <a:rPr lang="pt-BR" dirty="0"/>
              <a:t>*Sente-se limitado pela ausência de </a:t>
            </a:r>
            <a:r>
              <a:rPr lang="pt-BR" dirty="0" err="1"/>
              <a:t>ingles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DBDAF-0111-41D8-A756-6BE063CD348D}"/>
              </a:ext>
            </a:extLst>
          </p:cNvPr>
          <p:cNvSpPr txBox="1"/>
          <p:nvPr/>
        </p:nvSpPr>
        <p:spPr>
          <a:xfrm>
            <a:off x="6761750" y="1165338"/>
            <a:ext cx="3641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Trabalha com público</a:t>
            </a:r>
            <a:br>
              <a:rPr lang="pt-BR" dirty="0"/>
            </a:br>
            <a:r>
              <a:rPr lang="pt-BR" dirty="0"/>
              <a:t>Ocupado</a:t>
            </a:r>
          </a:p>
          <a:p>
            <a:r>
              <a:rPr lang="pt-BR" dirty="0" err="1"/>
              <a:t>Sociavel</a:t>
            </a:r>
            <a:br>
              <a:rPr lang="pt-BR" dirty="0"/>
            </a:br>
            <a:r>
              <a:rPr lang="pt-BR" dirty="0"/>
              <a:t>Estudioso</a:t>
            </a:r>
            <a:br>
              <a:rPr lang="pt-BR" dirty="0"/>
            </a:br>
            <a:r>
              <a:rPr lang="pt-BR" dirty="0"/>
              <a:t>Antenado com a tecnologia</a:t>
            </a:r>
            <a:br>
              <a:rPr lang="pt-BR" dirty="0"/>
            </a:b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8B70FF-E15C-484C-B867-C156A3B930F1}"/>
              </a:ext>
            </a:extLst>
          </p:cNvPr>
          <p:cNvSpPr txBox="1"/>
          <p:nvPr/>
        </p:nvSpPr>
        <p:spPr>
          <a:xfrm>
            <a:off x="2037353" y="1730912"/>
            <a:ext cx="364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  <a:br>
              <a:rPr lang="pt-BR" dirty="0"/>
            </a:br>
            <a:r>
              <a:rPr lang="pt-BR" dirty="0"/>
              <a:t>“Quero aprender mais inglês de forma rápida que caiba no meu horário”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9EBF7D-A40A-483E-91BA-AE1C7EFC1EDF}"/>
              </a:ext>
            </a:extLst>
          </p:cNvPr>
          <p:cNvSpPr txBox="1"/>
          <p:nvPr/>
        </p:nvSpPr>
        <p:spPr>
          <a:xfrm>
            <a:off x="6761750" y="3824045"/>
            <a:ext cx="364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*App para aprender o inglês formal</a:t>
            </a:r>
          </a:p>
          <a:p>
            <a:r>
              <a:rPr lang="pt-BR" dirty="0"/>
              <a:t>*Aulas/cursos </a:t>
            </a:r>
            <a:r>
              <a:rPr lang="pt-BR" dirty="0" err="1"/>
              <a:t>onlines</a:t>
            </a:r>
            <a:r>
              <a:rPr lang="pt-BR" dirty="0"/>
              <a:t> para não ter problemas com tempo</a:t>
            </a:r>
          </a:p>
          <a:p>
            <a:r>
              <a:rPr lang="pt-BR" dirty="0"/>
              <a:t>*Marcar conversas com antecedência </a:t>
            </a:r>
          </a:p>
        </p:txBody>
      </p:sp>
    </p:spTree>
    <p:extLst>
      <p:ext uri="{BB962C8B-B14F-4D97-AF65-F5344CB8AC3E}">
        <p14:creationId xmlns:p14="http://schemas.microsoft.com/office/powerpoint/2010/main" val="234642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A361267-1859-43DD-9ABE-BA289071DF08}"/>
              </a:ext>
            </a:extLst>
          </p:cNvPr>
          <p:cNvSpPr/>
          <p:nvPr/>
        </p:nvSpPr>
        <p:spPr>
          <a:xfrm>
            <a:off x="545432" y="529389"/>
            <a:ext cx="10940715" cy="5871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C7AFF29-31DB-4EDC-BC47-E6381FB90E5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15790" y="529389"/>
            <a:ext cx="0" cy="587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DC923E-6768-4E8F-A010-14C3807E0D5C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545432" y="3465095"/>
            <a:ext cx="109407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2AF0B1-B137-4F85-893C-2F9AD442BD04}"/>
              </a:ext>
            </a:extLst>
          </p:cNvPr>
          <p:cNvSpPr txBox="1"/>
          <p:nvPr/>
        </p:nvSpPr>
        <p:spPr>
          <a:xfrm>
            <a:off x="1459835" y="3998950"/>
            <a:ext cx="3641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*Não consegue pagar por uma escola de inglês</a:t>
            </a:r>
          </a:p>
          <a:p>
            <a:r>
              <a:rPr lang="pt-BR" dirty="0"/>
              <a:t>*Não entende sotaques diferentes</a:t>
            </a:r>
          </a:p>
          <a:p>
            <a:r>
              <a:rPr lang="pt-BR" dirty="0"/>
              <a:t>*Não se sente preparado para falar com um nativo durante as viagens </a:t>
            </a:r>
            <a:br>
              <a:rPr lang="pt-BR" dirty="0"/>
            </a:br>
            <a:r>
              <a:rPr lang="pt-BR" dirty="0"/>
              <a:t>*se distrai muito fácil em aulas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DBDAF-0111-41D8-A756-6BE063CD348D}"/>
              </a:ext>
            </a:extLst>
          </p:cNvPr>
          <p:cNvSpPr txBox="1"/>
          <p:nvPr/>
        </p:nvSpPr>
        <p:spPr>
          <a:xfrm>
            <a:off x="6930192" y="1488466"/>
            <a:ext cx="364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Desempregado</a:t>
            </a:r>
          </a:p>
          <a:p>
            <a:r>
              <a:rPr lang="pt-BR" dirty="0"/>
              <a:t>Gosta de viajar</a:t>
            </a:r>
            <a:br>
              <a:rPr lang="pt-BR" dirty="0"/>
            </a:br>
            <a:r>
              <a:rPr lang="pt-BR" dirty="0"/>
              <a:t>Econômico(Pão-duro)</a:t>
            </a:r>
            <a:br>
              <a:rPr lang="pt-BR" dirty="0"/>
            </a:br>
            <a:r>
              <a:rPr lang="pt-BR" dirty="0"/>
              <a:t>Jovem</a:t>
            </a:r>
            <a:br>
              <a:rPr lang="pt-BR" dirty="0"/>
            </a:b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8B70FF-E15C-484C-B867-C156A3B930F1}"/>
              </a:ext>
            </a:extLst>
          </p:cNvPr>
          <p:cNvSpPr txBox="1"/>
          <p:nvPr/>
        </p:nvSpPr>
        <p:spPr>
          <a:xfrm>
            <a:off x="2037353" y="1730912"/>
            <a:ext cx="364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  <a:br>
              <a:rPr lang="pt-BR" dirty="0"/>
            </a:br>
            <a:r>
              <a:rPr lang="pt-BR" dirty="0"/>
              <a:t>“Quero aprender mais inglês falado de forma gratuita”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9EBF7D-A40A-483E-91BA-AE1C7EFC1EDF}"/>
              </a:ext>
            </a:extLst>
          </p:cNvPr>
          <p:cNvSpPr txBox="1"/>
          <p:nvPr/>
        </p:nvSpPr>
        <p:spPr>
          <a:xfrm>
            <a:off x="6761750" y="3824045"/>
            <a:ext cx="3641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*App gratuito para aprender inglês usual </a:t>
            </a:r>
            <a:br>
              <a:rPr lang="pt-BR" dirty="0"/>
            </a:br>
            <a:r>
              <a:rPr lang="pt-BR" dirty="0"/>
              <a:t>*Professores nativos para conversar com o aluno</a:t>
            </a:r>
            <a:br>
              <a:rPr lang="pt-BR" dirty="0"/>
            </a:br>
            <a:r>
              <a:rPr lang="pt-BR" dirty="0"/>
              <a:t>*App com </a:t>
            </a:r>
            <a:r>
              <a:rPr lang="pt-BR" dirty="0" err="1"/>
              <a:t>gamification</a:t>
            </a:r>
            <a:r>
              <a:rPr lang="pt-BR" dirty="0"/>
              <a:t>, para entreter o usuário</a:t>
            </a:r>
          </a:p>
        </p:txBody>
      </p:sp>
    </p:spTree>
    <p:extLst>
      <p:ext uri="{BB962C8B-B14F-4D97-AF65-F5344CB8AC3E}">
        <p14:creationId xmlns:p14="http://schemas.microsoft.com/office/powerpoint/2010/main" val="21905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D7FB68-9CB0-41B1-B431-0026FE83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12" y="1550731"/>
            <a:ext cx="596348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324561-8942-4576-91FE-B55898C388ED}"/>
              </a:ext>
            </a:extLst>
          </p:cNvPr>
          <p:cNvSpPr txBox="1"/>
          <p:nvPr/>
        </p:nvSpPr>
        <p:spPr>
          <a:xfrm>
            <a:off x="368968" y="144379"/>
            <a:ext cx="103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pesquisa: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649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4</cp:revision>
  <dcterms:created xsi:type="dcterms:W3CDTF">2021-02-19T23:48:24Z</dcterms:created>
  <dcterms:modified xsi:type="dcterms:W3CDTF">2021-02-20T00:15:30Z</dcterms:modified>
</cp:coreProperties>
</file>