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C6D8C-26E2-42CD-B493-0EDFAF64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03A2B-17CA-4337-B036-F6A020D4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7674E-03BC-4CC0-9070-C6D3EDFF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67588-39BF-4BC5-B434-4FBCB2AC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4A5CD-4540-4312-B407-3DCA8DC8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36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0BF43-59D2-4F8D-915C-C7D469AE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CD23B4-8F3B-4493-9270-5E1638A5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ABB65-5F61-45D1-AB6D-AFDD0B8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EDC48-3FFA-4DF4-AF49-72224F52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06A05-F0B5-4B4D-BF92-05663E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59011D-AEAA-46DA-98FB-A7FD95B85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6C0A37-0382-4F39-91B9-331497599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681BC-3AC7-4415-8DBF-495B4AA3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5DD0E-3384-44F8-8435-AFCC134E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62D8D-B478-4DBE-8A62-E3F8AA9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7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08A2-25D0-48EE-85D8-C622BF8A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CEDDD-044A-4115-883C-AFBE5198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2E71A-DBF0-4E60-86D4-62F1130A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ED6C9-0A72-4AB2-A1DC-3F8804BD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71F7C-CD0D-4303-B9F2-F69CA58F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1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48D5-30B5-44D3-91D9-91FF3E00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60C8C-C9A7-40E2-8B74-3F0380992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FCA44-FA06-4E97-BEBC-5BF3E364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09761-7F45-4F41-8B83-BC30099E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9BB0F-3E13-463B-BDFC-01562942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66C8C-92E0-4A24-BDCD-847C0BFC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B21D2-7F95-4FF6-AC02-38734C1F3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7B92A-684F-4AB4-87B5-D761AE76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CC547-DA39-49AF-9B01-3914B914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CAE4F-2841-4EDC-99AF-56882C2D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225A3-9602-4D78-B60B-3A77E76F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6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F08FD-A733-411D-ABAB-5D2C8349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C23E7-B8D6-403F-BBF2-FD1CB601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5F76D5-97A0-45AF-873D-B13BB296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A89573-1413-4144-BA40-18F349B94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DED7E2-3DE0-454E-911B-BDE692F00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23E0D6-2A71-4678-8D37-2761F1AD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62A4E7-9B40-4BC0-870E-5959199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7694B0-11C7-4F7D-8273-2065B777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3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8CE24-36AE-4BA9-BF82-C2D5D32C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2CD56B-A47F-41C0-92FC-F92BC064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32B0-95FE-4FFD-A369-C46D48C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09D797-AE9A-4EEB-970F-8BC0153E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8B894C-F246-4944-A804-CE532C39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FE1396-C4E1-4253-BA5C-2D84937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560AF4-F9FA-4367-AD53-BA341317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FBCF-AF46-4B5A-B6D3-5C5849F3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63FC0-C161-45F9-91EC-70A5BFC0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D2071F-F3F4-4D29-9154-4754E56E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0F8AF-D547-4BD0-AAF7-EBA7B3C8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4182AD-0F3C-4DC8-9319-C113E4C4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115B70-3A1C-49C0-B92C-868B0B2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11547-D873-4C90-BD90-7ADF935A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E3E7E0-515D-460F-901C-EB789DC83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B6B7CD-FCD2-475A-809F-BCDC978F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CE181-D439-49DF-AD7C-0057D4B2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4496A-0443-4799-B9FA-C8DCD65B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97449-BEDF-42EF-9EA6-54588889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507ECA-BD66-438C-BD7D-15F7BD1B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BC33B-0562-449A-9F5A-E73BB701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E90AC-F6C7-4943-A9E2-AC8B2FD85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B4A1-B934-4E4B-AAB1-E88D519A2C4B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74FF3-9027-43C5-B869-588AB7EB4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BB1A4-D843-41A9-9E37-A4FFD3676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F262-A7D9-47D8-9F91-C57F7F76A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5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5616304-B8A0-49C7-8B0B-E71833A4EFA5}"/>
              </a:ext>
            </a:extLst>
          </p:cNvPr>
          <p:cNvSpPr/>
          <p:nvPr/>
        </p:nvSpPr>
        <p:spPr>
          <a:xfrm>
            <a:off x="0" y="0"/>
            <a:ext cx="305359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B923D8-6FC7-44A3-8667-D3E815668036}"/>
              </a:ext>
            </a:extLst>
          </p:cNvPr>
          <p:cNvSpPr/>
          <p:nvPr/>
        </p:nvSpPr>
        <p:spPr>
          <a:xfrm>
            <a:off x="3053593" y="0"/>
            <a:ext cx="305359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A56E49-69B3-4A25-9AED-CEE8644A8143}"/>
              </a:ext>
            </a:extLst>
          </p:cNvPr>
          <p:cNvSpPr/>
          <p:nvPr/>
        </p:nvSpPr>
        <p:spPr>
          <a:xfrm>
            <a:off x="6107186" y="0"/>
            <a:ext cx="305359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80AF07-3245-4889-8266-13986673F1A6}"/>
              </a:ext>
            </a:extLst>
          </p:cNvPr>
          <p:cNvSpPr/>
          <p:nvPr/>
        </p:nvSpPr>
        <p:spPr>
          <a:xfrm>
            <a:off x="9160779" y="0"/>
            <a:ext cx="3031221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E778F5-7D85-4720-8AE8-8C1EF0158DCF}"/>
              </a:ext>
            </a:extLst>
          </p:cNvPr>
          <p:cNvSpPr/>
          <p:nvPr/>
        </p:nvSpPr>
        <p:spPr>
          <a:xfrm>
            <a:off x="0" y="3429000"/>
            <a:ext cx="305359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CBDA9D-5FAB-4B87-AD5F-86D3A1911BBD}"/>
              </a:ext>
            </a:extLst>
          </p:cNvPr>
          <p:cNvSpPr/>
          <p:nvPr/>
        </p:nvSpPr>
        <p:spPr>
          <a:xfrm>
            <a:off x="3053593" y="3429000"/>
            <a:ext cx="305359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1C9078-745C-46D9-A39B-33C95AAF3299}"/>
              </a:ext>
            </a:extLst>
          </p:cNvPr>
          <p:cNvSpPr/>
          <p:nvPr/>
        </p:nvSpPr>
        <p:spPr>
          <a:xfrm>
            <a:off x="6107186" y="3429000"/>
            <a:ext cx="305359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F21A75-DC05-4F8F-9230-CF4D6EBABA32}"/>
              </a:ext>
            </a:extLst>
          </p:cNvPr>
          <p:cNvSpPr/>
          <p:nvPr/>
        </p:nvSpPr>
        <p:spPr>
          <a:xfrm>
            <a:off x="9160779" y="3429000"/>
            <a:ext cx="3031221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ABF676-94C1-45CB-B0C7-37D5011A0A8D}"/>
              </a:ext>
            </a:extLst>
          </p:cNvPr>
          <p:cNvSpPr/>
          <p:nvPr/>
        </p:nvSpPr>
        <p:spPr>
          <a:xfrm>
            <a:off x="465588" y="296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07C39B-BFF5-486D-8CFB-9F9166BAD96E}"/>
              </a:ext>
            </a:extLst>
          </p:cNvPr>
          <p:cNvSpPr/>
          <p:nvPr/>
        </p:nvSpPr>
        <p:spPr>
          <a:xfrm>
            <a:off x="549478" y="479746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19B1C6-2A27-4BED-9552-CE399B502BA5}"/>
              </a:ext>
            </a:extLst>
          </p:cNvPr>
          <p:cNvSpPr txBox="1"/>
          <p:nvPr/>
        </p:nvSpPr>
        <p:spPr>
          <a:xfrm>
            <a:off x="1040235" y="454579"/>
            <a:ext cx="154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/Mural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F52027-5027-4268-BE47-61DDDB3E3262}"/>
              </a:ext>
            </a:extLst>
          </p:cNvPr>
          <p:cNvSpPr/>
          <p:nvPr/>
        </p:nvSpPr>
        <p:spPr>
          <a:xfrm>
            <a:off x="687897" y="623856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84EAB4-F38D-46B1-A540-349EB8BC45EC}"/>
              </a:ext>
            </a:extLst>
          </p:cNvPr>
          <p:cNvSpPr/>
          <p:nvPr/>
        </p:nvSpPr>
        <p:spPr>
          <a:xfrm>
            <a:off x="1546717" y="830586"/>
            <a:ext cx="37540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100CC72-0EBB-4BF7-A44E-407C0E900F43}"/>
              </a:ext>
            </a:extLst>
          </p:cNvPr>
          <p:cNvCxnSpPr/>
          <p:nvPr/>
        </p:nvCxnSpPr>
        <p:spPr>
          <a:xfrm>
            <a:off x="1239472" y="1275127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301DC90-2188-4B36-A7C5-5CF09DEB6C2D}"/>
              </a:ext>
            </a:extLst>
          </p:cNvPr>
          <p:cNvCxnSpPr/>
          <p:nvPr/>
        </p:nvCxnSpPr>
        <p:spPr>
          <a:xfrm>
            <a:off x="1239472" y="1360416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7E4FD8-5247-4220-95AD-489892563B20}"/>
              </a:ext>
            </a:extLst>
          </p:cNvPr>
          <p:cNvSpPr txBox="1"/>
          <p:nvPr/>
        </p:nvSpPr>
        <p:spPr>
          <a:xfrm>
            <a:off x="465587" y="1893814"/>
            <a:ext cx="21224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/Mural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eventos, e atividades dos segmentos escolhidos que ocorreram e vão ocorrer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52F73BE-0023-408B-9ED9-D7F941E2E8B5}"/>
              </a:ext>
            </a:extLst>
          </p:cNvPr>
          <p:cNvSpPr/>
          <p:nvPr/>
        </p:nvSpPr>
        <p:spPr>
          <a:xfrm>
            <a:off x="3493315" y="296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70B4E87-6AB3-4112-A24B-94E63B90E478}"/>
              </a:ext>
            </a:extLst>
          </p:cNvPr>
          <p:cNvSpPr/>
          <p:nvPr/>
        </p:nvSpPr>
        <p:spPr>
          <a:xfrm>
            <a:off x="3598877" y="479746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ADAB5E8-47DF-4BCB-BF0E-BD6BB0861C8F}"/>
              </a:ext>
            </a:extLst>
          </p:cNvPr>
          <p:cNvSpPr/>
          <p:nvPr/>
        </p:nvSpPr>
        <p:spPr>
          <a:xfrm>
            <a:off x="3733101" y="623856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858FDE7-B873-4DE3-B843-D710562ECFCA}"/>
              </a:ext>
            </a:extLst>
          </p:cNvPr>
          <p:cNvSpPr txBox="1"/>
          <p:nvPr/>
        </p:nvSpPr>
        <p:spPr>
          <a:xfrm>
            <a:off x="4223858" y="479746"/>
            <a:ext cx="121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87C8B50-2D86-47B2-BBB5-1ACA3657906D}"/>
              </a:ext>
            </a:extLst>
          </p:cNvPr>
          <p:cNvSpPr/>
          <p:nvPr/>
        </p:nvSpPr>
        <p:spPr>
          <a:xfrm>
            <a:off x="4380271" y="864066"/>
            <a:ext cx="263206" cy="25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2666E28-B3C6-41BE-8EFE-6B234B85C0DB}"/>
              </a:ext>
            </a:extLst>
          </p:cNvPr>
          <p:cNvSpPr/>
          <p:nvPr/>
        </p:nvSpPr>
        <p:spPr>
          <a:xfrm>
            <a:off x="4999662" y="864066"/>
            <a:ext cx="263206" cy="25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345DAB-D09E-4D79-B660-BD1823D77B53}"/>
              </a:ext>
            </a:extLst>
          </p:cNvPr>
          <p:cNvSpPr/>
          <p:nvPr/>
        </p:nvSpPr>
        <p:spPr>
          <a:xfrm>
            <a:off x="4387960" y="1213106"/>
            <a:ext cx="263206" cy="25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4E8D1E-7C75-46A7-8CD6-A31A679D9AAB}"/>
              </a:ext>
            </a:extLst>
          </p:cNvPr>
          <p:cNvSpPr/>
          <p:nvPr/>
        </p:nvSpPr>
        <p:spPr>
          <a:xfrm>
            <a:off x="4994946" y="1213106"/>
            <a:ext cx="263206" cy="25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950489-1064-40F4-90CB-973A8FD408F0}"/>
              </a:ext>
            </a:extLst>
          </p:cNvPr>
          <p:cNvSpPr txBox="1"/>
          <p:nvPr/>
        </p:nvSpPr>
        <p:spPr>
          <a:xfrm>
            <a:off x="3488424" y="1893814"/>
            <a:ext cx="21224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Segmentos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Escolher os segmentos(social, cultural, </a:t>
            </a:r>
            <a:r>
              <a:rPr lang="pt-BR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para seguir e receber postagens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BCEBDCC-D902-44CF-B884-2EAF677BFAEF}"/>
              </a:ext>
            </a:extLst>
          </p:cNvPr>
          <p:cNvSpPr/>
          <p:nvPr/>
        </p:nvSpPr>
        <p:spPr>
          <a:xfrm>
            <a:off x="6546908" y="296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026900F-2886-4897-9511-440AB212F559}"/>
              </a:ext>
            </a:extLst>
          </p:cNvPr>
          <p:cNvSpPr/>
          <p:nvPr/>
        </p:nvSpPr>
        <p:spPr>
          <a:xfrm>
            <a:off x="6650289" y="426790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C6903C7-C084-4074-9EED-044B80C2C303}"/>
              </a:ext>
            </a:extLst>
          </p:cNvPr>
          <p:cNvSpPr/>
          <p:nvPr/>
        </p:nvSpPr>
        <p:spPr>
          <a:xfrm>
            <a:off x="6782415" y="546593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BB9E893-470C-4961-8F69-68138F9677C8}"/>
              </a:ext>
            </a:extLst>
          </p:cNvPr>
          <p:cNvSpPr txBox="1"/>
          <p:nvPr/>
        </p:nvSpPr>
        <p:spPr>
          <a:xfrm>
            <a:off x="7151352" y="428363"/>
            <a:ext cx="151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Perfil/histórico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DDF6E81-5CF0-4AC2-9DF5-B942143E1CA5}"/>
              </a:ext>
            </a:extLst>
          </p:cNvPr>
          <p:cNvSpPr/>
          <p:nvPr/>
        </p:nvSpPr>
        <p:spPr>
          <a:xfrm>
            <a:off x="7274219" y="727183"/>
            <a:ext cx="1042242" cy="20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A099B1D-E6A2-4DD2-B036-4342633DE7E6}"/>
              </a:ext>
            </a:extLst>
          </p:cNvPr>
          <p:cNvSpPr/>
          <p:nvPr/>
        </p:nvSpPr>
        <p:spPr>
          <a:xfrm>
            <a:off x="7274219" y="989563"/>
            <a:ext cx="1042242" cy="496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DDDA56-5761-46EA-83B6-D478C548EE23}"/>
              </a:ext>
            </a:extLst>
          </p:cNvPr>
          <p:cNvSpPr txBox="1"/>
          <p:nvPr/>
        </p:nvSpPr>
        <p:spPr>
          <a:xfrm>
            <a:off x="6546907" y="1865864"/>
            <a:ext cx="21224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que mostra dados pessoais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 dados e histórico de eventos e ações feitas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317DE42-D956-4E77-8D40-477A03B761A9}"/>
              </a:ext>
            </a:extLst>
          </p:cNvPr>
          <p:cNvSpPr/>
          <p:nvPr/>
        </p:nvSpPr>
        <p:spPr>
          <a:xfrm>
            <a:off x="9520107" y="296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1D5E30C-9894-47FD-9687-4B1620E3C4D2}"/>
              </a:ext>
            </a:extLst>
          </p:cNvPr>
          <p:cNvSpPr/>
          <p:nvPr/>
        </p:nvSpPr>
        <p:spPr>
          <a:xfrm>
            <a:off x="9640348" y="426790"/>
            <a:ext cx="1881931" cy="197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28207C-01E5-4260-927E-E7FA104D9703}"/>
              </a:ext>
            </a:extLst>
          </p:cNvPr>
          <p:cNvSpPr txBox="1"/>
          <p:nvPr/>
        </p:nvSpPr>
        <p:spPr>
          <a:xfrm>
            <a:off x="9822327" y="573782"/>
            <a:ext cx="151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B3EFCBE-39E5-4DF0-BF1F-95BA7C6412EC}"/>
              </a:ext>
            </a:extLst>
          </p:cNvPr>
          <p:cNvSpPr/>
          <p:nvPr/>
        </p:nvSpPr>
        <p:spPr>
          <a:xfrm>
            <a:off x="9640348" y="912336"/>
            <a:ext cx="554291" cy="77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1C4C650-6917-47A4-B540-31444600682F}"/>
              </a:ext>
            </a:extLst>
          </p:cNvPr>
          <p:cNvSpPr/>
          <p:nvPr/>
        </p:nvSpPr>
        <p:spPr>
          <a:xfrm>
            <a:off x="10347039" y="912336"/>
            <a:ext cx="554291" cy="77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6B515F7-17C5-410D-89B4-CF5988F93675}"/>
              </a:ext>
            </a:extLst>
          </p:cNvPr>
          <p:cNvSpPr/>
          <p:nvPr/>
        </p:nvSpPr>
        <p:spPr>
          <a:xfrm>
            <a:off x="11030570" y="922636"/>
            <a:ext cx="554291" cy="77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472B16D-4387-4AEE-8A8F-38BB150143C6}"/>
              </a:ext>
            </a:extLst>
          </p:cNvPr>
          <p:cNvCxnSpPr/>
          <p:nvPr/>
        </p:nvCxnSpPr>
        <p:spPr>
          <a:xfrm>
            <a:off x="9822327" y="1115060"/>
            <a:ext cx="0" cy="3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76FAE78-1775-41B4-BC55-3CC295E6B71E}"/>
              </a:ext>
            </a:extLst>
          </p:cNvPr>
          <p:cNvCxnSpPr/>
          <p:nvPr/>
        </p:nvCxnSpPr>
        <p:spPr>
          <a:xfrm>
            <a:off x="9706062" y="1360416"/>
            <a:ext cx="1484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6AC0B5F-5CD8-471F-B55F-8BA08F716415}"/>
              </a:ext>
            </a:extLst>
          </p:cNvPr>
          <p:cNvCxnSpPr/>
          <p:nvPr/>
        </p:nvCxnSpPr>
        <p:spPr>
          <a:xfrm flipV="1">
            <a:off x="9917493" y="1169140"/>
            <a:ext cx="983837" cy="12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82FAAD9-7882-4DBD-B205-FD7B5E9AC857}"/>
              </a:ext>
            </a:extLst>
          </p:cNvPr>
          <p:cNvSpPr txBox="1"/>
          <p:nvPr/>
        </p:nvSpPr>
        <p:spPr>
          <a:xfrm>
            <a:off x="9565326" y="1892950"/>
            <a:ext cx="212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</a:t>
            </a:r>
            <a:r>
              <a:rPr lang="pt-BR" sz="1600" u="sng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pt-BR" sz="1600" u="sng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 dados trabalhados criando relação para estudos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9C48A13-E714-4AB7-ACC4-6918E69F7725}"/>
              </a:ext>
            </a:extLst>
          </p:cNvPr>
          <p:cNvSpPr/>
          <p:nvPr/>
        </p:nvSpPr>
        <p:spPr>
          <a:xfrm>
            <a:off x="425739" y="3725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B7F491-EE7B-4F47-B608-F78DE9EDEBB2}"/>
              </a:ext>
            </a:extLst>
          </p:cNvPr>
          <p:cNvSpPr/>
          <p:nvPr/>
        </p:nvSpPr>
        <p:spPr>
          <a:xfrm>
            <a:off x="549827" y="3855790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285434C-A947-43B5-9C6D-D7BAAFDE40F1}"/>
              </a:ext>
            </a:extLst>
          </p:cNvPr>
          <p:cNvSpPr/>
          <p:nvPr/>
        </p:nvSpPr>
        <p:spPr>
          <a:xfrm>
            <a:off x="679508" y="3984658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3A6E637-7539-483B-9F1E-280DF09A5C6F}"/>
              </a:ext>
            </a:extLst>
          </p:cNvPr>
          <p:cNvSpPr txBox="1"/>
          <p:nvPr/>
        </p:nvSpPr>
        <p:spPr>
          <a:xfrm>
            <a:off x="1035692" y="3852644"/>
            <a:ext cx="154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Calendário de eventos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4DC1004-ED0E-40A8-B5C9-561408F858CB}"/>
              </a:ext>
            </a:extLst>
          </p:cNvPr>
          <p:cNvSpPr/>
          <p:nvPr/>
        </p:nvSpPr>
        <p:spPr>
          <a:xfrm>
            <a:off x="1170614" y="4437418"/>
            <a:ext cx="1228637" cy="45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DDB70DD-C72A-4118-8F78-6735FE6ED741}"/>
              </a:ext>
            </a:extLst>
          </p:cNvPr>
          <p:cNvSpPr txBox="1"/>
          <p:nvPr/>
        </p:nvSpPr>
        <p:spPr>
          <a:xfrm>
            <a:off x="425739" y="5114690"/>
            <a:ext cx="21224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Calendário de eventos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eventos marcados ao seu perfil em um calendário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183A8186-EC9F-4386-A0D4-1467B9BC9976}"/>
              </a:ext>
            </a:extLst>
          </p:cNvPr>
          <p:cNvSpPr/>
          <p:nvPr/>
        </p:nvSpPr>
        <p:spPr>
          <a:xfrm>
            <a:off x="3429174" y="3725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E8447DA-B810-4BA3-96B6-BEE09F6A598F}"/>
              </a:ext>
            </a:extLst>
          </p:cNvPr>
          <p:cNvSpPr/>
          <p:nvPr/>
        </p:nvSpPr>
        <p:spPr>
          <a:xfrm>
            <a:off x="3553262" y="3855790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1F10CB4-2480-4497-8B12-96FA049FD850}"/>
              </a:ext>
            </a:extLst>
          </p:cNvPr>
          <p:cNvSpPr/>
          <p:nvPr/>
        </p:nvSpPr>
        <p:spPr>
          <a:xfrm>
            <a:off x="3682943" y="3984658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7CB01F7-F7C3-4832-A310-6C0E70E75C9F}"/>
              </a:ext>
            </a:extLst>
          </p:cNvPr>
          <p:cNvSpPr txBox="1"/>
          <p:nvPr/>
        </p:nvSpPr>
        <p:spPr>
          <a:xfrm>
            <a:off x="4039127" y="3852644"/>
            <a:ext cx="154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Calendário de eventos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0D89ABE-31C2-492D-A33A-5E4C999806DA}"/>
              </a:ext>
            </a:extLst>
          </p:cNvPr>
          <p:cNvSpPr/>
          <p:nvPr/>
        </p:nvSpPr>
        <p:spPr>
          <a:xfrm>
            <a:off x="4174049" y="4437418"/>
            <a:ext cx="1228637" cy="45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D4732BD-2E74-45F5-9B61-B3145FF90433}"/>
              </a:ext>
            </a:extLst>
          </p:cNvPr>
          <p:cNvSpPr txBox="1"/>
          <p:nvPr/>
        </p:nvSpPr>
        <p:spPr>
          <a:xfrm>
            <a:off x="3429174" y="5114690"/>
            <a:ext cx="2122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Calendário de eventos(TEAMS)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eventos marcados ao seu perfil em um calendário juntamente do </a:t>
            </a:r>
            <a:r>
              <a:rPr lang="pt-BR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teams">
            <a:extLst>
              <a:ext uri="{FF2B5EF4-FFF2-40B4-BE49-F238E27FC236}">
                <a16:creationId xmlns:a16="http://schemas.microsoft.com/office/drawing/2014/main" id="{8E63A53E-56CB-4B31-8D52-F6ADA3DC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97" y="4272343"/>
            <a:ext cx="971725" cy="9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56849668-9810-4D62-841E-7175EA991E8C}"/>
              </a:ext>
            </a:extLst>
          </p:cNvPr>
          <p:cNvSpPr/>
          <p:nvPr/>
        </p:nvSpPr>
        <p:spPr>
          <a:xfrm>
            <a:off x="6521330" y="3725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02CB074-25C2-40BD-A6C9-8D701BA69164}"/>
              </a:ext>
            </a:extLst>
          </p:cNvPr>
          <p:cNvSpPr/>
          <p:nvPr/>
        </p:nvSpPr>
        <p:spPr>
          <a:xfrm>
            <a:off x="6605220" y="3908746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FEF1F5-EB76-48F1-AD5F-197A6E944199}"/>
              </a:ext>
            </a:extLst>
          </p:cNvPr>
          <p:cNvSpPr txBox="1"/>
          <p:nvPr/>
        </p:nvSpPr>
        <p:spPr>
          <a:xfrm>
            <a:off x="7095977" y="3883579"/>
            <a:ext cx="154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/Mural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236E637-E6A7-4070-864F-6F2BDC5972EB}"/>
              </a:ext>
            </a:extLst>
          </p:cNvPr>
          <p:cNvSpPr/>
          <p:nvPr/>
        </p:nvSpPr>
        <p:spPr>
          <a:xfrm>
            <a:off x="6743639" y="4052856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7EEDB6E8-BCE0-4E3B-A1D7-CFDC4984003F}"/>
              </a:ext>
            </a:extLst>
          </p:cNvPr>
          <p:cNvSpPr/>
          <p:nvPr/>
        </p:nvSpPr>
        <p:spPr>
          <a:xfrm>
            <a:off x="7602459" y="4259586"/>
            <a:ext cx="37540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AC168CC9-667E-43F2-8A76-A7979D792670}"/>
              </a:ext>
            </a:extLst>
          </p:cNvPr>
          <p:cNvCxnSpPr/>
          <p:nvPr/>
        </p:nvCxnSpPr>
        <p:spPr>
          <a:xfrm>
            <a:off x="7295214" y="4704127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EFA399A-DA0E-4690-99BD-A3457FB88077}"/>
              </a:ext>
            </a:extLst>
          </p:cNvPr>
          <p:cNvCxnSpPr/>
          <p:nvPr/>
        </p:nvCxnSpPr>
        <p:spPr>
          <a:xfrm>
            <a:off x="7295214" y="4789416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92566F-8375-4B62-BC8D-269494FA8C4E}"/>
              </a:ext>
            </a:extLst>
          </p:cNvPr>
          <p:cNvSpPr txBox="1"/>
          <p:nvPr/>
        </p:nvSpPr>
        <p:spPr>
          <a:xfrm>
            <a:off x="6518679" y="5231335"/>
            <a:ext cx="21224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eventos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Colocar um botão por publicação que adiciona uma data no seu calendário referente ao evento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calendar icon">
            <a:extLst>
              <a:ext uri="{FF2B5EF4-FFF2-40B4-BE49-F238E27FC236}">
                <a16:creationId xmlns:a16="http://schemas.microsoft.com/office/drawing/2014/main" id="{9A352D0B-F4DE-4D60-A0A6-E371F69D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50" y="4534194"/>
            <a:ext cx="340391" cy="3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E720C3C2-864B-4665-8552-1BF5650383CE}"/>
              </a:ext>
            </a:extLst>
          </p:cNvPr>
          <p:cNvSpPr/>
          <p:nvPr/>
        </p:nvSpPr>
        <p:spPr>
          <a:xfrm>
            <a:off x="9583250" y="3725760"/>
            <a:ext cx="2122415" cy="130029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F53667C2-ABE4-4F52-A592-C3681A4A3D2E}"/>
              </a:ext>
            </a:extLst>
          </p:cNvPr>
          <p:cNvSpPr/>
          <p:nvPr/>
        </p:nvSpPr>
        <p:spPr>
          <a:xfrm>
            <a:off x="9712442" y="3877080"/>
            <a:ext cx="490757" cy="104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60D3A61-615F-4B3E-B09F-F04400A9E842}"/>
              </a:ext>
            </a:extLst>
          </p:cNvPr>
          <p:cNvSpPr/>
          <p:nvPr/>
        </p:nvSpPr>
        <p:spPr>
          <a:xfrm>
            <a:off x="9844568" y="4030036"/>
            <a:ext cx="226503" cy="2402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8ABA2E6-BCF2-47D3-B50A-7137DEC8EFC5}"/>
              </a:ext>
            </a:extLst>
          </p:cNvPr>
          <p:cNvSpPr txBox="1"/>
          <p:nvPr/>
        </p:nvSpPr>
        <p:spPr>
          <a:xfrm>
            <a:off x="10203197" y="3877080"/>
            <a:ext cx="154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 evento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6935878-5A54-4841-A3AB-7891D66B69BB}"/>
              </a:ext>
            </a:extLst>
          </p:cNvPr>
          <p:cNvSpPr/>
          <p:nvPr/>
        </p:nvSpPr>
        <p:spPr>
          <a:xfrm>
            <a:off x="10260783" y="4237708"/>
            <a:ext cx="37540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9E9EA990-AEDC-4770-B504-46B51AA5CC9D}"/>
              </a:ext>
            </a:extLst>
          </p:cNvPr>
          <p:cNvCxnSpPr/>
          <p:nvPr/>
        </p:nvCxnSpPr>
        <p:spPr>
          <a:xfrm>
            <a:off x="10731990" y="4293066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5438583E-D13E-4866-97B9-BBFFB54464A6}"/>
              </a:ext>
            </a:extLst>
          </p:cNvPr>
          <p:cNvCxnSpPr/>
          <p:nvPr/>
        </p:nvCxnSpPr>
        <p:spPr>
          <a:xfrm>
            <a:off x="10729606" y="4438118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39A21AEE-B089-43F9-BB22-6D9A9561B27A}"/>
              </a:ext>
            </a:extLst>
          </p:cNvPr>
          <p:cNvCxnSpPr/>
          <p:nvPr/>
        </p:nvCxnSpPr>
        <p:spPr>
          <a:xfrm>
            <a:off x="10729606" y="4576962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0C60A253-C8B2-46CF-98E1-3FD589A27016}"/>
              </a:ext>
            </a:extLst>
          </p:cNvPr>
          <p:cNvCxnSpPr/>
          <p:nvPr/>
        </p:nvCxnSpPr>
        <p:spPr>
          <a:xfrm>
            <a:off x="10718367" y="4758205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7AC37C-2C92-44BD-9A6F-6374F0FE8484}"/>
              </a:ext>
            </a:extLst>
          </p:cNvPr>
          <p:cNvCxnSpPr/>
          <p:nvPr/>
        </p:nvCxnSpPr>
        <p:spPr>
          <a:xfrm>
            <a:off x="10729606" y="4924513"/>
            <a:ext cx="4949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29F572B-355D-4227-94F0-719BAABE7C72}"/>
              </a:ext>
            </a:extLst>
          </p:cNvPr>
          <p:cNvSpPr txBox="1"/>
          <p:nvPr/>
        </p:nvSpPr>
        <p:spPr>
          <a:xfrm>
            <a:off x="9574984" y="5177374"/>
            <a:ext cx="24212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 eventos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página com formulário onde se propõe um evento, dando suas informações, que futuramente será, ou não, aprovado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147ED9F-3936-40A3-9E1C-F52E701DC32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70DABF-AA5D-4442-839F-5BAF9A76EC3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Resultado de imagem para person talking drawing">
            <a:extLst>
              <a:ext uri="{FF2B5EF4-FFF2-40B4-BE49-F238E27FC236}">
                <a16:creationId xmlns:a16="http://schemas.microsoft.com/office/drawing/2014/main" id="{F4C42854-6A62-4BFD-A442-68F3F1CD8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3" r="47037"/>
          <a:stretch/>
        </p:blipFill>
        <p:spPr bwMode="auto">
          <a:xfrm>
            <a:off x="189844" y="3221229"/>
            <a:ext cx="2242963" cy="22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m para person talking drawing">
            <a:extLst>
              <a:ext uri="{FF2B5EF4-FFF2-40B4-BE49-F238E27FC236}">
                <a16:creationId xmlns:a16="http://schemas.microsoft.com/office/drawing/2014/main" id="{FD28C3BC-4236-467E-9210-10FD7A1B8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5" t="27863"/>
          <a:stretch/>
        </p:blipFill>
        <p:spPr bwMode="auto">
          <a:xfrm>
            <a:off x="3920149" y="2455003"/>
            <a:ext cx="1924181" cy="22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7590C282-B253-410D-9745-74C3FBD71E92}"/>
              </a:ext>
            </a:extLst>
          </p:cNvPr>
          <p:cNvSpPr/>
          <p:nvPr/>
        </p:nvSpPr>
        <p:spPr>
          <a:xfrm>
            <a:off x="225105" y="1224792"/>
            <a:ext cx="2692866" cy="1562450"/>
          </a:xfrm>
          <a:prstGeom prst="wedgeEllipseCallout">
            <a:avLst>
              <a:gd name="adj1" fmla="val -14291"/>
              <a:gd name="adj2" fmla="val 7538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Eu adoraria, mas minha agenda é muito cheia e confusa, infelizmente não irei.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89C8382-FA5F-4162-96DC-F7C0F59F04B0}"/>
              </a:ext>
            </a:extLst>
          </p:cNvPr>
          <p:cNvSpPr/>
          <p:nvPr/>
        </p:nvSpPr>
        <p:spPr>
          <a:xfrm>
            <a:off x="2758581" y="260584"/>
            <a:ext cx="2692866" cy="1562450"/>
          </a:xfrm>
          <a:prstGeom prst="wedgeEllipseCallout">
            <a:avLst>
              <a:gd name="adj1" fmla="val 19665"/>
              <a:gd name="adj2" fmla="val 904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Oi Marcos, nós do grupo social marcamos 3 novos eventos este mês, você comparecerá?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37AC5E5-7FD5-4963-9EA2-AEF5C0D3BE45}"/>
              </a:ext>
            </a:extLst>
          </p:cNvPr>
          <p:cNvGrpSpPr/>
          <p:nvPr/>
        </p:nvGrpSpPr>
        <p:grpSpPr>
          <a:xfrm>
            <a:off x="10016149" y="2324711"/>
            <a:ext cx="2075016" cy="2208578"/>
            <a:chOff x="10116984" y="3864819"/>
            <a:chExt cx="2075016" cy="2208578"/>
          </a:xfrm>
        </p:grpSpPr>
        <p:pic>
          <p:nvPicPr>
            <p:cNvPr id="12" name="Picture 8" descr="Resultado de imagem para person talking drawing">
              <a:extLst>
                <a:ext uri="{FF2B5EF4-FFF2-40B4-BE49-F238E27FC236}">
                  <a16:creationId xmlns:a16="http://schemas.microsoft.com/office/drawing/2014/main" id="{A3264F32-C3FB-414C-88FB-25C61CB48E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5" t="27863" r="12307"/>
            <a:stretch/>
          </p:blipFill>
          <p:spPr bwMode="auto">
            <a:xfrm>
              <a:off x="10770869" y="3864819"/>
              <a:ext cx="1421131" cy="220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esultado de imagem para person talking drawing">
              <a:extLst>
                <a:ext uri="{FF2B5EF4-FFF2-40B4-BE49-F238E27FC236}">
                  <a16:creationId xmlns:a16="http://schemas.microsoft.com/office/drawing/2014/main" id="{8727A87C-0858-4FBC-87BC-606DEAC33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1461" b="49117" l="67073" r="79634">
                          <a14:foregroundMark x1="74146" y1="42167" x2="74146" y2="42167"/>
                          <a14:foregroundMark x1="68902" y1="48881" x2="67439" y2="49234"/>
                          <a14:foregroundMark x1="67561" y1="45347" x2="67073" y2="45465"/>
                          <a14:backgroundMark x1="73659" y1="44405" x2="73659" y2="44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62" t="40642" r="18798" b="50000"/>
            <a:stretch/>
          </p:blipFill>
          <p:spPr bwMode="auto">
            <a:xfrm rot="2328990" flipH="1">
              <a:off x="10116984" y="5424717"/>
              <a:ext cx="956345" cy="48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8" descr="Resultado de imagem para person talking drawing">
            <a:extLst>
              <a:ext uri="{FF2B5EF4-FFF2-40B4-BE49-F238E27FC236}">
                <a16:creationId xmlns:a16="http://schemas.microsoft.com/office/drawing/2014/main" id="{82063D35-AA50-4C81-9F87-A4EEF224C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27863" r="47037"/>
          <a:stretch/>
        </p:blipFill>
        <p:spPr bwMode="auto">
          <a:xfrm>
            <a:off x="6228366" y="3869455"/>
            <a:ext cx="1739623" cy="22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D31B4A4-1A43-4BEA-A1D4-A04F2A3D1124}"/>
              </a:ext>
            </a:extLst>
          </p:cNvPr>
          <p:cNvSpPr/>
          <p:nvPr/>
        </p:nvSpPr>
        <p:spPr>
          <a:xfrm>
            <a:off x="6581163" y="333139"/>
            <a:ext cx="2692866" cy="17833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3EC2119-E77D-4D5D-8ECC-629BD84310EB}"/>
              </a:ext>
            </a:extLst>
          </p:cNvPr>
          <p:cNvSpPr/>
          <p:nvPr/>
        </p:nvSpPr>
        <p:spPr>
          <a:xfrm>
            <a:off x="6679257" y="579374"/>
            <a:ext cx="622660" cy="1426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848B22-CF94-4783-84DB-C4F55B18A8B4}"/>
              </a:ext>
            </a:extLst>
          </p:cNvPr>
          <p:cNvSpPr/>
          <p:nvPr/>
        </p:nvSpPr>
        <p:spPr>
          <a:xfrm>
            <a:off x="6802246" y="700304"/>
            <a:ext cx="402590" cy="3476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0B1F1B-6C0C-4186-864B-66F474646072}"/>
              </a:ext>
            </a:extLst>
          </p:cNvPr>
          <p:cNvSpPr txBox="1"/>
          <p:nvPr/>
        </p:nvSpPr>
        <p:spPr>
          <a:xfrm>
            <a:off x="7424906" y="407916"/>
            <a:ext cx="235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Calendário de 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2AA328-9573-418C-AC43-129E29AAA41F}"/>
              </a:ext>
            </a:extLst>
          </p:cNvPr>
          <p:cNvSpPr/>
          <p:nvPr/>
        </p:nvSpPr>
        <p:spPr>
          <a:xfrm>
            <a:off x="7455108" y="1086127"/>
            <a:ext cx="1558863" cy="919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Balão de Fala: Oval 21">
            <a:extLst>
              <a:ext uri="{FF2B5EF4-FFF2-40B4-BE49-F238E27FC236}">
                <a16:creationId xmlns:a16="http://schemas.microsoft.com/office/drawing/2014/main" id="{4B8479E7-E946-4DFA-8639-6AFFFAB94B64}"/>
              </a:ext>
            </a:extLst>
          </p:cNvPr>
          <p:cNvSpPr/>
          <p:nvPr/>
        </p:nvSpPr>
        <p:spPr>
          <a:xfrm>
            <a:off x="9068239" y="199017"/>
            <a:ext cx="3329551" cy="1774219"/>
          </a:xfrm>
          <a:prstGeom prst="wedgeEllipseCallout">
            <a:avLst>
              <a:gd name="adj1" fmla="val 19602"/>
              <a:gd name="adj2" fmla="val 6888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Sem problemas, mas da próximas vez, dê uma olhada no calendário do (nome do projeto), ele é sincronizado com seu calendário do </a:t>
            </a:r>
            <a:r>
              <a:rPr lang="pt-BR" sz="1400" dirty="0" err="1"/>
              <a:t>teams</a:t>
            </a:r>
            <a:r>
              <a:rPr lang="pt-BR" sz="1400" dirty="0"/>
              <a:t>, podendo ter um melhor planejamento.</a:t>
            </a:r>
          </a:p>
        </p:txBody>
      </p:sp>
      <p:sp>
        <p:nvSpPr>
          <p:cNvPr id="23" name="Balão de Fala: Oval 22">
            <a:extLst>
              <a:ext uri="{FF2B5EF4-FFF2-40B4-BE49-F238E27FC236}">
                <a16:creationId xmlns:a16="http://schemas.microsoft.com/office/drawing/2014/main" id="{C81D9595-D09C-4D55-8098-47E420570054}"/>
              </a:ext>
            </a:extLst>
          </p:cNvPr>
          <p:cNvSpPr/>
          <p:nvPr/>
        </p:nvSpPr>
        <p:spPr>
          <a:xfrm>
            <a:off x="7913621" y="2048013"/>
            <a:ext cx="2352119" cy="1380987"/>
          </a:xfrm>
          <a:prstGeom prst="wedgeEllipseCallout">
            <a:avLst>
              <a:gd name="adj1" fmla="val 64011"/>
              <a:gd name="adj2" fmla="val 1898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 não se preocupe, avisaremos no Mural quando for ocorrer novos eventos.</a:t>
            </a:r>
          </a:p>
        </p:txBody>
      </p:sp>
      <p:sp>
        <p:nvSpPr>
          <p:cNvPr id="24" name="Balão de Fala: Oval 23">
            <a:extLst>
              <a:ext uri="{FF2B5EF4-FFF2-40B4-BE49-F238E27FC236}">
                <a16:creationId xmlns:a16="http://schemas.microsoft.com/office/drawing/2014/main" id="{35A43742-2825-4C91-BE29-A1ACFAA74A2F}"/>
              </a:ext>
            </a:extLst>
          </p:cNvPr>
          <p:cNvSpPr/>
          <p:nvPr/>
        </p:nvSpPr>
        <p:spPr>
          <a:xfrm>
            <a:off x="8234539" y="4742944"/>
            <a:ext cx="3030091" cy="1479778"/>
          </a:xfrm>
          <a:prstGeom prst="wedgeEllipseCallout">
            <a:avLst>
              <a:gd name="adj1" fmla="val -61714"/>
              <a:gd name="adj2" fmla="val -3736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Muito Obrigado Talita, pode deixar, vou começar a participar mais dos eventos a partir de agora, já que vou conseguir me organizar melhor.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F5190-1FFD-4CBC-B47A-0865D1B7C328}"/>
              </a:ext>
            </a:extLst>
          </p:cNvPr>
          <p:cNvSpPr txBox="1"/>
          <p:nvPr/>
        </p:nvSpPr>
        <p:spPr>
          <a:xfrm>
            <a:off x="67111" y="58723"/>
            <a:ext cx="28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FLEXIBILIDADE DE ESCOLHA</a:t>
            </a:r>
          </a:p>
        </p:txBody>
      </p:sp>
    </p:spTree>
    <p:extLst>
      <p:ext uri="{BB962C8B-B14F-4D97-AF65-F5344CB8AC3E}">
        <p14:creationId xmlns:p14="http://schemas.microsoft.com/office/powerpoint/2010/main" val="419907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</dc:creator>
  <cp:lastModifiedBy>Henrique</cp:lastModifiedBy>
  <cp:revision>8</cp:revision>
  <dcterms:created xsi:type="dcterms:W3CDTF">2021-02-09T00:35:49Z</dcterms:created>
  <dcterms:modified xsi:type="dcterms:W3CDTF">2021-02-11T20:24:39Z</dcterms:modified>
</cp:coreProperties>
</file>