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</p:sldMasterIdLst>
  <p:notesMasterIdLst>
    <p:notesMasterId r:id="rId20"/>
  </p:notesMasterIdLst>
  <p:handoutMasterIdLst>
    <p:handoutMasterId r:id="rId21"/>
  </p:handoutMasterIdLst>
  <p:sldIdLst>
    <p:sldId id="607" r:id="rId6"/>
    <p:sldId id="599" r:id="rId7"/>
    <p:sldId id="616" r:id="rId8"/>
    <p:sldId id="624" r:id="rId9"/>
    <p:sldId id="291" r:id="rId10"/>
    <p:sldId id="625" r:id="rId11"/>
    <p:sldId id="623" r:id="rId12"/>
    <p:sldId id="601" r:id="rId13"/>
    <p:sldId id="574" r:id="rId14"/>
    <p:sldId id="620" r:id="rId15"/>
    <p:sldId id="605" r:id="rId16"/>
    <p:sldId id="600" r:id="rId17"/>
    <p:sldId id="622" r:id="rId18"/>
    <p:sldId id="615" r:id="rId19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4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A4"/>
    <a:srgbClr val="D2EEF1"/>
    <a:srgbClr val="EB3C2D"/>
    <a:srgbClr val="E6005A"/>
    <a:srgbClr val="32B9CD"/>
    <a:srgbClr val="272A30"/>
    <a:srgbClr val="CC9900"/>
    <a:srgbClr val="253746"/>
    <a:srgbClr val="FF781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F47F72-D214-4805-8B11-427FD8416EE3}" v="43" dt="2021-02-18T14:23:19.996"/>
    <p1510:client id="{E9B6A414-E7F2-4653-BC4B-6244805984D2}" v="239" dt="2021-02-18T17:26:00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 snapToGrid="0">
      <p:cViewPr varScale="1">
        <p:scale>
          <a:sx n="64" d="100"/>
          <a:sy n="64" d="100"/>
        </p:scale>
        <p:origin x="702" y="78"/>
      </p:cViewPr>
      <p:guideLst>
        <p:guide orient="horz" pos="1815"/>
        <p:guide pos="4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son" userId="6c4494c9-e300-475e-8570-19c96c3d8172" providerId="ADAL" clId="{31AD0EF7-A346-477D-86F2-A1D5AE438D28}"/>
    <pc:docChg chg="undo custSel addSld delSld modSld sldOrd delMainMaster">
      <pc:chgData name="Gerson" userId="6c4494c9-e300-475e-8570-19c96c3d8172" providerId="ADAL" clId="{31AD0EF7-A346-477D-86F2-A1D5AE438D28}" dt="2020-09-02T21:50:33.166" v="2586" actId="1076"/>
      <pc:docMkLst>
        <pc:docMk/>
      </pc:docMkLst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0" sldId="25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751302403" sldId="27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096135448" sldId="30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783257960" sldId="31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500049308" sldId="317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026864619" sldId="39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674089168" sldId="397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272216348" sldId="398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45601077" sldId="399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21710651" sldId="401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954116833" sldId="402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656836468" sldId="40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897799432" sldId="404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712091084" sldId="405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863076824" sldId="40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4113554818" sldId="407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4215766000" sldId="408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827136354" sldId="411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817274924" sldId="41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735422310" sldId="415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08694963" sldId="419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273184692" sldId="42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64749994" sldId="424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239785145" sldId="425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647090416" sldId="50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878542236" sldId="51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566509158" sldId="515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715420402" sldId="519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4138011450" sldId="52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216072980" sldId="521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968941761" sldId="52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783407013" sldId="524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258428173" sldId="527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585640312" sldId="528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755117090" sldId="53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787704110" sldId="541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746918069" sldId="542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223225079" sldId="54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347171927" sldId="544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603599838" sldId="546"/>
        </pc:sldMkLst>
      </pc:sldChg>
      <pc:sldChg chg="modSp mod">
        <pc:chgData name="Gerson" userId="6c4494c9-e300-475e-8570-19c96c3d8172" providerId="ADAL" clId="{31AD0EF7-A346-477D-86F2-A1D5AE438D28}" dt="2020-09-02T16:39:17.793" v="2525" actId="20577"/>
        <pc:sldMkLst>
          <pc:docMk/>
          <pc:sldMk cId="2872109553" sldId="574"/>
        </pc:sldMkLst>
        <pc:spChg chg="mod">
          <ac:chgData name="Gerson" userId="6c4494c9-e300-475e-8570-19c96c3d8172" providerId="ADAL" clId="{31AD0EF7-A346-477D-86F2-A1D5AE438D28}" dt="2020-09-02T16:39:17.793" v="2525" actId="20577"/>
          <ac:spMkLst>
            <pc:docMk/>
            <pc:sldMk cId="2872109553" sldId="574"/>
            <ac:spMk id="13" creationId="{00000000-0000-0000-0000-000000000000}"/>
          </ac:spMkLst>
        </pc:spChg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072351053" sldId="591"/>
        </pc:sldMkLst>
      </pc:sldChg>
      <pc:sldChg chg="modSp">
        <pc:chgData name="Gerson" userId="6c4494c9-e300-475e-8570-19c96c3d8172" providerId="ADAL" clId="{31AD0EF7-A346-477D-86F2-A1D5AE438D28}" dt="2020-08-18T12:57:13.766" v="822" actId="207"/>
        <pc:sldMkLst>
          <pc:docMk/>
          <pc:sldMk cId="2415085052" sldId="593"/>
        </pc:sldMkLst>
        <pc:spChg chg="mod">
          <ac:chgData name="Gerson" userId="6c4494c9-e300-475e-8570-19c96c3d8172" providerId="ADAL" clId="{31AD0EF7-A346-477D-86F2-A1D5AE438D28}" dt="2020-08-18T12:57:05.484" v="821" actId="207"/>
          <ac:spMkLst>
            <pc:docMk/>
            <pc:sldMk cId="2415085052" sldId="593"/>
            <ac:spMk id="34" creationId="{D2B518FD-0965-470A-B08B-BC922DCE8AA1}"/>
          </ac:spMkLst>
        </pc:spChg>
        <pc:spChg chg="mod">
          <ac:chgData name="Gerson" userId="6c4494c9-e300-475e-8570-19c96c3d8172" providerId="ADAL" clId="{31AD0EF7-A346-477D-86F2-A1D5AE438D28}" dt="2020-08-18T12:57:13.766" v="822" actId="207"/>
          <ac:spMkLst>
            <pc:docMk/>
            <pc:sldMk cId="2415085052" sldId="593"/>
            <ac:spMk id="35" creationId="{C2994BD9-0111-4FDC-8D1C-9F7C0C4A01F4}"/>
          </ac:spMkLst>
        </pc:spChg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549242643" sldId="59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687103395" sldId="598"/>
        </pc:sldMkLst>
      </pc:sldChg>
      <pc:sldChg chg="modSp mod modAnim">
        <pc:chgData name="Gerson" userId="6c4494c9-e300-475e-8570-19c96c3d8172" providerId="ADAL" clId="{31AD0EF7-A346-477D-86F2-A1D5AE438D28}" dt="2020-08-18T12:56:34.543" v="820" actId="20577"/>
        <pc:sldMkLst>
          <pc:docMk/>
          <pc:sldMk cId="2177177731" sldId="599"/>
        </pc:sldMkLst>
        <pc:spChg chg="mod">
          <ac:chgData name="Gerson" userId="6c4494c9-e300-475e-8570-19c96c3d8172" providerId="ADAL" clId="{31AD0EF7-A346-477D-86F2-A1D5AE438D28}" dt="2020-08-18T12:56:34.543" v="820" actId="20577"/>
          <ac:spMkLst>
            <pc:docMk/>
            <pc:sldMk cId="2177177731" sldId="599"/>
            <ac:spMk id="2" creationId="{00000000-0000-0000-0000-000000000000}"/>
          </ac:spMkLst>
        </pc:spChg>
        <pc:spChg chg="mod">
          <ac:chgData name="Gerson" userId="6c4494c9-e300-475e-8570-19c96c3d8172" providerId="ADAL" clId="{31AD0EF7-A346-477D-86F2-A1D5AE438D28}" dt="2020-08-18T12:51:45.374" v="15" actId="20577"/>
          <ac:spMkLst>
            <pc:docMk/>
            <pc:sldMk cId="2177177731" sldId="599"/>
            <ac:spMk id="4" creationId="{00000000-0000-0000-0000-000000000000}"/>
          </ac:spMkLst>
        </pc:spChg>
      </pc:sldChg>
      <pc:sldChg chg="modSp modAnim">
        <pc:chgData name="Gerson" userId="6c4494c9-e300-475e-8570-19c96c3d8172" providerId="ADAL" clId="{31AD0EF7-A346-477D-86F2-A1D5AE438D28}" dt="2020-08-18T12:59:04.575" v="1136" actId="20577"/>
        <pc:sldMkLst>
          <pc:docMk/>
          <pc:sldMk cId="1398324226" sldId="601"/>
        </pc:sldMkLst>
        <pc:spChg chg="mod">
          <ac:chgData name="Gerson" userId="6c4494c9-e300-475e-8570-19c96c3d8172" providerId="ADAL" clId="{31AD0EF7-A346-477D-86F2-A1D5AE438D28}" dt="2020-08-18T12:59:04.575" v="1136" actId="20577"/>
          <ac:spMkLst>
            <pc:docMk/>
            <pc:sldMk cId="1398324226" sldId="601"/>
            <ac:spMk id="2" creationId="{00000000-0000-0000-0000-000000000000}"/>
          </ac:spMkLst>
        </pc:spChg>
      </pc:sldChg>
      <pc:sldChg chg="addSp modSp mod">
        <pc:chgData name="Gerson" userId="6c4494c9-e300-475e-8570-19c96c3d8172" providerId="ADAL" clId="{31AD0EF7-A346-477D-86F2-A1D5AE438D28}" dt="2020-08-18T13:00:02.611" v="1209" actId="1035"/>
        <pc:sldMkLst>
          <pc:docMk/>
          <pc:sldMk cId="801199801" sldId="603"/>
        </pc:sldMkLst>
        <pc:spChg chg="add mod">
          <ac:chgData name="Gerson" userId="6c4494c9-e300-475e-8570-19c96c3d8172" providerId="ADAL" clId="{31AD0EF7-A346-477D-86F2-A1D5AE438D28}" dt="2020-08-18T13:00:02.611" v="1209" actId="1035"/>
          <ac:spMkLst>
            <pc:docMk/>
            <pc:sldMk cId="801199801" sldId="603"/>
            <ac:spMk id="5" creationId="{D301502E-5C83-4594-8D48-645D794E3502}"/>
          </ac:spMkLst>
        </pc:spChg>
      </pc:sldChg>
      <pc:sldChg chg="addSp mod">
        <pc:chgData name="Gerson" userId="6c4494c9-e300-475e-8570-19c96c3d8172" providerId="ADAL" clId="{31AD0EF7-A346-477D-86F2-A1D5AE438D28}" dt="2020-08-18T13:00:06.382" v="1210" actId="22"/>
        <pc:sldMkLst>
          <pc:docMk/>
          <pc:sldMk cId="2938640072" sldId="604"/>
        </pc:sldMkLst>
        <pc:spChg chg="add">
          <ac:chgData name="Gerson" userId="6c4494c9-e300-475e-8570-19c96c3d8172" providerId="ADAL" clId="{31AD0EF7-A346-477D-86F2-A1D5AE438D28}" dt="2020-08-18T13:00:06.382" v="1210" actId="22"/>
          <ac:spMkLst>
            <pc:docMk/>
            <pc:sldMk cId="2938640072" sldId="604"/>
            <ac:spMk id="2" creationId="{F4EF15BF-3C45-4613-B044-BDD0032F1753}"/>
          </ac:spMkLst>
        </pc:spChg>
      </pc:sldChg>
      <pc:sldChg chg="addSp delSp modSp mod">
        <pc:chgData name="Gerson" userId="6c4494c9-e300-475e-8570-19c96c3d8172" providerId="ADAL" clId="{31AD0EF7-A346-477D-86F2-A1D5AE438D28}" dt="2020-08-18T13:00:54.668" v="1287" actId="1037"/>
        <pc:sldMkLst>
          <pc:docMk/>
          <pc:sldMk cId="446769231" sldId="605"/>
        </pc:sldMkLst>
        <pc:spChg chg="add del mod">
          <ac:chgData name="Gerson" userId="6c4494c9-e300-475e-8570-19c96c3d8172" providerId="ADAL" clId="{31AD0EF7-A346-477D-86F2-A1D5AE438D28}" dt="2020-08-18T13:00:51.668" v="1272" actId="478"/>
          <ac:spMkLst>
            <pc:docMk/>
            <pc:sldMk cId="446769231" sldId="605"/>
            <ac:spMk id="2" creationId="{F9FA3F01-533E-4811-BBA1-2A0A16E3EE7D}"/>
          </ac:spMkLst>
        </pc:spChg>
        <pc:picChg chg="mod">
          <ac:chgData name="Gerson" userId="6c4494c9-e300-475e-8570-19c96c3d8172" providerId="ADAL" clId="{31AD0EF7-A346-477D-86F2-A1D5AE438D28}" dt="2020-08-18T13:00:54.668" v="1287" actId="1037"/>
          <ac:picMkLst>
            <pc:docMk/>
            <pc:sldMk cId="446769231" sldId="605"/>
            <ac:picMk id="10" creationId="{B94BA9D3-7AD4-41E3-BFAD-B5A22B305A1B}"/>
          </ac:picMkLst>
        </pc:picChg>
      </pc:sldChg>
      <pc:sldChg chg="modSp mod">
        <pc:chgData name="Gerson" userId="6c4494c9-e300-475e-8570-19c96c3d8172" providerId="ADAL" clId="{31AD0EF7-A346-477D-86F2-A1D5AE438D28}" dt="2020-08-18T12:51:35.790" v="2" actId="20577"/>
        <pc:sldMkLst>
          <pc:docMk/>
          <pc:sldMk cId="83263419" sldId="607"/>
        </pc:sldMkLst>
        <pc:spChg chg="mod">
          <ac:chgData name="Gerson" userId="6c4494c9-e300-475e-8570-19c96c3d8172" providerId="ADAL" clId="{31AD0EF7-A346-477D-86F2-A1D5AE438D28}" dt="2020-08-18T12:51:35.790" v="2" actId="20577"/>
          <ac:spMkLst>
            <pc:docMk/>
            <pc:sldMk cId="83263419" sldId="607"/>
            <ac:spMk id="2" creationId="{00000000-0000-0000-0000-000000000000}"/>
          </ac:spMkLst>
        </pc:spChg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523763464" sldId="608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385264170" sldId="612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825584199" sldId="61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157308186" sldId="614"/>
        </pc:sldMkLst>
      </pc:sldChg>
      <pc:sldChg chg="modSp add">
        <pc:chgData name="Gerson" userId="6c4494c9-e300-475e-8570-19c96c3d8172" providerId="ADAL" clId="{31AD0EF7-A346-477D-86F2-A1D5AE438D28}" dt="2020-09-02T21:42:59.683" v="2532" actId="20577"/>
        <pc:sldMkLst>
          <pc:docMk/>
          <pc:sldMk cId="2820918408" sldId="616"/>
        </pc:sldMkLst>
        <pc:spChg chg="mod">
          <ac:chgData name="Gerson" userId="6c4494c9-e300-475e-8570-19c96c3d8172" providerId="ADAL" clId="{31AD0EF7-A346-477D-86F2-A1D5AE438D28}" dt="2020-09-02T21:42:59.683" v="2532" actId="20577"/>
          <ac:spMkLst>
            <pc:docMk/>
            <pc:sldMk cId="2820918408" sldId="616"/>
            <ac:spMk id="2" creationId="{00000000-0000-0000-0000-000000000000}"/>
          </ac:spMkLst>
        </pc:spChg>
      </pc:sldChg>
      <pc:sldChg chg="modSp add mod ord modAnim">
        <pc:chgData name="Gerson" userId="6c4494c9-e300-475e-8570-19c96c3d8172" providerId="ADAL" clId="{31AD0EF7-A346-477D-86F2-A1D5AE438D28}" dt="2020-08-18T12:58:29.323" v="1011" actId="6549"/>
        <pc:sldMkLst>
          <pc:docMk/>
          <pc:sldMk cId="3128149770" sldId="617"/>
        </pc:sldMkLst>
        <pc:spChg chg="mod">
          <ac:chgData name="Gerson" userId="6c4494c9-e300-475e-8570-19c96c3d8172" providerId="ADAL" clId="{31AD0EF7-A346-477D-86F2-A1D5AE438D28}" dt="2020-08-18T12:58:29.323" v="1011" actId="6549"/>
          <ac:spMkLst>
            <pc:docMk/>
            <pc:sldMk cId="3128149770" sldId="617"/>
            <ac:spMk id="2" creationId="{00000000-0000-0000-0000-000000000000}"/>
          </ac:spMkLst>
        </pc:spChg>
        <pc:spChg chg="mod">
          <ac:chgData name="Gerson" userId="6c4494c9-e300-475e-8570-19c96c3d8172" providerId="ADAL" clId="{31AD0EF7-A346-477D-86F2-A1D5AE438D28}" dt="2020-08-18T12:58:02.916" v="873" actId="20577"/>
          <ac:spMkLst>
            <pc:docMk/>
            <pc:sldMk cId="3128149770" sldId="617"/>
            <ac:spMk id="4" creationId="{00000000-0000-0000-0000-000000000000}"/>
          </ac:spMkLst>
        </pc:spChg>
      </pc:sldChg>
      <pc:sldChg chg="modSp add mod">
        <pc:chgData name="Gerson" userId="6c4494c9-e300-475e-8570-19c96c3d8172" providerId="ADAL" clId="{31AD0EF7-A346-477D-86F2-A1D5AE438D28}" dt="2020-08-18T22:10:43.161" v="1508" actId="1076"/>
        <pc:sldMkLst>
          <pc:docMk/>
          <pc:sldMk cId="2844713583" sldId="618"/>
        </pc:sldMkLst>
        <pc:spChg chg="mod">
          <ac:chgData name="Gerson" userId="6c4494c9-e300-475e-8570-19c96c3d8172" providerId="ADAL" clId="{31AD0EF7-A346-477D-86F2-A1D5AE438D28}" dt="2020-08-18T22:08:03.180" v="1296" actId="20577"/>
          <ac:spMkLst>
            <pc:docMk/>
            <pc:sldMk cId="2844713583" sldId="618"/>
            <ac:spMk id="7" creationId="{FFD3DC5B-CCF8-4D95-A962-9E9AD67FABBC}"/>
          </ac:spMkLst>
        </pc:spChg>
        <pc:spChg chg="mod">
          <ac:chgData name="Gerson" userId="6c4494c9-e300-475e-8570-19c96c3d8172" providerId="ADAL" clId="{31AD0EF7-A346-477D-86F2-A1D5AE438D28}" dt="2020-08-18T22:08:14.263" v="1307" actId="20577"/>
          <ac:spMkLst>
            <pc:docMk/>
            <pc:sldMk cId="2844713583" sldId="618"/>
            <ac:spMk id="8" creationId="{1246D602-D2E6-4673-951D-352CAEA74EC5}"/>
          </ac:spMkLst>
        </pc:spChg>
        <pc:spChg chg="mod">
          <ac:chgData name="Gerson" userId="6c4494c9-e300-475e-8570-19c96c3d8172" providerId="ADAL" clId="{31AD0EF7-A346-477D-86F2-A1D5AE438D28}" dt="2020-08-18T22:08:19.750" v="1319" actId="20577"/>
          <ac:spMkLst>
            <pc:docMk/>
            <pc:sldMk cId="2844713583" sldId="618"/>
            <ac:spMk id="9" creationId="{A8CAF408-7AEF-46A5-BE2C-9BE73369B7E1}"/>
          </ac:spMkLst>
        </pc:spChg>
        <pc:spChg chg="mod">
          <ac:chgData name="Gerson" userId="6c4494c9-e300-475e-8570-19c96c3d8172" providerId="ADAL" clId="{31AD0EF7-A346-477D-86F2-A1D5AE438D28}" dt="2020-08-18T22:08:23.835" v="1327" actId="20577"/>
          <ac:spMkLst>
            <pc:docMk/>
            <pc:sldMk cId="2844713583" sldId="618"/>
            <ac:spMk id="10" creationId="{2E5D830F-E594-4A4E-865A-ED3EF8AED2C7}"/>
          </ac:spMkLst>
        </pc:spChg>
        <pc:spChg chg="mod">
          <ac:chgData name="Gerson" userId="6c4494c9-e300-475e-8570-19c96c3d8172" providerId="ADAL" clId="{31AD0EF7-A346-477D-86F2-A1D5AE438D28}" dt="2020-08-18T22:09:03.439" v="1390" actId="14100"/>
          <ac:spMkLst>
            <pc:docMk/>
            <pc:sldMk cId="2844713583" sldId="618"/>
            <ac:spMk id="14" creationId="{C76ED18D-BAB8-4623-9F47-429CD0C89156}"/>
          </ac:spMkLst>
        </pc:spChg>
        <pc:spChg chg="mod">
          <ac:chgData name="Gerson" userId="6c4494c9-e300-475e-8570-19c96c3d8172" providerId="ADAL" clId="{31AD0EF7-A346-477D-86F2-A1D5AE438D28}" dt="2020-08-18T22:10:27.290" v="1505" actId="20577"/>
          <ac:spMkLst>
            <pc:docMk/>
            <pc:sldMk cId="2844713583" sldId="618"/>
            <ac:spMk id="32" creationId="{057FCB7D-5B0A-4D23-AEF9-7F2AA1E30C76}"/>
          </ac:spMkLst>
        </pc:spChg>
        <pc:picChg chg="mod">
          <ac:chgData name="Gerson" userId="6c4494c9-e300-475e-8570-19c96c3d8172" providerId="ADAL" clId="{31AD0EF7-A346-477D-86F2-A1D5AE438D28}" dt="2020-08-18T22:09:23.302" v="1393" actId="1076"/>
          <ac:picMkLst>
            <pc:docMk/>
            <pc:sldMk cId="2844713583" sldId="618"/>
            <ac:picMk id="24" creationId="{B805637B-3BD1-444D-B19B-DD46F785575B}"/>
          </ac:picMkLst>
        </pc:picChg>
        <pc:picChg chg="mod">
          <ac:chgData name="Gerson" userId="6c4494c9-e300-475e-8570-19c96c3d8172" providerId="ADAL" clId="{31AD0EF7-A346-477D-86F2-A1D5AE438D28}" dt="2020-08-18T22:09:17.297" v="1392" actId="1076"/>
          <ac:picMkLst>
            <pc:docMk/>
            <pc:sldMk cId="2844713583" sldId="618"/>
            <ac:picMk id="29" creationId="{19B3DCB4-A744-41A9-9082-4FA04F7F8229}"/>
          </ac:picMkLst>
        </pc:picChg>
        <pc:picChg chg="mod">
          <ac:chgData name="Gerson" userId="6c4494c9-e300-475e-8570-19c96c3d8172" providerId="ADAL" clId="{31AD0EF7-A346-477D-86F2-A1D5AE438D28}" dt="2020-08-18T22:10:35.051" v="1507" actId="1076"/>
          <ac:picMkLst>
            <pc:docMk/>
            <pc:sldMk cId="2844713583" sldId="618"/>
            <ac:picMk id="43" creationId="{69FAC983-C7FF-41C6-9EB6-E6E0B97E47CB}"/>
          </ac:picMkLst>
        </pc:picChg>
        <pc:picChg chg="mod">
          <ac:chgData name="Gerson" userId="6c4494c9-e300-475e-8570-19c96c3d8172" providerId="ADAL" clId="{31AD0EF7-A346-477D-86F2-A1D5AE438D28}" dt="2020-08-18T22:10:43.161" v="1508" actId="1076"/>
          <ac:picMkLst>
            <pc:docMk/>
            <pc:sldMk cId="2844713583" sldId="618"/>
            <ac:picMk id="47" creationId="{233C002F-C1FF-404F-84F0-8020562F896F}"/>
          </ac:picMkLst>
        </pc:picChg>
      </pc:sldChg>
      <pc:sldChg chg="addSp modSp add mod">
        <pc:chgData name="Gerson" userId="6c4494c9-e300-475e-8570-19c96c3d8172" providerId="ADAL" clId="{31AD0EF7-A346-477D-86F2-A1D5AE438D28}" dt="2020-09-01T21:19:07.622" v="1968" actId="1076"/>
        <pc:sldMkLst>
          <pc:docMk/>
          <pc:sldMk cId="3275046269" sldId="619"/>
        </pc:sldMkLst>
        <pc:spChg chg="add mod">
          <ac:chgData name="Gerson" userId="6c4494c9-e300-475e-8570-19c96c3d8172" providerId="ADAL" clId="{31AD0EF7-A346-477D-86F2-A1D5AE438D28}" dt="2020-08-19T21:57:18.187" v="1631" actId="1076"/>
          <ac:spMkLst>
            <pc:docMk/>
            <pc:sldMk cId="3275046269" sldId="619"/>
            <ac:spMk id="2" creationId="{439F4F44-E44F-4C34-AC52-F27CE2FFABA1}"/>
          </ac:spMkLst>
        </pc:spChg>
        <pc:spChg chg="add mod">
          <ac:chgData name="Gerson" userId="6c4494c9-e300-475e-8570-19c96c3d8172" providerId="ADAL" clId="{31AD0EF7-A346-477D-86F2-A1D5AE438D28}" dt="2020-08-19T21:57:48.725" v="1653" actId="14100"/>
          <ac:spMkLst>
            <pc:docMk/>
            <pc:sldMk cId="3275046269" sldId="619"/>
            <ac:spMk id="5" creationId="{594DEB65-832F-44B0-A79C-0568B4FA68C6}"/>
          </ac:spMkLst>
        </pc:spChg>
        <pc:spChg chg="add mod">
          <ac:chgData name="Gerson" userId="6c4494c9-e300-475e-8570-19c96c3d8172" providerId="ADAL" clId="{31AD0EF7-A346-477D-86F2-A1D5AE438D28}" dt="2020-08-19T22:00:33.650" v="1772" actId="20577"/>
          <ac:spMkLst>
            <pc:docMk/>
            <pc:sldMk cId="3275046269" sldId="619"/>
            <ac:spMk id="6" creationId="{D099F932-32D2-4ADD-8B90-82A8E8BFCFAB}"/>
          </ac:spMkLst>
        </pc:spChg>
        <pc:spChg chg="mod">
          <ac:chgData name="Gerson" userId="6c4494c9-e300-475e-8570-19c96c3d8172" providerId="ADAL" clId="{31AD0EF7-A346-477D-86F2-A1D5AE438D28}" dt="2020-08-19T21:55:14.972" v="1517" actId="20577"/>
          <ac:spMkLst>
            <pc:docMk/>
            <pc:sldMk cId="3275046269" sldId="619"/>
            <ac:spMk id="7" creationId="{FFD3DC5B-CCF8-4D95-A962-9E9AD67FABBC}"/>
          </ac:spMkLst>
        </pc:spChg>
        <pc:spChg chg="mod">
          <ac:chgData name="Gerson" userId="6c4494c9-e300-475e-8570-19c96c3d8172" providerId="ADAL" clId="{31AD0EF7-A346-477D-86F2-A1D5AE438D28}" dt="2020-08-19T21:55:53.419" v="1528" actId="20577"/>
          <ac:spMkLst>
            <pc:docMk/>
            <pc:sldMk cId="3275046269" sldId="619"/>
            <ac:spMk id="8" creationId="{1246D602-D2E6-4673-951D-352CAEA74EC5}"/>
          </ac:spMkLst>
        </pc:spChg>
        <pc:spChg chg="mod">
          <ac:chgData name="Gerson" userId="6c4494c9-e300-475e-8570-19c96c3d8172" providerId="ADAL" clId="{31AD0EF7-A346-477D-86F2-A1D5AE438D28}" dt="2020-08-19T21:56:02.744" v="1552" actId="20577"/>
          <ac:spMkLst>
            <pc:docMk/>
            <pc:sldMk cId="3275046269" sldId="619"/>
            <ac:spMk id="9" creationId="{A8CAF408-7AEF-46A5-BE2C-9BE73369B7E1}"/>
          </ac:spMkLst>
        </pc:spChg>
        <pc:spChg chg="mod">
          <ac:chgData name="Gerson" userId="6c4494c9-e300-475e-8570-19c96c3d8172" providerId="ADAL" clId="{31AD0EF7-A346-477D-86F2-A1D5AE438D28}" dt="2020-08-19T21:56:13.748" v="1574" actId="20577"/>
          <ac:spMkLst>
            <pc:docMk/>
            <pc:sldMk cId="3275046269" sldId="619"/>
            <ac:spMk id="10" creationId="{2E5D830F-E594-4A4E-865A-ED3EF8AED2C7}"/>
          </ac:spMkLst>
        </pc:spChg>
        <pc:spChg chg="add mod">
          <ac:chgData name="Gerson" userId="6c4494c9-e300-475e-8570-19c96c3d8172" providerId="ADAL" clId="{31AD0EF7-A346-477D-86F2-A1D5AE438D28}" dt="2020-08-19T22:01:20.829" v="1827" actId="20577"/>
          <ac:spMkLst>
            <pc:docMk/>
            <pc:sldMk cId="3275046269" sldId="619"/>
            <ac:spMk id="11" creationId="{B5ADDF5A-8BAB-42CC-9746-83E315F09A69}"/>
          </ac:spMkLst>
        </pc:spChg>
        <pc:spChg chg="mod">
          <ac:chgData name="Gerson" userId="6c4494c9-e300-475e-8570-19c96c3d8172" providerId="ADAL" clId="{31AD0EF7-A346-477D-86F2-A1D5AE438D28}" dt="2020-08-19T21:56:57.440" v="1610" actId="20577"/>
          <ac:spMkLst>
            <pc:docMk/>
            <pc:sldMk cId="3275046269" sldId="619"/>
            <ac:spMk id="14" creationId="{C76ED18D-BAB8-4623-9F47-429CD0C89156}"/>
          </ac:spMkLst>
        </pc:spChg>
        <pc:spChg chg="mod">
          <ac:chgData name="Gerson" userId="6c4494c9-e300-475e-8570-19c96c3d8172" providerId="ADAL" clId="{31AD0EF7-A346-477D-86F2-A1D5AE438D28}" dt="2020-08-19T22:00:07.349" v="1731" actId="1037"/>
          <ac:spMkLst>
            <pc:docMk/>
            <pc:sldMk cId="3275046269" sldId="619"/>
            <ac:spMk id="32" creationId="{057FCB7D-5B0A-4D23-AEF9-7F2AA1E30C76}"/>
          </ac:spMkLst>
        </pc:spChg>
        <pc:picChg chg="mod">
          <ac:chgData name="Gerson" userId="6c4494c9-e300-475e-8570-19c96c3d8172" providerId="ADAL" clId="{31AD0EF7-A346-477D-86F2-A1D5AE438D28}" dt="2020-08-19T21:58:09.932" v="1655" actId="1076"/>
          <ac:picMkLst>
            <pc:docMk/>
            <pc:sldMk cId="3275046269" sldId="619"/>
            <ac:picMk id="22" creationId="{2C27A70E-C36E-4254-A687-402AE3A162C4}"/>
          </ac:picMkLst>
        </pc:picChg>
        <pc:picChg chg="mod">
          <ac:chgData name="Gerson" userId="6c4494c9-e300-475e-8570-19c96c3d8172" providerId="ADAL" clId="{31AD0EF7-A346-477D-86F2-A1D5AE438D28}" dt="2020-09-01T21:19:07.622" v="1968" actId="1076"/>
          <ac:picMkLst>
            <pc:docMk/>
            <pc:sldMk cId="3275046269" sldId="619"/>
            <ac:picMk id="24" creationId="{B805637B-3BD1-444D-B19B-DD46F785575B}"/>
          </ac:picMkLst>
        </pc:picChg>
        <pc:picChg chg="mod">
          <ac:chgData name="Gerson" userId="6c4494c9-e300-475e-8570-19c96c3d8172" providerId="ADAL" clId="{31AD0EF7-A346-477D-86F2-A1D5AE438D28}" dt="2020-08-19T21:58:51.412" v="1657" actId="1076"/>
          <ac:picMkLst>
            <pc:docMk/>
            <pc:sldMk cId="3275046269" sldId="619"/>
            <ac:picMk id="29" creationId="{19B3DCB4-A744-41A9-9082-4FA04F7F8229}"/>
          </ac:picMkLst>
        </pc:picChg>
        <pc:picChg chg="mod">
          <ac:chgData name="Gerson" userId="6c4494c9-e300-475e-8570-19c96c3d8172" providerId="ADAL" clId="{31AD0EF7-A346-477D-86F2-A1D5AE438D28}" dt="2020-08-19T22:02:23.699" v="1832" actId="1076"/>
          <ac:picMkLst>
            <pc:docMk/>
            <pc:sldMk cId="3275046269" sldId="619"/>
            <ac:picMk id="39" creationId="{62A3CC72-CA54-4AF6-9589-41B8F7A3737B}"/>
          </ac:picMkLst>
        </pc:picChg>
        <pc:picChg chg="mod">
          <ac:chgData name="Gerson" userId="6c4494c9-e300-475e-8570-19c96c3d8172" providerId="ADAL" clId="{31AD0EF7-A346-477D-86F2-A1D5AE438D28}" dt="2020-08-19T22:02:27.957" v="1833" actId="1076"/>
          <ac:picMkLst>
            <pc:docMk/>
            <pc:sldMk cId="3275046269" sldId="619"/>
            <ac:picMk id="43" creationId="{69FAC983-C7FF-41C6-9EB6-E6E0B97E47CB}"/>
          </ac:picMkLst>
        </pc:picChg>
        <pc:picChg chg="mod">
          <ac:chgData name="Gerson" userId="6c4494c9-e300-475e-8570-19c96c3d8172" providerId="ADAL" clId="{31AD0EF7-A346-477D-86F2-A1D5AE438D28}" dt="2020-08-19T22:02:11.869" v="1829" actId="1076"/>
          <ac:picMkLst>
            <pc:docMk/>
            <pc:sldMk cId="3275046269" sldId="619"/>
            <ac:picMk id="45" creationId="{8CABD450-B3F5-45F7-93DB-C43B2193D821}"/>
          </ac:picMkLst>
        </pc:picChg>
        <pc:picChg chg="mod">
          <ac:chgData name="Gerson" userId="6c4494c9-e300-475e-8570-19c96c3d8172" providerId="ADAL" clId="{31AD0EF7-A346-477D-86F2-A1D5AE438D28}" dt="2020-08-19T22:02:34.073" v="1834" actId="1076"/>
          <ac:picMkLst>
            <pc:docMk/>
            <pc:sldMk cId="3275046269" sldId="619"/>
            <ac:picMk id="47" creationId="{233C002F-C1FF-404F-84F0-8020562F896F}"/>
          </ac:picMkLst>
        </pc:picChg>
      </pc:sldChg>
      <pc:sldChg chg="addSp delSp modSp add mod">
        <pc:chgData name="Gerson" userId="6c4494c9-e300-475e-8570-19c96c3d8172" providerId="ADAL" clId="{31AD0EF7-A346-477D-86F2-A1D5AE438D28}" dt="2020-09-02T21:45:11.639" v="2552" actId="20577"/>
        <pc:sldMkLst>
          <pc:docMk/>
          <pc:sldMk cId="747581455" sldId="620"/>
        </pc:sldMkLst>
        <pc:spChg chg="del mod">
          <ac:chgData name="Gerson" userId="6c4494c9-e300-475e-8570-19c96c3d8172" providerId="ADAL" clId="{31AD0EF7-A346-477D-86F2-A1D5AE438D28}" dt="2020-08-19T22:06:13.102" v="1868" actId="478"/>
          <ac:spMkLst>
            <pc:docMk/>
            <pc:sldMk cId="747581455" sldId="620"/>
            <ac:spMk id="2" creationId="{00000000-0000-0000-0000-000000000000}"/>
          </ac:spMkLst>
        </pc:spChg>
        <pc:spChg chg="add del">
          <ac:chgData name="Gerson" userId="6c4494c9-e300-475e-8570-19c96c3d8172" providerId="ADAL" clId="{31AD0EF7-A346-477D-86F2-A1D5AE438D28}" dt="2020-09-01T21:57:38.792" v="2029" actId="478"/>
          <ac:spMkLst>
            <pc:docMk/>
            <pc:sldMk cId="747581455" sldId="620"/>
            <ac:spMk id="2" creationId="{B9B673D1-9BE0-48E3-94A5-02FDD8819DDA}"/>
          </ac:spMkLst>
        </pc:spChg>
        <pc:spChg chg="mod">
          <ac:chgData name="Gerson" userId="6c4494c9-e300-475e-8570-19c96c3d8172" providerId="ADAL" clId="{31AD0EF7-A346-477D-86F2-A1D5AE438D28}" dt="2020-09-02T21:45:11.639" v="2552" actId="20577"/>
          <ac:spMkLst>
            <pc:docMk/>
            <pc:sldMk cId="747581455" sldId="620"/>
            <ac:spMk id="4" creationId="{00000000-0000-0000-0000-000000000000}"/>
          </ac:spMkLst>
        </pc:spChg>
        <pc:spChg chg="add mod">
          <ac:chgData name="Gerson" userId="6c4494c9-e300-475e-8570-19c96c3d8172" providerId="ADAL" clId="{31AD0EF7-A346-477D-86F2-A1D5AE438D28}" dt="2020-09-01T21:56:44.342" v="2026" actId="1076"/>
          <ac:spMkLst>
            <pc:docMk/>
            <pc:sldMk cId="747581455" sldId="620"/>
            <ac:spMk id="5" creationId="{7A267B7A-D473-474B-8198-A8326A20C2B8}"/>
          </ac:spMkLst>
        </pc:spChg>
        <pc:spChg chg="add del mod">
          <ac:chgData name="Gerson" userId="6c4494c9-e300-475e-8570-19c96c3d8172" providerId="ADAL" clId="{31AD0EF7-A346-477D-86F2-A1D5AE438D28}" dt="2020-08-19T22:06:18.688" v="1869" actId="478"/>
          <ac:spMkLst>
            <pc:docMk/>
            <pc:sldMk cId="747581455" sldId="620"/>
            <ac:spMk id="7" creationId="{14C482F9-8F7A-4902-B8ED-18D217A2A9E9}"/>
          </ac:spMkLst>
        </pc:spChg>
        <pc:spChg chg="add mod">
          <ac:chgData name="Gerson" userId="6c4494c9-e300-475e-8570-19c96c3d8172" providerId="ADAL" clId="{31AD0EF7-A346-477D-86F2-A1D5AE438D28}" dt="2020-09-01T21:56:55.629" v="2027" actId="1076"/>
          <ac:spMkLst>
            <pc:docMk/>
            <pc:sldMk cId="747581455" sldId="620"/>
            <ac:spMk id="8" creationId="{7996320F-8012-42D5-A8E9-DDE68A5940E9}"/>
          </ac:spMkLst>
        </pc:spChg>
        <pc:spChg chg="add mod">
          <ac:chgData name="Gerson" userId="6c4494c9-e300-475e-8570-19c96c3d8172" providerId="ADAL" clId="{31AD0EF7-A346-477D-86F2-A1D5AE438D28}" dt="2020-09-01T21:58:40.115" v="2031" actId="1076"/>
          <ac:spMkLst>
            <pc:docMk/>
            <pc:sldMk cId="747581455" sldId="620"/>
            <ac:spMk id="10" creationId="{7DBFA817-F5A6-4C4F-B92D-EEB702D41605}"/>
          </ac:spMkLst>
        </pc:spChg>
      </pc:sldChg>
      <pc:sldChg chg="addSp delSp modSp add mod">
        <pc:chgData name="Gerson" userId="6c4494c9-e300-475e-8570-19c96c3d8172" providerId="ADAL" clId="{31AD0EF7-A346-477D-86F2-A1D5AE438D28}" dt="2020-09-02T21:50:33.166" v="2586" actId="1076"/>
        <pc:sldMkLst>
          <pc:docMk/>
          <pc:sldMk cId="2283835195" sldId="621"/>
        </pc:sldMkLst>
        <pc:spChg chg="add mod">
          <ac:chgData name="Gerson" userId="6c4494c9-e300-475e-8570-19c96c3d8172" providerId="ADAL" clId="{31AD0EF7-A346-477D-86F2-A1D5AE438D28}" dt="2020-09-01T22:06:15.163" v="2221" actId="1076"/>
          <ac:spMkLst>
            <pc:docMk/>
            <pc:sldMk cId="2283835195" sldId="621"/>
            <ac:spMk id="2" creationId="{5D8C3DF0-CA05-453D-850F-30E0FC465B06}"/>
          </ac:spMkLst>
        </pc:spChg>
        <pc:spChg chg="add mod">
          <ac:chgData name="Gerson" userId="6c4494c9-e300-475e-8570-19c96c3d8172" providerId="ADAL" clId="{31AD0EF7-A346-477D-86F2-A1D5AE438D28}" dt="2020-09-01T22:06:28.073" v="2284" actId="20577"/>
          <ac:spMkLst>
            <pc:docMk/>
            <pc:sldMk cId="2283835195" sldId="621"/>
            <ac:spMk id="5" creationId="{86B0A120-1FAE-4195-8DB8-BCE605819363}"/>
          </ac:spMkLst>
        </pc:spChg>
        <pc:spChg chg="add mod">
          <ac:chgData name="Gerson" userId="6c4494c9-e300-475e-8570-19c96c3d8172" providerId="ADAL" clId="{31AD0EF7-A346-477D-86F2-A1D5AE438D28}" dt="2020-09-01T22:07:32.089" v="2347" actId="20577"/>
          <ac:spMkLst>
            <pc:docMk/>
            <pc:sldMk cId="2283835195" sldId="621"/>
            <ac:spMk id="6" creationId="{32759691-74B9-4611-8236-15534415A0A2}"/>
          </ac:spMkLst>
        </pc:spChg>
        <pc:spChg chg="mod">
          <ac:chgData name="Gerson" userId="6c4494c9-e300-475e-8570-19c96c3d8172" providerId="ADAL" clId="{31AD0EF7-A346-477D-86F2-A1D5AE438D28}" dt="2020-09-01T22:02:52.669" v="2049" actId="20577"/>
          <ac:spMkLst>
            <pc:docMk/>
            <pc:sldMk cId="2283835195" sldId="621"/>
            <ac:spMk id="7" creationId="{FFD3DC5B-CCF8-4D95-A962-9E9AD67FABBC}"/>
          </ac:spMkLst>
        </pc:spChg>
        <pc:spChg chg="mod">
          <ac:chgData name="Gerson" userId="6c4494c9-e300-475e-8570-19c96c3d8172" providerId="ADAL" clId="{31AD0EF7-A346-477D-86F2-A1D5AE438D28}" dt="2020-09-01T22:02:56.773" v="2060" actId="20577"/>
          <ac:spMkLst>
            <pc:docMk/>
            <pc:sldMk cId="2283835195" sldId="621"/>
            <ac:spMk id="8" creationId="{1246D602-D2E6-4673-951D-352CAEA74EC5}"/>
          </ac:spMkLst>
        </pc:spChg>
        <pc:spChg chg="mod">
          <ac:chgData name="Gerson" userId="6c4494c9-e300-475e-8570-19c96c3d8172" providerId="ADAL" clId="{31AD0EF7-A346-477D-86F2-A1D5AE438D28}" dt="2020-09-01T22:03:23.893" v="2090" actId="20577"/>
          <ac:spMkLst>
            <pc:docMk/>
            <pc:sldMk cId="2283835195" sldId="621"/>
            <ac:spMk id="9" creationId="{A8CAF408-7AEF-46A5-BE2C-9BE73369B7E1}"/>
          </ac:spMkLst>
        </pc:spChg>
        <pc:spChg chg="mod">
          <ac:chgData name="Gerson" userId="6c4494c9-e300-475e-8570-19c96c3d8172" providerId="ADAL" clId="{31AD0EF7-A346-477D-86F2-A1D5AE438D28}" dt="2020-09-01T22:03:26.280" v="2091" actId="20577"/>
          <ac:spMkLst>
            <pc:docMk/>
            <pc:sldMk cId="2283835195" sldId="621"/>
            <ac:spMk id="10" creationId="{2E5D830F-E594-4A4E-865A-ED3EF8AED2C7}"/>
          </ac:spMkLst>
        </pc:spChg>
        <pc:spChg chg="mod">
          <ac:chgData name="Gerson" userId="6c4494c9-e300-475e-8570-19c96c3d8172" providerId="ADAL" clId="{31AD0EF7-A346-477D-86F2-A1D5AE438D28}" dt="2020-09-01T22:04:22.585" v="2174" actId="6549"/>
          <ac:spMkLst>
            <pc:docMk/>
            <pc:sldMk cId="2283835195" sldId="621"/>
            <ac:spMk id="14" creationId="{C76ED18D-BAB8-4623-9F47-429CD0C89156}"/>
          </ac:spMkLst>
        </pc:spChg>
        <pc:spChg chg="add mod">
          <ac:chgData name="Gerson" userId="6c4494c9-e300-475e-8570-19c96c3d8172" providerId="ADAL" clId="{31AD0EF7-A346-477D-86F2-A1D5AE438D28}" dt="2020-09-02T21:47:36.432" v="2571" actId="20577"/>
          <ac:spMkLst>
            <pc:docMk/>
            <pc:sldMk cId="2283835195" sldId="621"/>
            <ac:spMk id="16" creationId="{9D7D91B7-2620-4A79-A282-1BED5DF34A99}"/>
          </ac:spMkLst>
        </pc:spChg>
        <pc:spChg chg="add mod">
          <ac:chgData name="Gerson" userId="6c4494c9-e300-475e-8570-19c96c3d8172" providerId="ADAL" clId="{31AD0EF7-A346-477D-86F2-A1D5AE438D28}" dt="2020-09-01T22:08:16.995" v="2395" actId="20577"/>
          <ac:spMkLst>
            <pc:docMk/>
            <pc:sldMk cId="2283835195" sldId="621"/>
            <ac:spMk id="19" creationId="{473515E6-F9C6-48B1-9079-CD1C79ADB382}"/>
          </ac:spMkLst>
        </pc:spChg>
        <pc:spChg chg="add mod">
          <ac:chgData name="Gerson" userId="6c4494c9-e300-475e-8570-19c96c3d8172" providerId="ADAL" clId="{31AD0EF7-A346-477D-86F2-A1D5AE438D28}" dt="2020-09-01T22:11:05.115" v="2523" actId="20577"/>
          <ac:spMkLst>
            <pc:docMk/>
            <pc:sldMk cId="2283835195" sldId="621"/>
            <ac:spMk id="23" creationId="{675479AB-688A-477D-95A2-DCA913C587FF}"/>
          </ac:spMkLst>
        </pc:spChg>
        <pc:spChg chg="mod">
          <ac:chgData name="Gerson" userId="6c4494c9-e300-475e-8570-19c96c3d8172" providerId="ADAL" clId="{31AD0EF7-A346-477D-86F2-A1D5AE438D28}" dt="2020-09-02T16:43:26.381" v="2527" actId="20577"/>
          <ac:spMkLst>
            <pc:docMk/>
            <pc:sldMk cId="2283835195" sldId="621"/>
            <ac:spMk id="32" creationId="{057FCB7D-5B0A-4D23-AEF9-7F2AA1E30C76}"/>
          </ac:spMkLst>
        </pc:spChg>
        <pc:spChg chg="mod">
          <ac:chgData name="Gerson" userId="6c4494c9-e300-475e-8570-19c96c3d8172" providerId="ADAL" clId="{31AD0EF7-A346-477D-86F2-A1D5AE438D28}" dt="2020-09-01T22:09:41.241" v="2453" actId="20577"/>
          <ac:spMkLst>
            <pc:docMk/>
            <pc:sldMk cId="2283835195" sldId="621"/>
            <ac:spMk id="51" creationId="{C8A70B33-92D8-4986-AA19-E48CE787D15D}"/>
          </ac:spMkLst>
        </pc:spChg>
        <pc:picChg chg="add mod">
          <ac:chgData name="Gerson" userId="6c4494c9-e300-475e-8570-19c96c3d8172" providerId="ADAL" clId="{31AD0EF7-A346-477D-86F2-A1D5AE438D28}" dt="2020-09-02T21:49:08.641" v="2574" actId="1076"/>
          <ac:picMkLst>
            <pc:docMk/>
            <pc:sldMk cId="2283835195" sldId="621"/>
            <ac:picMk id="11" creationId="{D8AD02B8-0C52-407E-9744-D73E415567A7}"/>
          </ac:picMkLst>
        </pc:picChg>
        <pc:picChg chg="add del">
          <ac:chgData name="Gerson" userId="6c4494c9-e300-475e-8570-19c96c3d8172" providerId="ADAL" clId="{31AD0EF7-A346-477D-86F2-A1D5AE438D28}" dt="2020-09-01T22:07:02.186" v="2290" actId="478"/>
          <ac:picMkLst>
            <pc:docMk/>
            <pc:sldMk cId="2283835195" sldId="621"/>
            <ac:picMk id="12" creationId="{08F4AF66-5FA5-4A28-BC86-844BCFCCBF70}"/>
          </ac:picMkLst>
        </pc:picChg>
        <pc:picChg chg="mod">
          <ac:chgData name="Gerson" userId="6c4494c9-e300-475e-8570-19c96c3d8172" providerId="ADAL" clId="{31AD0EF7-A346-477D-86F2-A1D5AE438D28}" dt="2020-09-02T21:49:12.760" v="2576" actId="1076"/>
          <ac:picMkLst>
            <pc:docMk/>
            <pc:sldMk cId="2283835195" sldId="621"/>
            <ac:picMk id="20" creationId="{E80A76F0-62DA-4619-BD72-04AC9A4D238E}"/>
          </ac:picMkLst>
        </pc:picChg>
        <pc:picChg chg="add mod">
          <ac:chgData name="Gerson" userId="6c4494c9-e300-475e-8570-19c96c3d8172" providerId="ADAL" clId="{31AD0EF7-A346-477D-86F2-A1D5AE438D28}" dt="2020-09-02T21:46:08.169" v="2553" actId="1076"/>
          <ac:picMkLst>
            <pc:docMk/>
            <pc:sldMk cId="2283835195" sldId="621"/>
            <ac:picMk id="21" creationId="{6E4D7273-A19B-4BAD-A54D-098B3ADD2EE0}"/>
          </ac:picMkLst>
        </pc:picChg>
        <pc:picChg chg="mod">
          <ac:chgData name="Gerson" userId="6c4494c9-e300-475e-8570-19c96c3d8172" providerId="ADAL" clId="{31AD0EF7-A346-477D-86F2-A1D5AE438D28}" dt="2020-09-02T21:48:58.950" v="2573" actId="1076"/>
          <ac:picMkLst>
            <pc:docMk/>
            <pc:sldMk cId="2283835195" sldId="621"/>
            <ac:picMk id="22" creationId="{2C27A70E-C36E-4254-A687-402AE3A162C4}"/>
          </ac:picMkLst>
        </pc:picChg>
        <pc:picChg chg="mod">
          <ac:chgData name="Gerson" userId="6c4494c9-e300-475e-8570-19c96c3d8172" providerId="ADAL" clId="{31AD0EF7-A346-477D-86F2-A1D5AE438D28}" dt="2020-09-01T22:06:05.861" v="2218" actId="1076"/>
          <ac:picMkLst>
            <pc:docMk/>
            <pc:sldMk cId="2283835195" sldId="621"/>
            <ac:picMk id="24" creationId="{B805637B-3BD1-444D-B19B-DD46F785575B}"/>
          </ac:picMkLst>
        </pc:picChg>
        <pc:picChg chg="mod">
          <ac:chgData name="Gerson" userId="6c4494c9-e300-475e-8570-19c96c3d8172" providerId="ADAL" clId="{31AD0EF7-A346-477D-86F2-A1D5AE438D28}" dt="2020-09-01T22:07:44.234" v="2348" actId="1076"/>
          <ac:picMkLst>
            <pc:docMk/>
            <pc:sldMk cId="2283835195" sldId="621"/>
            <ac:picMk id="26" creationId="{A5F4DB79-35CD-4BA7-B77B-3031D31D50BC}"/>
          </ac:picMkLst>
        </pc:picChg>
        <pc:picChg chg="mod">
          <ac:chgData name="Gerson" userId="6c4494c9-e300-475e-8570-19c96c3d8172" providerId="ADAL" clId="{31AD0EF7-A346-477D-86F2-A1D5AE438D28}" dt="2020-09-01T22:05:59.935" v="2216" actId="1076"/>
          <ac:picMkLst>
            <pc:docMk/>
            <pc:sldMk cId="2283835195" sldId="621"/>
            <ac:picMk id="29" creationId="{19B3DCB4-A744-41A9-9082-4FA04F7F8229}"/>
          </ac:picMkLst>
        </pc:picChg>
        <pc:picChg chg="mod">
          <ac:chgData name="Gerson" userId="6c4494c9-e300-475e-8570-19c96c3d8172" providerId="ADAL" clId="{31AD0EF7-A346-477D-86F2-A1D5AE438D28}" dt="2020-09-02T21:50:29.918" v="2585" actId="1076"/>
          <ac:picMkLst>
            <pc:docMk/>
            <pc:sldMk cId="2283835195" sldId="621"/>
            <ac:picMk id="39" creationId="{62A3CC72-CA54-4AF6-9589-41B8F7A3737B}"/>
          </ac:picMkLst>
        </pc:picChg>
        <pc:picChg chg="mod">
          <ac:chgData name="Gerson" userId="6c4494c9-e300-475e-8570-19c96c3d8172" providerId="ADAL" clId="{31AD0EF7-A346-477D-86F2-A1D5AE438D28}" dt="2020-09-02T21:46:30.606" v="2555" actId="1076"/>
          <ac:picMkLst>
            <pc:docMk/>
            <pc:sldMk cId="2283835195" sldId="621"/>
            <ac:picMk id="43" creationId="{69FAC983-C7FF-41C6-9EB6-E6E0B97E47CB}"/>
          </ac:picMkLst>
        </pc:picChg>
        <pc:picChg chg="mod">
          <ac:chgData name="Gerson" userId="6c4494c9-e300-475e-8570-19c96c3d8172" providerId="ADAL" clId="{31AD0EF7-A346-477D-86F2-A1D5AE438D28}" dt="2020-09-02T21:47:21.046" v="2559" actId="1076"/>
          <ac:picMkLst>
            <pc:docMk/>
            <pc:sldMk cId="2283835195" sldId="621"/>
            <ac:picMk id="45" creationId="{8CABD450-B3F5-45F7-93DB-C43B2193D821}"/>
          </ac:picMkLst>
        </pc:picChg>
        <pc:picChg chg="mod">
          <ac:chgData name="Gerson" userId="6c4494c9-e300-475e-8570-19c96c3d8172" providerId="ADAL" clId="{31AD0EF7-A346-477D-86F2-A1D5AE438D28}" dt="2020-09-02T21:50:33.166" v="2586" actId="1076"/>
          <ac:picMkLst>
            <pc:docMk/>
            <pc:sldMk cId="2283835195" sldId="621"/>
            <ac:picMk id="49" creationId="{C69E2FC7-FB44-43AA-BDD0-82B2130C6EE2}"/>
          </ac:picMkLst>
        </pc:picChg>
      </pc:sldChg>
      <pc:sldMasterChg chg="del delSldLayout">
        <pc:chgData name="Gerson" userId="6c4494c9-e300-475e-8570-19c96c3d8172" providerId="ADAL" clId="{31AD0EF7-A346-477D-86F2-A1D5AE438D28}" dt="2020-08-18T12:51:22.960" v="0" actId="47"/>
        <pc:sldMasterMkLst>
          <pc:docMk/>
          <pc:sldMasterMk cId="0" sldId="2147483656"/>
        </pc:sldMasterMkLst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0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1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5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7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8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9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63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64"/>
          </pc:sldLayoutMkLst>
        </pc:sldLayoutChg>
      </pc:sldMasterChg>
    </pc:docChg>
  </pc:docChgLst>
  <pc:docChgLst>
    <pc:chgData name="Gerson" userId="6c4494c9-e300-475e-8570-19c96c3d8172" providerId="ADAL" clId="{57F47F72-D214-4805-8B11-427FD8416EE3}"/>
    <pc:docChg chg="custSel addSld delSld modSld sldOrd">
      <pc:chgData name="Gerson" userId="6c4494c9-e300-475e-8570-19c96c3d8172" providerId="ADAL" clId="{57F47F72-D214-4805-8B11-427FD8416EE3}" dt="2021-02-18T14:24:15.745" v="411" actId="47"/>
      <pc:docMkLst>
        <pc:docMk/>
      </pc:docMkLst>
      <pc:sldChg chg="modSp mod">
        <pc:chgData name="Gerson" userId="6c4494c9-e300-475e-8570-19c96c3d8172" providerId="ADAL" clId="{57F47F72-D214-4805-8B11-427FD8416EE3}" dt="2021-02-18T14:20:18.747" v="82" actId="20577"/>
        <pc:sldMkLst>
          <pc:docMk/>
          <pc:sldMk cId="1091756452" sldId="291"/>
        </pc:sldMkLst>
        <pc:spChg chg="mod">
          <ac:chgData name="Gerson" userId="6c4494c9-e300-475e-8570-19c96c3d8172" providerId="ADAL" clId="{57F47F72-D214-4805-8B11-427FD8416EE3}" dt="2021-02-18T14:20:18.747" v="82" actId="20577"/>
          <ac:spMkLst>
            <pc:docMk/>
            <pc:sldMk cId="1091756452" sldId="291"/>
            <ac:spMk id="13" creationId="{00000000-0000-0000-0000-000000000000}"/>
          </ac:spMkLst>
        </pc:spChg>
      </pc:sldChg>
      <pc:sldChg chg="modSp mod">
        <pc:chgData name="Gerson" userId="6c4494c9-e300-475e-8570-19c96c3d8172" providerId="ADAL" clId="{57F47F72-D214-4805-8B11-427FD8416EE3}" dt="2021-02-18T14:19:02.441" v="18" actId="403"/>
        <pc:sldMkLst>
          <pc:docMk/>
          <pc:sldMk cId="2177177731" sldId="599"/>
        </pc:sldMkLst>
        <pc:spChg chg="mod">
          <ac:chgData name="Gerson" userId="6c4494c9-e300-475e-8570-19c96c3d8172" providerId="ADAL" clId="{57F47F72-D214-4805-8B11-427FD8416EE3}" dt="2021-02-18T14:19:02.441" v="18" actId="403"/>
          <ac:spMkLst>
            <pc:docMk/>
            <pc:sldMk cId="2177177731" sldId="599"/>
            <ac:spMk id="2" creationId="{00000000-0000-0000-0000-000000000000}"/>
          </ac:spMkLst>
        </pc:spChg>
      </pc:sldChg>
      <pc:sldChg chg="del">
        <pc:chgData name="Gerson" userId="6c4494c9-e300-475e-8570-19c96c3d8172" providerId="ADAL" clId="{57F47F72-D214-4805-8B11-427FD8416EE3}" dt="2021-02-18T14:24:15.745" v="411" actId="47"/>
        <pc:sldMkLst>
          <pc:docMk/>
          <pc:sldMk cId="801199801" sldId="603"/>
        </pc:sldMkLst>
      </pc:sldChg>
      <pc:sldChg chg="del">
        <pc:chgData name="Gerson" userId="6c4494c9-e300-475e-8570-19c96c3d8172" providerId="ADAL" clId="{57F47F72-D214-4805-8B11-427FD8416EE3}" dt="2021-02-18T14:24:13.277" v="410" actId="47"/>
        <pc:sldMkLst>
          <pc:docMk/>
          <pc:sldMk cId="2938640072" sldId="604"/>
        </pc:sldMkLst>
      </pc:sldChg>
      <pc:sldChg chg="modSp mod ord">
        <pc:chgData name="Gerson" userId="6c4494c9-e300-475e-8570-19c96c3d8172" providerId="ADAL" clId="{57F47F72-D214-4805-8B11-427FD8416EE3}" dt="2021-02-18T14:23:54.928" v="409" actId="6549"/>
        <pc:sldMkLst>
          <pc:docMk/>
          <pc:sldMk cId="4114683031" sldId="615"/>
        </pc:sldMkLst>
        <pc:spChg chg="mod">
          <ac:chgData name="Gerson" userId="6c4494c9-e300-475e-8570-19c96c3d8172" providerId="ADAL" clId="{57F47F72-D214-4805-8B11-427FD8416EE3}" dt="2021-02-18T14:23:54.928" v="409" actId="6549"/>
          <ac:spMkLst>
            <pc:docMk/>
            <pc:sldMk cId="4114683031" sldId="615"/>
            <ac:spMk id="6" creationId="{FA09424E-04A1-461B-B173-B1448D152853}"/>
          </ac:spMkLst>
        </pc:spChg>
      </pc:sldChg>
      <pc:sldChg chg="modSp modAnim">
        <pc:chgData name="Gerson" userId="6c4494c9-e300-475e-8570-19c96c3d8172" providerId="ADAL" clId="{57F47F72-D214-4805-8B11-427FD8416EE3}" dt="2021-02-18T14:19:36.729" v="59" actId="20577"/>
        <pc:sldMkLst>
          <pc:docMk/>
          <pc:sldMk cId="2820918408" sldId="616"/>
        </pc:sldMkLst>
        <pc:spChg chg="mod">
          <ac:chgData name="Gerson" userId="6c4494c9-e300-475e-8570-19c96c3d8172" providerId="ADAL" clId="{57F47F72-D214-4805-8B11-427FD8416EE3}" dt="2021-02-18T14:19:36.729" v="59" actId="20577"/>
          <ac:spMkLst>
            <pc:docMk/>
            <pc:sldMk cId="2820918408" sldId="616"/>
            <ac:spMk id="2" creationId="{00000000-0000-0000-0000-000000000000}"/>
          </ac:spMkLst>
        </pc:spChg>
      </pc:sldChg>
      <pc:sldChg chg="modSp mod">
        <pc:chgData name="Gerson" userId="6c4494c9-e300-475e-8570-19c96c3d8172" providerId="ADAL" clId="{57F47F72-D214-4805-8B11-427FD8416EE3}" dt="2021-02-18T14:21:32.988" v="150" actId="20577"/>
        <pc:sldMkLst>
          <pc:docMk/>
          <pc:sldMk cId="747581455" sldId="620"/>
        </pc:sldMkLst>
        <pc:spChg chg="mod">
          <ac:chgData name="Gerson" userId="6c4494c9-e300-475e-8570-19c96c3d8172" providerId="ADAL" clId="{57F47F72-D214-4805-8B11-427FD8416EE3}" dt="2021-02-18T14:21:32.988" v="150" actId="20577"/>
          <ac:spMkLst>
            <pc:docMk/>
            <pc:sldMk cId="747581455" sldId="620"/>
            <ac:spMk id="4" creationId="{00000000-0000-0000-0000-000000000000}"/>
          </ac:spMkLst>
        </pc:spChg>
      </pc:sldChg>
      <pc:sldChg chg="modSp add mod">
        <pc:chgData name="Gerson" userId="6c4494c9-e300-475e-8570-19c96c3d8172" providerId="ADAL" clId="{57F47F72-D214-4805-8B11-427FD8416EE3}" dt="2021-02-18T14:23:17.488" v="349" actId="20577"/>
        <pc:sldMkLst>
          <pc:docMk/>
          <pc:sldMk cId="1446799968" sldId="622"/>
        </pc:sldMkLst>
        <pc:spChg chg="mod">
          <ac:chgData name="Gerson" userId="6c4494c9-e300-475e-8570-19c96c3d8172" providerId="ADAL" clId="{57F47F72-D214-4805-8B11-427FD8416EE3}" dt="2021-02-18T14:22:44.065" v="264" actId="20577"/>
          <ac:spMkLst>
            <pc:docMk/>
            <pc:sldMk cId="1446799968" sldId="622"/>
            <ac:spMk id="4" creationId="{00000000-0000-0000-0000-000000000000}"/>
          </ac:spMkLst>
        </pc:spChg>
        <pc:spChg chg="mod">
          <ac:chgData name="Gerson" userId="6c4494c9-e300-475e-8570-19c96c3d8172" providerId="ADAL" clId="{57F47F72-D214-4805-8B11-427FD8416EE3}" dt="2021-02-18T14:23:17.488" v="349" actId="20577"/>
          <ac:spMkLst>
            <pc:docMk/>
            <pc:sldMk cId="1446799968" sldId="622"/>
            <ac:spMk id="6" creationId="{FA09424E-04A1-461B-B173-B1448D152853}"/>
          </ac:spMkLst>
        </pc:spChg>
      </pc:sldChg>
      <pc:sldChg chg="modSp add del mod">
        <pc:chgData name="Gerson" userId="6c4494c9-e300-475e-8570-19c96c3d8172" providerId="ADAL" clId="{57F47F72-D214-4805-8B11-427FD8416EE3}" dt="2021-02-18T14:23:42.353" v="383" actId="47"/>
        <pc:sldMkLst>
          <pc:docMk/>
          <pc:sldMk cId="492763629" sldId="623"/>
        </pc:sldMkLst>
        <pc:spChg chg="mod">
          <ac:chgData name="Gerson" userId="6c4494c9-e300-475e-8570-19c96c3d8172" providerId="ADAL" clId="{57F47F72-D214-4805-8B11-427FD8416EE3}" dt="2021-02-18T14:23:29.011" v="380" actId="20577"/>
          <ac:spMkLst>
            <pc:docMk/>
            <pc:sldMk cId="492763629" sldId="623"/>
            <ac:spMk id="6" creationId="{FA09424E-04A1-461B-B173-B1448D152853}"/>
          </ac:spMkLst>
        </pc:spChg>
      </pc:sldChg>
    </pc:docChg>
  </pc:docChgLst>
  <pc:docChgLst>
    <pc:chgData name="Gerson" userId="6c4494c9-e300-475e-8570-19c96c3d8172" providerId="ADAL" clId="{E9B6A414-E7F2-4653-BC4B-6244805984D2}"/>
    <pc:docChg chg="undo custSel addSld delSld modSld">
      <pc:chgData name="Gerson" userId="6c4494c9-e300-475e-8570-19c96c3d8172" providerId="ADAL" clId="{E9B6A414-E7F2-4653-BC4B-6244805984D2}" dt="2021-02-18T17:26:54.795" v="571" actId="20577"/>
      <pc:docMkLst>
        <pc:docMk/>
      </pc:docMkLst>
      <pc:sldChg chg="modSp mod">
        <pc:chgData name="Gerson" userId="6c4494c9-e300-475e-8570-19c96c3d8172" providerId="ADAL" clId="{E9B6A414-E7F2-4653-BC4B-6244805984D2}" dt="2021-02-18T17:24:01.620" v="258" actId="6549"/>
        <pc:sldMkLst>
          <pc:docMk/>
          <pc:sldMk cId="1091756452" sldId="291"/>
        </pc:sldMkLst>
        <pc:spChg chg="mod">
          <ac:chgData name="Gerson" userId="6c4494c9-e300-475e-8570-19c96c3d8172" providerId="ADAL" clId="{E9B6A414-E7F2-4653-BC4B-6244805984D2}" dt="2021-02-18T17:24:01.620" v="258" actId="6549"/>
          <ac:spMkLst>
            <pc:docMk/>
            <pc:sldMk cId="1091756452" sldId="291"/>
            <ac:spMk id="4" creationId="{00000000-0000-0000-0000-000000000000}"/>
          </ac:spMkLst>
        </pc:spChg>
      </pc:sldChg>
      <pc:sldChg chg="del">
        <pc:chgData name="Gerson" userId="6c4494c9-e300-475e-8570-19c96c3d8172" providerId="ADAL" clId="{E9B6A414-E7F2-4653-BC4B-6244805984D2}" dt="2021-02-18T14:25:09.646" v="0" actId="47"/>
        <pc:sldMkLst>
          <pc:docMk/>
          <pc:sldMk cId="2415085052" sldId="593"/>
        </pc:sldMkLst>
      </pc:sldChg>
      <pc:sldChg chg="modSp">
        <pc:chgData name="Gerson" userId="6c4494c9-e300-475e-8570-19c96c3d8172" providerId="ADAL" clId="{E9B6A414-E7F2-4653-BC4B-6244805984D2}" dt="2021-02-18T14:25:44.061" v="8" actId="313"/>
        <pc:sldMkLst>
          <pc:docMk/>
          <pc:sldMk cId="1398324226" sldId="601"/>
        </pc:sldMkLst>
        <pc:spChg chg="mod">
          <ac:chgData name="Gerson" userId="6c4494c9-e300-475e-8570-19c96c3d8172" providerId="ADAL" clId="{E9B6A414-E7F2-4653-BC4B-6244805984D2}" dt="2021-02-18T14:25:44.061" v="8" actId="313"/>
          <ac:spMkLst>
            <pc:docMk/>
            <pc:sldMk cId="1398324226" sldId="601"/>
            <ac:spMk id="2" creationId="{00000000-0000-0000-0000-000000000000}"/>
          </ac:spMkLst>
        </pc:spChg>
      </pc:sldChg>
      <pc:sldChg chg="add del">
        <pc:chgData name="Gerson" userId="6c4494c9-e300-475e-8570-19c96c3d8172" providerId="ADAL" clId="{E9B6A414-E7F2-4653-BC4B-6244805984D2}" dt="2021-02-18T17:26:16.164" v="519" actId="47"/>
        <pc:sldMkLst>
          <pc:docMk/>
          <pc:sldMk cId="446769231" sldId="605"/>
        </pc:sldMkLst>
      </pc:sldChg>
      <pc:sldChg chg="modSp mod modAnim">
        <pc:chgData name="Gerson" userId="6c4494c9-e300-475e-8570-19c96c3d8172" providerId="ADAL" clId="{E9B6A414-E7F2-4653-BC4B-6244805984D2}" dt="2021-02-18T17:25:43.346" v="515" actId="20577"/>
        <pc:sldMkLst>
          <pc:docMk/>
          <pc:sldMk cId="2820918408" sldId="616"/>
        </pc:sldMkLst>
        <pc:spChg chg="mod">
          <ac:chgData name="Gerson" userId="6c4494c9-e300-475e-8570-19c96c3d8172" providerId="ADAL" clId="{E9B6A414-E7F2-4653-BC4B-6244805984D2}" dt="2021-02-18T17:24:47.415" v="370" actId="6549"/>
          <ac:spMkLst>
            <pc:docMk/>
            <pc:sldMk cId="2820918408" sldId="616"/>
            <ac:spMk id="2" creationId="{00000000-0000-0000-0000-000000000000}"/>
          </ac:spMkLst>
        </pc:spChg>
        <pc:spChg chg="mod">
          <ac:chgData name="Gerson" userId="6c4494c9-e300-475e-8570-19c96c3d8172" providerId="ADAL" clId="{E9B6A414-E7F2-4653-BC4B-6244805984D2}" dt="2021-02-18T17:25:43.346" v="515" actId="20577"/>
          <ac:spMkLst>
            <pc:docMk/>
            <pc:sldMk cId="2820918408" sldId="616"/>
            <ac:spMk id="4" creationId="{00000000-0000-0000-0000-000000000000}"/>
          </ac:spMkLst>
        </pc:spChg>
      </pc:sldChg>
      <pc:sldChg chg="del">
        <pc:chgData name="Gerson" userId="6c4494c9-e300-475e-8570-19c96c3d8172" providerId="ADAL" clId="{E9B6A414-E7F2-4653-BC4B-6244805984D2}" dt="2021-02-18T14:25:55.353" v="9" actId="47"/>
        <pc:sldMkLst>
          <pc:docMk/>
          <pc:sldMk cId="3128149770" sldId="617"/>
        </pc:sldMkLst>
      </pc:sldChg>
      <pc:sldChg chg="del">
        <pc:chgData name="Gerson" userId="6c4494c9-e300-475e-8570-19c96c3d8172" providerId="ADAL" clId="{E9B6A414-E7F2-4653-BC4B-6244805984D2}" dt="2021-02-18T14:26:22.776" v="28" actId="47"/>
        <pc:sldMkLst>
          <pc:docMk/>
          <pc:sldMk cId="2844713583" sldId="618"/>
        </pc:sldMkLst>
      </pc:sldChg>
      <pc:sldChg chg="del">
        <pc:chgData name="Gerson" userId="6c4494c9-e300-475e-8570-19c96c3d8172" providerId="ADAL" clId="{E9B6A414-E7F2-4653-BC4B-6244805984D2}" dt="2021-02-18T14:26:21.792" v="27" actId="47"/>
        <pc:sldMkLst>
          <pc:docMk/>
          <pc:sldMk cId="3275046269" sldId="619"/>
        </pc:sldMkLst>
      </pc:sldChg>
      <pc:sldChg chg="addSp modSp add del mod">
        <pc:chgData name="Gerson" userId="6c4494c9-e300-475e-8570-19c96c3d8172" providerId="ADAL" clId="{E9B6A414-E7F2-4653-BC4B-6244805984D2}" dt="2021-02-18T14:27:13.017" v="85" actId="20577"/>
        <pc:sldMkLst>
          <pc:docMk/>
          <pc:sldMk cId="747581455" sldId="620"/>
        </pc:sldMkLst>
        <pc:spChg chg="mod">
          <ac:chgData name="Gerson" userId="6c4494c9-e300-475e-8570-19c96c3d8172" providerId="ADAL" clId="{E9B6A414-E7F2-4653-BC4B-6244805984D2}" dt="2021-02-18T14:26:13.818" v="25" actId="14100"/>
          <ac:spMkLst>
            <pc:docMk/>
            <pc:sldMk cId="747581455" sldId="620"/>
            <ac:spMk id="5" creationId="{7A267B7A-D473-474B-8198-A8326A20C2B8}"/>
          </ac:spMkLst>
        </pc:spChg>
        <pc:spChg chg="add mod">
          <ac:chgData name="Gerson" userId="6c4494c9-e300-475e-8570-19c96c3d8172" providerId="ADAL" clId="{E9B6A414-E7F2-4653-BC4B-6244805984D2}" dt="2021-02-18T14:26:56.660" v="63" actId="1076"/>
          <ac:spMkLst>
            <pc:docMk/>
            <pc:sldMk cId="747581455" sldId="620"/>
            <ac:spMk id="7" creationId="{3E28CCAF-67AF-4232-9049-9271BE799446}"/>
          </ac:spMkLst>
        </pc:spChg>
        <pc:spChg chg="mod">
          <ac:chgData name="Gerson" userId="6c4494c9-e300-475e-8570-19c96c3d8172" providerId="ADAL" clId="{E9B6A414-E7F2-4653-BC4B-6244805984D2}" dt="2021-02-18T14:26:05.320" v="12" actId="1076"/>
          <ac:spMkLst>
            <pc:docMk/>
            <pc:sldMk cId="747581455" sldId="620"/>
            <ac:spMk id="8" creationId="{7996320F-8012-42D5-A8E9-DDE68A5940E9}"/>
          </ac:spMkLst>
        </pc:spChg>
        <pc:spChg chg="add mod">
          <ac:chgData name="Gerson" userId="6c4494c9-e300-475e-8570-19c96c3d8172" providerId="ADAL" clId="{E9B6A414-E7F2-4653-BC4B-6244805984D2}" dt="2021-02-18T14:27:13.017" v="85" actId="20577"/>
          <ac:spMkLst>
            <pc:docMk/>
            <pc:sldMk cId="747581455" sldId="620"/>
            <ac:spMk id="9" creationId="{52BDACC8-1ED2-4045-8FCA-AF9F73D0C13E}"/>
          </ac:spMkLst>
        </pc:spChg>
        <pc:spChg chg="mod">
          <ac:chgData name="Gerson" userId="6c4494c9-e300-475e-8570-19c96c3d8172" providerId="ADAL" clId="{E9B6A414-E7F2-4653-BC4B-6244805984D2}" dt="2021-02-18T14:26:29.968" v="29" actId="1076"/>
          <ac:spMkLst>
            <pc:docMk/>
            <pc:sldMk cId="747581455" sldId="620"/>
            <ac:spMk id="10" creationId="{7DBFA817-F5A6-4C4F-B92D-EEB702D41605}"/>
          </ac:spMkLst>
        </pc:spChg>
      </pc:sldChg>
      <pc:sldChg chg="del">
        <pc:chgData name="Gerson" userId="6c4494c9-e300-475e-8570-19c96c3d8172" providerId="ADAL" clId="{E9B6A414-E7F2-4653-BC4B-6244805984D2}" dt="2021-02-18T14:26:20.277" v="26" actId="47"/>
        <pc:sldMkLst>
          <pc:docMk/>
          <pc:sldMk cId="2283835195" sldId="621"/>
        </pc:sldMkLst>
      </pc:sldChg>
      <pc:sldChg chg="modSp mod">
        <pc:chgData name="Gerson" userId="6c4494c9-e300-475e-8570-19c96c3d8172" providerId="ADAL" clId="{E9B6A414-E7F2-4653-BC4B-6244805984D2}" dt="2021-02-18T17:26:54.795" v="571" actId="20577"/>
        <pc:sldMkLst>
          <pc:docMk/>
          <pc:sldMk cId="1446799968" sldId="622"/>
        </pc:sldMkLst>
        <pc:spChg chg="mod">
          <ac:chgData name="Gerson" userId="6c4494c9-e300-475e-8570-19c96c3d8172" providerId="ADAL" clId="{E9B6A414-E7F2-4653-BC4B-6244805984D2}" dt="2021-02-18T17:26:54.795" v="571" actId="20577"/>
          <ac:spMkLst>
            <pc:docMk/>
            <pc:sldMk cId="1446799968" sldId="622"/>
            <ac:spMk id="6" creationId="{FA09424E-04A1-461B-B173-B1448D152853}"/>
          </ac:spMkLst>
        </pc:spChg>
      </pc:sldChg>
      <pc:sldChg chg="addSp delSp modSp add mod modAnim">
        <pc:chgData name="Gerson" userId="6c4494c9-e300-475e-8570-19c96c3d8172" providerId="ADAL" clId="{E9B6A414-E7F2-4653-BC4B-6244805984D2}" dt="2021-02-18T17:24:35.302" v="366" actId="6549"/>
        <pc:sldMkLst>
          <pc:docMk/>
          <pc:sldMk cId="2114404914" sldId="623"/>
        </pc:sldMkLst>
        <pc:spChg chg="del">
          <ac:chgData name="Gerson" userId="6c4494c9-e300-475e-8570-19c96c3d8172" providerId="ADAL" clId="{E9B6A414-E7F2-4653-BC4B-6244805984D2}" dt="2021-02-18T17:23:49.444" v="255" actId="478"/>
          <ac:spMkLst>
            <pc:docMk/>
            <pc:sldMk cId="2114404914" sldId="623"/>
            <ac:spMk id="3" creationId="{00000000-0000-0000-0000-000000000000}"/>
          </ac:spMkLst>
        </pc:spChg>
        <pc:spChg chg="mod">
          <ac:chgData name="Gerson" userId="6c4494c9-e300-475e-8570-19c96c3d8172" providerId="ADAL" clId="{E9B6A414-E7F2-4653-BC4B-6244805984D2}" dt="2021-02-18T17:24:06.189" v="260" actId="6549"/>
          <ac:spMkLst>
            <pc:docMk/>
            <pc:sldMk cId="2114404914" sldId="623"/>
            <ac:spMk id="4" creationId="{00000000-0000-0000-0000-000000000000}"/>
          </ac:spMkLst>
        </pc:spChg>
        <pc:spChg chg="add del mod">
          <ac:chgData name="Gerson" userId="6c4494c9-e300-475e-8570-19c96c3d8172" providerId="ADAL" clId="{E9B6A414-E7F2-4653-BC4B-6244805984D2}" dt="2021-02-18T17:23:49.444" v="255" actId="478"/>
          <ac:spMkLst>
            <pc:docMk/>
            <pc:sldMk cId="2114404914" sldId="623"/>
            <ac:spMk id="5" creationId="{899437BF-CF3F-4DBC-A1C1-CD65BCCDC59E}"/>
          </ac:spMkLst>
        </pc:spChg>
        <pc:spChg chg="del">
          <ac:chgData name="Gerson" userId="6c4494c9-e300-475e-8570-19c96c3d8172" providerId="ADAL" clId="{E9B6A414-E7F2-4653-BC4B-6244805984D2}" dt="2021-02-18T17:23:49.444" v="255" actId="478"/>
          <ac:spMkLst>
            <pc:docMk/>
            <pc:sldMk cId="2114404914" sldId="623"/>
            <ac:spMk id="6" creationId="{00000000-0000-0000-0000-000000000000}"/>
          </ac:spMkLst>
        </pc:spChg>
        <pc:spChg chg="del">
          <ac:chgData name="Gerson" userId="6c4494c9-e300-475e-8570-19c96c3d8172" providerId="ADAL" clId="{E9B6A414-E7F2-4653-BC4B-6244805984D2}" dt="2021-02-18T17:23:49.444" v="255" actId="478"/>
          <ac:spMkLst>
            <pc:docMk/>
            <pc:sldMk cId="2114404914" sldId="623"/>
            <ac:spMk id="7" creationId="{00000000-0000-0000-0000-000000000000}"/>
          </ac:spMkLst>
        </pc:spChg>
        <pc:spChg chg="del">
          <ac:chgData name="Gerson" userId="6c4494c9-e300-475e-8570-19c96c3d8172" providerId="ADAL" clId="{E9B6A414-E7F2-4653-BC4B-6244805984D2}" dt="2021-02-18T17:23:49.444" v="255" actId="478"/>
          <ac:spMkLst>
            <pc:docMk/>
            <pc:sldMk cId="2114404914" sldId="623"/>
            <ac:spMk id="8" creationId="{00000000-0000-0000-0000-000000000000}"/>
          </ac:spMkLst>
        </pc:spChg>
        <pc:spChg chg="del">
          <ac:chgData name="Gerson" userId="6c4494c9-e300-475e-8570-19c96c3d8172" providerId="ADAL" clId="{E9B6A414-E7F2-4653-BC4B-6244805984D2}" dt="2021-02-18T17:23:49.444" v="255" actId="478"/>
          <ac:spMkLst>
            <pc:docMk/>
            <pc:sldMk cId="2114404914" sldId="623"/>
            <ac:spMk id="9" creationId="{00000000-0000-0000-0000-000000000000}"/>
          </ac:spMkLst>
        </pc:spChg>
        <pc:spChg chg="del">
          <ac:chgData name="Gerson" userId="6c4494c9-e300-475e-8570-19c96c3d8172" providerId="ADAL" clId="{E9B6A414-E7F2-4653-BC4B-6244805984D2}" dt="2021-02-18T17:23:46.008" v="254" actId="478"/>
          <ac:spMkLst>
            <pc:docMk/>
            <pc:sldMk cId="2114404914" sldId="623"/>
            <ac:spMk id="10" creationId="{00000000-0000-0000-0000-000000000000}"/>
          </ac:spMkLst>
        </pc:spChg>
        <pc:spChg chg="del">
          <ac:chgData name="Gerson" userId="6c4494c9-e300-475e-8570-19c96c3d8172" providerId="ADAL" clId="{E9B6A414-E7F2-4653-BC4B-6244805984D2}" dt="2021-02-18T17:23:49.444" v="255" actId="478"/>
          <ac:spMkLst>
            <pc:docMk/>
            <pc:sldMk cId="2114404914" sldId="623"/>
            <ac:spMk id="12" creationId="{00000000-0000-0000-0000-000000000000}"/>
          </ac:spMkLst>
        </pc:spChg>
        <pc:spChg chg="del">
          <ac:chgData name="Gerson" userId="6c4494c9-e300-475e-8570-19c96c3d8172" providerId="ADAL" clId="{E9B6A414-E7F2-4653-BC4B-6244805984D2}" dt="2021-02-18T17:23:49.444" v="255" actId="478"/>
          <ac:spMkLst>
            <pc:docMk/>
            <pc:sldMk cId="2114404914" sldId="623"/>
            <ac:spMk id="13" creationId="{00000000-0000-0000-0000-000000000000}"/>
          </ac:spMkLst>
        </pc:spChg>
        <pc:spChg chg="del">
          <ac:chgData name="Gerson" userId="6c4494c9-e300-475e-8570-19c96c3d8172" providerId="ADAL" clId="{E9B6A414-E7F2-4653-BC4B-6244805984D2}" dt="2021-02-18T17:23:49.444" v="255" actId="478"/>
          <ac:spMkLst>
            <pc:docMk/>
            <pc:sldMk cId="2114404914" sldId="623"/>
            <ac:spMk id="14" creationId="{00000000-0000-0000-0000-000000000000}"/>
          </ac:spMkLst>
        </pc:spChg>
        <pc:spChg chg="del">
          <ac:chgData name="Gerson" userId="6c4494c9-e300-475e-8570-19c96c3d8172" providerId="ADAL" clId="{E9B6A414-E7F2-4653-BC4B-6244805984D2}" dt="2021-02-18T17:23:49.444" v="255" actId="478"/>
          <ac:spMkLst>
            <pc:docMk/>
            <pc:sldMk cId="2114404914" sldId="623"/>
            <ac:spMk id="16" creationId="{00000000-0000-0000-0000-000000000000}"/>
          </ac:spMkLst>
        </pc:spChg>
        <pc:spChg chg="del">
          <ac:chgData name="Gerson" userId="6c4494c9-e300-475e-8570-19c96c3d8172" providerId="ADAL" clId="{E9B6A414-E7F2-4653-BC4B-6244805984D2}" dt="2021-02-18T17:23:49.444" v="255" actId="478"/>
          <ac:spMkLst>
            <pc:docMk/>
            <pc:sldMk cId="2114404914" sldId="623"/>
            <ac:spMk id="17" creationId="{00000000-0000-0000-0000-000000000000}"/>
          </ac:spMkLst>
        </pc:spChg>
        <pc:spChg chg="del">
          <ac:chgData name="Gerson" userId="6c4494c9-e300-475e-8570-19c96c3d8172" providerId="ADAL" clId="{E9B6A414-E7F2-4653-BC4B-6244805984D2}" dt="2021-02-18T17:23:49.444" v="255" actId="478"/>
          <ac:spMkLst>
            <pc:docMk/>
            <pc:sldMk cId="2114404914" sldId="623"/>
            <ac:spMk id="18" creationId="{00000000-0000-0000-0000-000000000000}"/>
          </ac:spMkLst>
        </pc:spChg>
        <pc:spChg chg="del">
          <ac:chgData name="Gerson" userId="6c4494c9-e300-475e-8570-19c96c3d8172" providerId="ADAL" clId="{E9B6A414-E7F2-4653-BC4B-6244805984D2}" dt="2021-02-18T17:23:49.444" v="255" actId="478"/>
          <ac:spMkLst>
            <pc:docMk/>
            <pc:sldMk cId="2114404914" sldId="623"/>
            <ac:spMk id="19" creationId="{00000000-0000-0000-0000-000000000000}"/>
          </ac:spMkLst>
        </pc:spChg>
        <pc:spChg chg="del">
          <ac:chgData name="Gerson" userId="6c4494c9-e300-475e-8570-19c96c3d8172" providerId="ADAL" clId="{E9B6A414-E7F2-4653-BC4B-6244805984D2}" dt="2021-02-18T17:23:49.444" v="255" actId="478"/>
          <ac:spMkLst>
            <pc:docMk/>
            <pc:sldMk cId="2114404914" sldId="623"/>
            <ac:spMk id="21" creationId="{00000000-0000-0000-0000-000000000000}"/>
          </ac:spMkLst>
        </pc:spChg>
        <pc:spChg chg="del">
          <ac:chgData name="Gerson" userId="6c4494c9-e300-475e-8570-19c96c3d8172" providerId="ADAL" clId="{E9B6A414-E7F2-4653-BC4B-6244805984D2}" dt="2021-02-18T17:23:49.444" v="255" actId="478"/>
          <ac:spMkLst>
            <pc:docMk/>
            <pc:sldMk cId="2114404914" sldId="623"/>
            <ac:spMk id="22" creationId="{00000000-0000-0000-0000-000000000000}"/>
          </ac:spMkLst>
        </pc:spChg>
        <pc:spChg chg="add mod">
          <ac:chgData name="Gerson" userId="6c4494c9-e300-475e-8570-19c96c3d8172" providerId="ADAL" clId="{E9B6A414-E7F2-4653-BC4B-6244805984D2}" dt="2021-02-18T17:24:35.302" v="366" actId="6549"/>
          <ac:spMkLst>
            <pc:docMk/>
            <pc:sldMk cId="2114404914" sldId="623"/>
            <ac:spMk id="24" creationId="{A0DD221E-8B95-4844-97A2-90A03C672516}"/>
          </ac:spMkLst>
        </pc:spChg>
        <pc:picChg chg="del">
          <ac:chgData name="Gerson" userId="6c4494c9-e300-475e-8570-19c96c3d8172" providerId="ADAL" clId="{E9B6A414-E7F2-4653-BC4B-6244805984D2}" dt="2021-02-18T17:23:49.444" v="255" actId="478"/>
          <ac:picMkLst>
            <pc:docMk/>
            <pc:sldMk cId="2114404914" sldId="623"/>
            <ac:picMk id="23" creationId="{93C79700-B897-460D-97AC-60E697BDBD83}"/>
          </ac:picMkLst>
        </pc:picChg>
      </pc:sldChg>
      <pc:sldChg chg="modSp add mod modAnim">
        <pc:chgData name="Gerson" userId="6c4494c9-e300-475e-8570-19c96c3d8172" providerId="ADAL" clId="{E9B6A414-E7F2-4653-BC4B-6244805984D2}" dt="2021-02-18T17:25:27.937" v="496" actId="20577"/>
        <pc:sldMkLst>
          <pc:docMk/>
          <pc:sldMk cId="2328458479" sldId="624"/>
        </pc:sldMkLst>
        <pc:spChg chg="mod">
          <ac:chgData name="Gerson" userId="6c4494c9-e300-475e-8570-19c96c3d8172" providerId="ADAL" clId="{E9B6A414-E7F2-4653-BC4B-6244805984D2}" dt="2021-02-18T17:25:27.937" v="496" actId="20577"/>
          <ac:spMkLst>
            <pc:docMk/>
            <pc:sldMk cId="2328458479" sldId="624"/>
            <ac:spMk id="2" creationId="{00000000-0000-0000-0000-000000000000}"/>
          </ac:spMkLst>
        </pc:spChg>
        <pc:spChg chg="mod">
          <ac:chgData name="Gerson" userId="6c4494c9-e300-475e-8570-19c96c3d8172" providerId="ADAL" clId="{E9B6A414-E7F2-4653-BC4B-6244805984D2}" dt="2021-02-18T17:24:56.527" v="382" actId="20577"/>
          <ac:spMkLst>
            <pc:docMk/>
            <pc:sldMk cId="2328458479" sldId="624"/>
            <ac:spMk id="4" creationId="{00000000-0000-0000-0000-000000000000}"/>
          </ac:spMkLst>
        </pc:spChg>
      </pc:sldChg>
      <pc:sldChg chg="add del">
        <pc:chgData name="Gerson" userId="6c4494c9-e300-475e-8570-19c96c3d8172" providerId="ADAL" clId="{E9B6A414-E7F2-4653-BC4B-6244805984D2}" dt="2021-02-18T17:26:04.450" v="517" actId="47"/>
        <pc:sldMkLst>
          <pc:docMk/>
          <pc:sldMk cId="2010223119" sldId="62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25/02/2021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25/02/2021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027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svg"/><Relationship Id="rId18" Type="http://schemas.openxmlformats.org/officeDocument/2006/relationships/image" Target="../media/image15.png"/><Relationship Id="rId3" Type="http://schemas.openxmlformats.org/officeDocument/2006/relationships/image" Target="../media/image7.svg"/><Relationship Id="rId21" Type="http://schemas.openxmlformats.org/officeDocument/2006/relationships/image" Target="../media/image25.svg"/><Relationship Id="rId7" Type="http://schemas.openxmlformats.org/officeDocument/2006/relationships/image" Target="../media/image11.svg"/><Relationship Id="rId12" Type="http://schemas.openxmlformats.org/officeDocument/2006/relationships/image" Target="../media/image12.png"/><Relationship Id="rId17" Type="http://schemas.openxmlformats.org/officeDocument/2006/relationships/image" Target="../media/image21.svg"/><Relationship Id="rId2" Type="http://schemas.openxmlformats.org/officeDocument/2006/relationships/image" Target="../media/image7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1.pn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Entregável Projeto</a:t>
            </a:r>
          </a:p>
          <a:p>
            <a:r>
              <a:rPr lang="pt-BR" dirty="0"/>
              <a:t>Individual e Grupo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2000" dirty="0"/>
              <a:t>Professor Esp. Gerson Santos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263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10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3. Exemplo de como mostrar uma entrevista...</a:t>
            </a:r>
          </a:p>
        </p:txBody>
      </p:sp>
      <p:sp>
        <p:nvSpPr>
          <p:cNvPr id="5" name="Balão de Fala: Oval 4">
            <a:extLst>
              <a:ext uri="{FF2B5EF4-FFF2-40B4-BE49-F238E27FC236}">
                <a16:creationId xmlns:a16="http://schemas.microsoft.com/office/drawing/2014/main" id="{7A267B7A-D473-474B-8198-A8326A20C2B8}"/>
              </a:ext>
            </a:extLst>
          </p:cNvPr>
          <p:cNvSpPr/>
          <p:nvPr/>
        </p:nvSpPr>
        <p:spPr>
          <a:xfrm>
            <a:off x="365759" y="4169251"/>
            <a:ext cx="3283131" cy="116731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 COISA ISSO! DE COLOCAR A FOTO</a:t>
            </a:r>
          </a:p>
        </p:txBody>
      </p:sp>
      <p:sp>
        <p:nvSpPr>
          <p:cNvPr id="8" name="Balão de Pensamento: Nuvem 7">
            <a:extLst>
              <a:ext uri="{FF2B5EF4-FFF2-40B4-BE49-F238E27FC236}">
                <a16:creationId xmlns:a16="http://schemas.microsoft.com/office/drawing/2014/main" id="{7996320F-8012-42D5-A8E9-DDE68A5940E9}"/>
              </a:ext>
            </a:extLst>
          </p:cNvPr>
          <p:cNvSpPr/>
          <p:nvPr/>
        </p:nvSpPr>
        <p:spPr>
          <a:xfrm>
            <a:off x="6721475" y="1526853"/>
            <a:ext cx="2316480" cy="13258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 QUE ISSO?</a:t>
            </a:r>
          </a:p>
        </p:txBody>
      </p:sp>
      <p:sp>
        <p:nvSpPr>
          <p:cNvPr id="10" name="Balão de Fala: Oval 9">
            <a:extLst>
              <a:ext uri="{FF2B5EF4-FFF2-40B4-BE49-F238E27FC236}">
                <a16:creationId xmlns:a16="http://schemas.microsoft.com/office/drawing/2014/main" id="{7DBFA817-F5A6-4C4F-B92D-EEB702D41605}"/>
              </a:ext>
            </a:extLst>
          </p:cNvPr>
          <p:cNvSpPr/>
          <p:nvPr/>
        </p:nvSpPr>
        <p:spPr>
          <a:xfrm>
            <a:off x="783771" y="1363869"/>
            <a:ext cx="5547360" cy="213952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QUE FORMULÁRIO CHATO </a:t>
            </a:r>
            <a:r>
              <a:rPr lang="pt-BR" sz="2000" dirty="0"/>
              <a:t>10x</a:t>
            </a:r>
            <a:endParaRPr lang="pt-BR" sz="4800" dirty="0"/>
          </a:p>
        </p:txBody>
      </p:sp>
      <p:sp>
        <p:nvSpPr>
          <p:cNvPr id="7" name="Balão de Pensamento: Nuvem 6">
            <a:extLst>
              <a:ext uri="{FF2B5EF4-FFF2-40B4-BE49-F238E27FC236}">
                <a16:creationId xmlns:a16="http://schemas.microsoft.com/office/drawing/2014/main" id="{3E28CCAF-67AF-4232-9049-9271BE799446}"/>
              </a:ext>
            </a:extLst>
          </p:cNvPr>
          <p:cNvSpPr/>
          <p:nvPr/>
        </p:nvSpPr>
        <p:spPr>
          <a:xfrm>
            <a:off x="5172891" y="3506311"/>
            <a:ext cx="2316480" cy="13258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 sei o que é RE..</a:t>
            </a:r>
          </a:p>
        </p:txBody>
      </p:sp>
      <p:sp>
        <p:nvSpPr>
          <p:cNvPr id="9" name="Balão de Fala: Oval 8">
            <a:extLst>
              <a:ext uri="{FF2B5EF4-FFF2-40B4-BE49-F238E27FC236}">
                <a16:creationId xmlns:a16="http://schemas.microsoft.com/office/drawing/2014/main" id="{52BDACC8-1ED2-4045-8FCA-AF9F73D0C13E}"/>
              </a:ext>
            </a:extLst>
          </p:cNvPr>
          <p:cNvSpPr/>
          <p:nvPr/>
        </p:nvSpPr>
        <p:spPr>
          <a:xfrm>
            <a:off x="7020382" y="4554170"/>
            <a:ext cx="5547360" cy="213952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CONSEGUI FAZER 8</a:t>
            </a:r>
            <a:r>
              <a:rPr lang="pt-BR" sz="2000" dirty="0"/>
              <a:t>x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747581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11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4. Mapa de Empatia – Em Socioemocional</a:t>
            </a:r>
          </a:p>
        </p:txBody>
      </p:sp>
      <p:pic>
        <p:nvPicPr>
          <p:cNvPr id="10" name="Imagem 9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B94BA9D3-7AD4-41E3-BFAD-B5A22B305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477" y="1095805"/>
            <a:ext cx="8797135" cy="621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69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5. Jornada – Simplificada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FFD3DC5B-CCF8-4D95-A962-9E9AD67FABBC}"/>
              </a:ext>
            </a:extLst>
          </p:cNvPr>
          <p:cNvSpPr/>
          <p:nvPr/>
        </p:nvSpPr>
        <p:spPr>
          <a:xfrm>
            <a:off x="2630901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FASES UTILIZADOR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1246D602-D2E6-4673-951D-352CAEA74EC5}"/>
              </a:ext>
            </a:extLst>
          </p:cNvPr>
          <p:cNvSpPr/>
          <p:nvPr/>
        </p:nvSpPr>
        <p:spPr>
          <a:xfrm>
            <a:off x="5149512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FASES UTILIZADOR</a:t>
            </a:r>
          </a:p>
        </p:txBody>
      </p: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A8CAF408-7AEF-46A5-BE2C-9BE73369B7E1}"/>
              </a:ext>
            </a:extLst>
          </p:cNvPr>
          <p:cNvSpPr/>
          <p:nvPr/>
        </p:nvSpPr>
        <p:spPr>
          <a:xfrm>
            <a:off x="7712628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FASES UTILIZADOR</a:t>
            </a:r>
          </a:p>
        </p:txBody>
      </p:sp>
      <p:sp>
        <p:nvSpPr>
          <p:cNvPr id="10" name="Seta: Pentágono 9">
            <a:extLst>
              <a:ext uri="{FF2B5EF4-FFF2-40B4-BE49-F238E27FC236}">
                <a16:creationId xmlns:a16="http://schemas.microsoft.com/office/drawing/2014/main" id="{2E5D830F-E594-4A4E-865A-ED3EF8AED2C7}"/>
              </a:ext>
            </a:extLst>
          </p:cNvPr>
          <p:cNvSpPr/>
          <p:nvPr/>
        </p:nvSpPr>
        <p:spPr>
          <a:xfrm>
            <a:off x="10319471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FASES UTILIZADOR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30C587B-167A-4046-8193-FE5D0F2BD5AD}"/>
              </a:ext>
            </a:extLst>
          </p:cNvPr>
          <p:cNvCxnSpPr/>
          <p:nvPr/>
        </p:nvCxnSpPr>
        <p:spPr>
          <a:xfrm>
            <a:off x="248653" y="2106706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C76ED18D-BAB8-4623-9F47-429CD0C89156}"/>
              </a:ext>
            </a:extLst>
          </p:cNvPr>
          <p:cNvSpPr/>
          <p:nvPr/>
        </p:nvSpPr>
        <p:spPr>
          <a:xfrm>
            <a:off x="2630901" y="2163934"/>
            <a:ext cx="2037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Ação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Ação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Ação 3 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8282CFB-9587-4BFA-A168-54B336E1D1FD}"/>
              </a:ext>
            </a:extLst>
          </p:cNvPr>
          <p:cNvCxnSpPr/>
          <p:nvPr/>
        </p:nvCxnSpPr>
        <p:spPr>
          <a:xfrm>
            <a:off x="248653" y="3205592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E924F593-86B6-43D8-BBC2-C83416E7E647}"/>
              </a:ext>
            </a:extLst>
          </p:cNvPr>
          <p:cNvSpPr/>
          <p:nvPr/>
        </p:nvSpPr>
        <p:spPr>
          <a:xfrm>
            <a:off x="248653" y="12833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6D4EF9F-24DA-4535-8158-6E054700D6C9}"/>
              </a:ext>
            </a:extLst>
          </p:cNvPr>
          <p:cNvSpPr/>
          <p:nvPr/>
        </p:nvSpPr>
        <p:spPr>
          <a:xfrm>
            <a:off x="248653" y="21639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pic>
        <p:nvPicPr>
          <p:cNvPr id="20" name="Gráfico 19" descr="Rosto sorridente sem preenchimento ">
            <a:extLst>
              <a:ext uri="{FF2B5EF4-FFF2-40B4-BE49-F238E27FC236}">
                <a16:creationId xmlns:a16="http://schemas.microsoft.com/office/drawing/2014/main" id="{E80A76F0-62DA-4619-BD72-04AC9A4D23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666128" y="4111970"/>
            <a:ext cx="914400" cy="914400"/>
          </a:xfrm>
          <a:prstGeom prst="rect">
            <a:avLst/>
          </a:prstGeom>
        </p:spPr>
      </p:pic>
      <p:pic>
        <p:nvPicPr>
          <p:cNvPr id="22" name="Gráfico 21" descr="Rosto neutro sem preenchimento ">
            <a:extLst>
              <a:ext uri="{FF2B5EF4-FFF2-40B4-BE49-F238E27FC236}">
                <a16:creationId xmlns:a16="http://schemas.microsoft.com/office/drawing/2014/main" id="{2C27A70E-C36E-4254-A687-402AE3A162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3666128" y="3097033"/>
            <a:ext cx="914400" cy="914400"/>
          </a:xfrm>
          <a:prstGeom prst="rect">
            <a:avLst/>
          </a:prstGeom>
        </p:spPr>
      </p:pic>
      <p:pic>
        <p:nvPicPr>
          <p:cNvPr id="24" name="Gráfico 23" descr="Rosto triste sem preenchimento ">
            <a:extLst>
              <a:ext uri="{FF2B5EF4-FFF2-40B4-BE49-F238E27FC236}">
                <a16:creationId xmlns:a16="http://schemas.microsoft.com/office/drawing/2014/main" id="{B805637B-3BD1-444D-B19B-DD46F78557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3666128" y="2119616"/>
            <a:ext cx="914400" cy="914400"/>
          </a:xfrm>
          <a:prstGeom prst="rect">
            <a:avLst/>
          </a:prstGeom>
        </p:spPr>
      </p:pic>
      <p:pic>
        <p:nvPicPr>
          <p:cNvPr id="26" name="Gráfico 25" descr="Rosto sorrindo sem preenchimento ">
            <a:extLst>
              <a:ext uri="{FF2B5EF4-FFF2-40B4-BE49-F238E27FC236}">
                <a16:creationId xmlns:a16="http://schemas.microsoft.com/office/drawing/2014/main" id="{A5F4DB79-35CD-4BA7-B77B-3031D31D50B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3666128" y="1138405"/>
            <a:ext cx="914400" cy="914400"/>
          </a:xfrm>
          <a:prstGeom prst="rect">
            <a:avLst/>
          </a:prstGeom>
        </p:spPr>
      </p:pic>
      <p:pic>
        <p:nvPicPr>
          <p:cNvPr id="28" name="Gráfico 27" descr="Rosto surpreso sem preenchimento ">
            <a:extLst>
              <a:ext uri="{FF2B5EF4-FFF2-40B4-BE49-F238E27FC236}">
                <a16:creationId xmlns:a16="http://schemas.microsoft.com/office/drawing/2014/main" id="{41BFD2CF-18FC-4ABB-8BE0-194A2318470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3666128" y="154270"/>
            <a:ext cx="914400" cy="914400"/>
          </a:xfrm>
          <a:prstGeom prst="rect">
            <a:avLst/>
          </a:prstGeom>
        </p:spPr>
      </p:pic>
      <p:pic>
        <p:nvPicPr>
          <p:cNvPr id="29" name="Gráfico 28" descr="Rosto sorridente sem preenchimento ">
            <a:extLst>
              <a:ext uri="{FF2B5EF4-FFF2-40B4-BE49-F238E27FC236}">
                <a16:creationId xmlns:a16="http://schemas.microsoft.com/office/drawing/2014/main" id="{19B3DCB4-A744-41A9-9082-4FA04F7F82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975806" y="3265712"/>
            <a:ext cx="914400" cy="9144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A54099A1-86BA-49DD-921E-A12E1EA75F22}"/>
              </a:ext>
            </a:extLst>
          </p:cNvPr>
          <p:cNvSpPr/>
          <p:nvPr/>
        </p:nvSpPr>
        <p:spPr>
          <a:xfrm>
            <a:off x="248653" y="32957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C0D5044-B87E-4741-83CC-572EC6DF96A2}"/>
              </a:ext>
            </a:extLst>
          </p:cNvPr>
          <p:cNvCxnSpPr/>
          <p:nvPr/>
        </p:nvCxnSpPr>
        <p:spPr>
          <a:xfrm>
            <a:off x="248653" y="4320521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057FCB7D-5B0A-4D23-AEF9-7F2AA1E30C76}"/>
              </a:ext>
            </a:extLst>
          </p:cNvPr>
          <p:cNvSpPr/>
          <p:nvPr/>
        </p:nvSpPr>
        <p:spPr>
          <a:xfrm>
            <a:off x="2719133" y="4417854"/>
            <a:ext cx="2037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Pensamento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Pensamento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Pensamento 3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D1FDD8A-6877-49FB-A4A9-32172D6FE06F}"/>
              </a:ext>
            </a:extLst>
          </p:cNvPr>
          <p:cNvCxnSpPr/>
          <p:nvPr/>
        </p:nvCxnSpPr>
        <p:spPr>
          <a:xfrm>
            <a:off x="248653" y="5507638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65DFBC55-8446-4393-8E00-5D2F0A377509}"/>
              </a:ext>
            </a:extLst>
          </p:cNvPr>
          <p:cNvSpPr/>
          <p:nvPr/>
        </p:nvSpPr>
        <p:spPr>
          <a:xfrm>
            <a:off x="248653" y="4417854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988A0C7-9A9A-45F9-B41F-429C2C02D082}"/>
              </a:ext>
            </a:extLst>
          </p:cNvPr>
          <p:cNvSpPr/>
          <p:nvPr/>
        </p:nvSpPr>
        <p:spPr>
          <a:xfrm>
            <a:off x="248653" y="5633149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Canal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(ponto de contato) 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465783DE-DC9B-4E81-A205-39F651C9CE0E}"/>
              </a:ext>
            </a:extLst>
          </p:cNvPr>
          <p:cNvCxnSpPr/>
          <p:nvPr/>
        </p:nvCxnSpPr>
        <p:spPr>
          <a:xfrm>
            <a:off x="248653" y="6526315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áfico 38" descr="Envelope">
            <a:extLst>
              <a:ext uri="{FF2B5EF4-FFF2-40B4-BE49-F238E27FC236}">
                <a16:creationId xmlns:a16="http://schemas.microsoft.com/office/drawing/2014/main" id="{62A3CC72-CA54-4AF6-9589-41B8F7A3737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-1690025" y="125114"/>
            <a:ext cx="914400" cy="914400"/>
          </a:xfrm>
          <a:prstGeom prst="rect">
            <a:avLst/>
          </a:prstGeom>
        </p:spPr>
      </p:pic>
      <p:pic>
        <p:nvPicPr>
          <p:cNvPr id="43" name="Gráfico 42" descr="Bate-papo ">
            <a:extLst>
              <a:ext uri="{FF2B5EF4-FFF2-40B4-BE49-F238E27FC236}">
                <a16:creationId xmlns:a16="http://schemas.microsoft.com/office/drawing/2014/main" id="{69FAC983-C7FF-41C6-9EB6-E6E0B97E47C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2975806" y="5541029"/>
            <a:ext cx="914400" cy="914400"/>
          </a:xfrm>
          <a:prstGeom prst="rect">
            <a:avLst/>
          </a:prstGeom>
        </p:spPr>
      </p:pic>
      <p:pic>
        <p:nvPicPr>
          <p:cNvPr id="45" name="Gráfico 44" descr="Baixar da nuvem">
            <a:extLst>
              <a:ext uri="{FF2B5EF4-FFF2-40B4-BE49-F238E27FC236}">
                <a16:creationId xmlns:a16="http://schemas.microsoft.com/office/drawing/2014/main" id="{8CABD450-B3F5-45F7-93DB-C43B2193D82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-1739701" y="3034016"/>
            <a:ext cx="914400" cy="914400"/>
          </a:xfrm>
          <a:prstGeom prst="rect">
            <a:avLst/>
          </a:prstGeom>
        </p:spPr>
      </p:pic>
      <p:pic>
        <p:nvPicPr>
          <p:cNvPr id="47" name="Gráfico 46" descr="Call center">
            <a:extLst>
              <a:ext uri="{FF2B5EF4-FFF2-40B4-BE49-F238E27FC236}">
                <a16:creationId xmlns:a16="http://schemas.microsoft.com/office/drawing/2014/main" id="{233C002F-C1FF-404F-84F0-8020562F896F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-1739701" y="1029172"/>
            <a:ext cx="914400" cy="914400"/>
          </a:xfrm>
          <a:prstGeom prst="rect">
            <a:avLst/>
          </a:prstGeom>
        </p:spPr>
      </p:pic>
      <p:pic>
        <p:nvPicPr>
          <p:cNvPr id="49" name="Gráfico 48" descr="Fala">
            <a:extLst>
              <a:ext uri="{FF2B5EF4-FFF2-40B4-BE49-F238E27FC236}">
                <a16:creationId xmlns:a16="http://schemas.microsoft.com/office/drawing/2014/main" id="{C69E2FC7-FB44-43AA-BDD0-82B2130C6EE2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-1739701" y="2119616"/>
            <a:ext cx="914400" cy="914400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9A498E02-A53D-43C5-8A8C-E911C378ACFE}"/>
              </a:ext>
            </a:extLst>
          </p:cNvPr>
          <p:cNvSpPr/>
          <p:nvPr/>
        </p:nvSpPr>
        <p:spPr>
          <a:xfrm>
            <a:off x="256675" y="6555567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C8A70B33-92D8-4986-AA19-E48CE787D15D}"/>
              </a:ext>
            </a:extLst>
          </p:cNvPr>
          <p:cNvSpPr/>
          <p:nvPr/>
        </p:nvSpPr>
        <p:spPr>
          <a:xfrm>
            <a:off x="2719132" y="6569056"/>
            <a:ext cx="2037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Fazer isso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Fazer aquilo</a:t>
            </a:r>
          </a:p>
        </p:txBody>
      </p:sp>
    </p:spTree>
    <p:extLst>
      <p:ext uri="{BB962C8B-B14F-4D97-AF65-F5344CB8AC3E}">
        <p14:creationId xmlns:p14="http://schemas.microsoft.com/office/powerpoint/2010/main" val="1010721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Tá...mas o que precisa para o projeto individual e Grupo...o que é obrigatório?</a:t>
            </a:r>
          </a:p>
          <a:p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A09424E-04A1-461B-B173-B1448D1528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075" y="1542734"/>
            <a:ext cx="13006753" cy="5761037"/>
          </a:xfrm>
        </p:spPr>
        <p:txBody>
          <a:bodyPr/>
          <a:lstStyle/>
          <a:p>
            <a:pPr marL="0" indent="0">
              <a:buNone/>
            </a:pPr>
            <a:r>
              <a:rPr lang="pt-BR" sz="3200" dirty="0"/>
              <a:t>PROVA INDIVIDUAL</a:t>
            </a:r>
          </a:p>
          <a:p>
            <a:r>
              <a:rPr lang="pt-BR" sz="3200" dirty="0"/>
              <a:t>Passo 1 – Definição do Negócio</a:t>
            </a:r>
          </a:p>
          <a:p>
            <a:r>
              <a:rPr lang="pt-BR" sz="3200" dirty="0"/>
              <a:t>Passo 2 – </a:t>
            </a:r>
            <a:r>
              <a:rPr lang="pt-BR" sz="3200" dirty="0" err="1"/>
              <a:t>Proto</a:t>
            </a:r>
            <a:r>
              <a:rPr lang="pt-BR" sz="3200" dirty="0"/>
              <a:t> Persona</a:t>
            </a:r>
          </a:p>
          <a:p>
            <a:r>
              <a:rPr lang="pt-BR" sz="3200" dirty="0"/>
              <a:t>Passo 3 – Entrevistas (3 para o individual)</a:t>
            </a:r>
          </a:p>
          <a:p>
            <a:r>
              <a:rPr lang="pt-BR" sz="3200" dirty="0"/>
              <a:t>Passo 4 – Não precisa para o individual</a:t>
            </a:r>
          </a:p>
          <a:p>
            <a:r>
              <a:rPr lang="pt-BR" sz="3200" dirty="0"/>
              <a:t>Passo 5 – Jornada</a:t>
            </a:r>
          </a:p>
          <a:p>
            <a:r>
              <a:rPr lang="pt-BR" sz="3200" dirty="0"/>
              <a:t>Passo 6 – Desafio – Surpreenda: Humanização ou Acessibilidade ou </a:t>
            </a:r>
            <a:r>
              <a:rPr lang="pt-BR" sz="3200" dirty="0" err="1"/>
              <a:t>Storyboard</a:t>
            </a:r>
            <a:r>
              <a:rPr lang="pt-BR" sz="3200" dirty="0"/>
              <a:t> de uma mudança (nova ideia) </a:t>
            </a:r>
          </a:p>
          <a:p>
            <a:endParaRPr lang="pt-BR" sz="3200" dirty="0"/>
          </a:p>
          <a:p>
            <a:pPr marL="0" indent="0">
              <a:buNone/>
            </a:pPr>
            <a:r>
              <a:rPr lang="pt-BR" sz="3200" dirty="0"/>
              <a:t>Aqui o Mapa de Empatia não é obrigatório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46799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14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Tá...mas o que precisa para o projeto individual e Grupo...o que é obrigatório?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A09424E-04A1-461B-B173-B1448D1528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076" y="1542734"/>
            <a:ext cx="12526406" cy="5761037"/>
          </a:xfrm>
        </p:spPr>
        <p:txBody>
          <a:bodyPr/>
          <a:lstStyle/>
          <a:p>
            <a:pPr marL="0" indent="0">
              <a:buNone/>
            </a:pPr>
            <a:r>
              <a:rPr lang="pt-BR" sz="3600" dirty="0"/>
              <a:t>ENTREGA DE PI EM GRUPO</a:t>
            </a:r>
          </a:p>
          <a:p>
            <a:pPr marL="0" indent="0">
              <a:buNone/>
            </a:pPr>
            <a:endParaRPr lang="pt-BR" sz="3600" dirty="0"/>
          </a:p>
          <a:p>
            <a:r>
              <a:rPr lang="pt-BR" sz="3600" dirty="0"/>
              <a:t>Passo 1 – Definição do Negócio</a:t>
            </a:r>
          </a:p>
          <a:p>
            <a:r>
              <a:rPr lang="pt-BR" sz="3600" dirty="0"/>
              <a:t>Passo 2 – </a:t>
            </a:r>
            <a:r>
              <a:rPr lang="pt-BR" sz="3600" dirty="0" err="1"/>
              <a:t>Proto</a:t>
            </a:r>
            <a:r>
              <a:rPr lang="pt-BR" sz="3600" dirty="0"/>
              <a:t> Persona</a:t>
            </a:r>
          </a:p>
          <a:p>
            <a:r>
              <a:rPr lang="pt-BR" sz="3600" dirty="0"/>
              <a:t>Passo 3 – Entrevistas (5 para o grupo)</a:t>
            </a:r>
          </a:p>
          <a:p>
            <a:r>
              <a:rPr lang="pt-BR" sz="3600" dirty="0"/>
              <a:t>Passo 4 – Mapa de Empatia (Só para trabalho em grupo)</a:t>
            </a:r>
          </a:p>
          <a:p>
            <a:r>
              <a:rPr lang="pt-BR" sz="3600" dirty="0"/>
              <a:t>Passo 5 – Jornada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468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1"/>
            <a:ext cx="12832856" cy="3312368"/>
          </a:xfrm>
        </p:spPr>
        <p:txBody>
          <a:bodyPr/>
          <a:lstStyle/>
          <a:p>
            <a:r>
              <a:rPr lang="pt-BR" sz="2800" dirty="0"/>
              <a:t>Você deverá realizar a atividade INDIVIDUAL que valerá NOTA da avaliação Individual e também deverá fazer em GRUPO que será entregue para o Prof. de PI;</a:t>
            </a:r>
          </a:p>
          <a:p>
            <a:r>
              <a:rPr lang="pt-BR" sz="2800" dirty="0">
                <a:solidFill>
                  <a:srgbClr val="253746"/>
                </a:solidFill>
              </a:rPr>
              <a:t>Farei uma inspeção nos trabalhos que poderá influenciar na NOTA;</a:t>
            </a:r>
          </a:p>
          <a:p>
            <a:r>
              <a:rPr lang="pt-BR" sz="2800" dirty="0">
                <a:solidFill>
                  <a:srgbClr val="253746"/>
                </a:solidFill>
              </a:rPr>
              <a:t>Dei autonomia para vocês estruturarem o como vocês querem entregar, mas precisa ter 8MB e preferencialmente um único arquivo. (PPT, DOC, </a:t>
            </a:r>
            <a:r>
              <a:rPr lang="pt-BR" sz="2800" dirty="0" err="1">
                <a:solidFill>
                  <a:srgbClr val="253746"/>
                </a:solidFill>
              </a:rPr>
              <a:t>etc</a:t>
            </a:r>
            <a:r>
              <a:rPr lang="pt-BR" sz="2800" dirty="0">
                <a:solidFill>
                  <a:srgbClr val="253746"/>
                </a:solidFill>
              </a:rPr>
              <a:t>); Mas o mínimo esperado é seguir o modelo destes slides.</a:t>
            </a:r>
          </a:p>
          <a:p>
            <a:r>
              <a:rPr lang="pt-BR" sz="2800" dirty="0">
                <a:solidFill>
                  <a:srgbClr val="253746"/>
                </a:solidFill>
              </a:rPr>
              <a:t>Exercícios SEMELHANTES DEMAIS poderão ser desconsiderados;</a:t>
            </a:r>
          </a:p>
          <a:p>
            <a:r>
              <a:rPr lang="pt-BR" sz="2800" dirty="0">
                <a:solidFill>
                  <a:srgbClr val="253746"/>
                </a:solidFill>
              </a:rPr>
              <a:t>Não deixem para a última hora pois não dará tempo;</a:t>
            </a: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1. Instruções</a:t>
            </a:r>
          </a:p>
        </p:txBody>
      </p:sp>
    </p:spTree>
    <p:extLst>
      <p:ext uri="{BB962C8B-B14F-4D97-AF65-F5344CB8AC3E}">
        <p14:creationId xmlns:p14="http://schemas.microsoft.com/office/powerpoint/2010/main" val="2177177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1"/>
            <a:ext cx="12448085" cy="3312368"/>
          </a:xfrm>
        </p:spPr>
        <p:txBody>
          <a:bodyPr/>
          <a:lstStyle/>
          <a:p>
            <a:r>
              <a:rPr lang="pt-BR" dirty="0"/>
              <a:t>Qual o negócio (área) do projeto?</a:t>
            </a:r>
          </a:p>
          <a:p>
            <a:pPr marL="0" indent="0">
              <a:buNone/>
            </a:pPr>
            <a:r>
              <a:rPr lang="pt-BR" dirty="0"/>
              <a:t>R: </a:t>
            </a:r>
            <a:r>
              <a:rPr lang="pt-BR" dirty="0" smtClean="0"/>
              <a:t>Ensino de idiomas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Visite uma empresa (virtualmente) para conhecer e </a:t>
            </a:r>
            <a:r>
              <a:rPr lang="pt-BR" dirty="0" err="1"/>
              <a:t>e</a:t>
            </a:r>
            <a:r>
              <a:rPr lang="pt-BR" dirty="0"/>
              <a:t> ou faça uma OBSERVAÇÃO EM CAMPO (virtual).  </a:t>
            </a:r>
          </a:p>
          <a:p>
            <a:pPr marL="0" indent="0">
              <a:buNone/>
            </a:pPr>
            <a:endParaRPr lang="pt-BR" sz="3600" dirty="0"/>
          </a:p>
          <a:p>
            <a:pPr marL="0" indent="0">
              <a:buNone/>
            </a:pPr>
            <a:r>
              <a:rPr lang="pt-BR" sz="3600" dirty="0"/>
              <a:t>Olhe como funcionam as coisas (passo a passo do hoje)</a:t>
            </a:r>
          </a:p>
          <a:p>
            <a:pPr marL="0" indent="0">
              <a:buNone/>
            </a:pPr>
            <a:r>
              <a:rPr lang="pt-BR" sz="3600" dirty="0"/>
              <a:t>Veja se já não existem pesquisas na WEB</a:t>
            </a: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1. Negócio</a:t>
            </a:r>
          </a:p>
        </p:txBody>
      </p:sp>
    </p:spTree>
    <p:extLst>
      <p:ext uri="{BB962C8B-B14F-4D97-AF65-F5344CB8AC3E}">
        <p14:creationId xmlns:p14="http://schemas.microsoft.com/office/powerpoint/2010/main" val="282091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1"/>
            <a:ext cx="12448085" cy="3312368"/>
          </a:xfrm>
        </p:spPr>
        <p:txBody>
          <a:bodyPr/>
          <a:lstStyle/>
          <a:p>
            <a:r>
              <a:rPr lang="pt-BR" dirty="0"/>
              <a:t>Coloque detalhes do que foi pesquisado, como links que apontam para vídeos e documentos.</a:t>
            </a:r>
            <a:endParaRPr lang="pt-BR" sz="3600" dirty="0"/>
          </a:p>
          <a:p>
            <a:pPr lvl="1"/>
            <a:r>
              <a:rPr lang="pt-BR" sz="1897" dirty="0" smtClean="0">
                <a:solidFill>
                  <a:srgbClr val="253746"/>
                </a:solidFill>
              </a:rPr>
              <a:t>Pesquisei o site </a:t>
            </a:r>
            <a:r>
              <a:rPr lang="pt-BR" sz="1897" dirty="0" err="1" smtClean="0">
                <a:solidFill>
                  <a:srgbClr val="253746"/>
                </a:solidFill>
              </a:rPr>
              <a:t>Duolingo</a:t>
            </a:r>
            <a:endParaRPr lang="pt-BR" sz="1897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1. Negócio - Detalhes</a:t>
            </a:r>
          </a:p>
        </p:txBody>
      </p:sp>
    </p:spTree>
    <p:extLst>
      <p:ext uri="{BB962C8B-B14F-4D97-AF65-F5344CB8AC3E}">
        <p14:creationId xmlns:p14="http://schemas.microsoft.com/office/powerpoint/2010/main" val="232845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92547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 – Usuário/Necessidades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929546" y="140436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29546" y="4356975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761554" y="4356695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761554" y="140464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2153042" y="756295"/>
            <a:ext cx="12201281" cy="1440597"/>
          </a:xfrm>
        </p:spPr>
        <p:txBody>
          <a:bodyPr/>
          <a:lstStyle/>
          <a:p>
            <a:pPr marL="0" indent="0">
              <a:buNone/>
            </a:pPr>
            <a:r>
              <a:rPr lang="pt-BR" sz="3200"/>
              <a:t>Usuário frequente de serviço de diarista (1x semana)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813818" y="2268900"/>
            <a:ext cx="39987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Exo 2" panose="00000500000000000000" pitchFamily="50" charset="0"/>
              </a:rPr>
              <a:t>Mary</a:t>
            </a:r>
          </a:p>
          <a:p>
            <a:r>
              <a:rPr lang="pt-BR" sz="1800" dirty="0" smtClean="0">
                <a:latin typeface="Exo 2" panose="00000500000000000000" pitchFamily="50" charset="0"/>
              </a:rPr>
              <a:t>“gostaria de aprender inglês profissional de forma online.”</a:t>
            </a:r>
            <a:endParaRPr lang="pt-BR" sz="1800" dirty="0">
              <a:latin typeface="Exo 2" panose="00000500000000000000" pitchFamily="50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761554" y="2003797"/>
            <a:ext cx="5760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Exo 2" panose="00000500000000000000" pitchFamily="50" charset="0"/>
              </a:rPr>
              <a:t>Casado</a:t>
            </a:r>
            <a:endParaRPr lang="pt-BR" sz="18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Exo 2" panose="00000500000000000000" pitchFamily="50" charset="0"/>
              </a:rPr>
              <a:t>Trabalha com cliente estrangeiro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Exo 2" panose="00000500000000000000" pitchFamily="50" charset="0"/>
              </a:rPr>
              <a:t>Ocupado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 dirty="0">
              <a:latin typeface="Exo 2" panose="00000500000000000000" pitchFamily="50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857538" y="7226342"/>
            <a:ext cx="4329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Modelo baseado em </a:t>
            </a:r>
            <a:r>
              <a:rPr lang="pt-BR" sz="1400" dirty="0" err="1"/>
              <a:t>Lean</a:t>
            </a:r>
            <a:r>
              <a:rPr lang="pt-BR" sz="1400" dirty="0"/>
              <a:t> UX. Não é amostra estatística. 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928906" y="1513292"/>
            <a:ext cx="58645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Quem? Nome, foto e uma frase que especifique o problema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6894605" y="1575817"/>
            <a:ext cx="33953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Informações/Comportamento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1021878" y="4356695"/>
            <a:ext cx="28192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>
                <a:solidFill>
                  <a:srgbClr val="E6005A"/>
                </a:solidFill>
                <a:latin typeface="Exo 2" panose="00000500000000000000" pitchFamily="50" charset="0"/>
              </a:rPr>
              <a:t>Dores e Necessidades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920757" y="4712667"/>
            <a:ext cx="58727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Exo 2" panose="00000500000000000000" pitchFamily="50" charset="0"/>
              </a:rPr>
              <a:t>Quer uma promoção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Exo 2" panose="00000500000000000000" pitchFamily="50" charset="0"/>
              </a:rPr>
              <a:t>Não sabe se comunicar em inglês com “palavras difíceis”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Exo 2" panose="00000500000000000000" pitchFamily="50" charset="0"/>
              </a:rPr>
              <a:t>Não tem tempo para ir presencialmente numa escola de idiomas</a:t>
            </a:r>
            <a:endParaRPr lang="pt-BR" sz="1800" dirty="0">
              <a:latin typeface="Exo 2" panose="00000500000000000000" pitchFamily="50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854526" y="4356695"/>
            <a:ext cx="28192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Soluções Potenciais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6793483" y="4640659"/>
            <a:ext cx="56676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 err="1" smtClean="0">
                <a:latin typeface="Exo 2" panose="00000500000000000000" pitchFamily="50" charset="0"/>
              </a:rPr>
              <a:t>App</a:t>
            </a:r>
            <a:r>
              <a:rPr lang="pt-BR" sz="1800" dirty="0" smtClean="0">
                <a:latin typeface="Exo 2" panose="00000500000000000000" pitchFamily="50" charset="0"/>
              </a:rPr>
              <a:t> para aprender idiomas</a:t>
            </a:r>
            <a:endParaRPr lang="pt-BR" sz="18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Exo 2" panose="00000500000000000000" pitchFamily="50" charset="0"/>
              </a:rPr>
              <a:t>Aulas práticas com inglês formal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Exo 2" panose="00000500000000000000" pitchFamily="50" charset="0"/>
              </a:rPr>
              <a:t>Aulas presenciais agendáveis</a:t>
            </a:r>
          </a:p>
        </p:txBody>
      </p:sp>
      <p:sp>
        <p:nvSpPr>
          <p:cNvPr id="20" name="Espaço Reservado para Número de Slide 2"/>
          <p:cNvSpPr txBox="1">
            <a:spLocks/>
          </p:cNvSpPr>
          <p:nvPr/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257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1</a:t>
            </a:r>
            <a:endParaRPr lang="pt-BR" sz="880"/>
          </a:p>
        </p:txBody>
      </p:sp>
      <p:pic>
        <p:nvPicPr>
          <p:cNvPr id="23" name="Picture 2" descr="Menina Foto gratuita">
            <a:extLst>
              <a:ext uri="{FF2B5EF4-FFF2-40B4-BE49-F238E27FC236}">
                <a16:creationId xmlns:a16="http://schemas.microsoft.com/office/drawing/2014/main" id="{93C79700-B897-460D-97AC-60E697BDBD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98" r="13957" b="27491"/>
          <a:stretch/>
        </p:blipFill>
        <p:spPr bwMode="auto">
          <a:xfrm>
            <a:off x="1052612" y="1869264"/>
            <a:ext cx="1720043" cy="214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756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92547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 – Usuário/Necessidades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929546" y="140436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29546" y="4356975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761554" y="4356695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761554" y="140464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2153042" y="756295"/>
            <a:ext cx="12201281" cy="1440597"/>
          </a:xfrm>
        </p:spPr>
        <p:txBody>
          <a:bodyPr/>
          <a:lstStyle/>
          <a:p>
            <a:pPr marL="0" indent="0">
              <a:buNone/>
            </a:pPr>
            <a:r>
              <a:rPr lang="pt-BR" sz="3200"/>
              <a:t>Usuário frequente de serviço de diarista (1x semana)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813818" y="2268900"/>
            <a:ext cx="399879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latin typeface="Exo 2" panose="00000500000000000000" pitchFamily="50" charset="0"/>
              </a:rPr>
              <a:t>Maria</a:t>
            </a:r>
            <a:endParaRPr lang="pt-BR" sz="2000" dirty="0">
              <a:latin typeface="Exo 2" panose="00000500000000000000" pitchFamily="50" charset="0"/>
            </a:endParaRPr>
          </a:p>
          <a:p>
            <a:r>
              <a:rPr lang="pt-BR" sz="1800" dirty="0" smtClean="0">
                <a:latin typeface="Exo 2" panose="00000500000000000000" pitchFamily="50" charset="0"/>
              </a:rPr>
              <a:t>“Quero aprender rápido, indo direto ao ponto, sem a parte prática, de forma online e gratuita”</a:t>
            </a:r>
            <a:endParaRPr lang="pt-BR" sz="1800" dirty="0">
              <a:latin typeface="Exo 2" panose="00000500000000000000" pitchFamily="50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761554" y="2003797"/>
            <a:ext cx="576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Exo 2" panose="00000500000000000000" pitchFamily="50" charset="0"/>
              </a:rPr>
              <a:t>Solteira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smtClean="0">
                <a:latin typeface="Exo 2" panose="00000500000000000000" pitchFamily="50" charset="0"/>
              </a:rPr>
              <a:t>JUNTAR TUDO NUM PERSONA SÓ</a:t>
            </a:r>
            <a:endParaRPr lang="pt-BR" sz="18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 dirty="0">
              <a:latin typeface="Exo 2" panose="00000500000000000000" pitchFamily="50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857538" y="7226342"/>
            <a:ext cx="4329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Modelo baseado em </a:t>
            </a:r>
            <a:r>
              <a:rPr lang="pt-BR" sz="1400" dirty="0" err="1"/>
              <a:t>Lean</a:t>
            </a:r>
            <a:r>
              <a:rPr lang="pt-BR" sz="1400" dirty="0"/>
              <a:t> UX. Não é amostra estatística. 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928906" y="1513292"/>
            <a:ext cx="58645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Quem? Nome, foto e uma frase que especifique o problema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6894605" y="1575817"/>
            <a:ext cx="33953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Informações/Comportamento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1021878" y="4356695"/>
            <a:ext cx="28192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>
                <a:solidFill>
                  <a:srgbClr val="E6005A"/>
                </a:solidFill>
                <a:latin typeface="Exo 2" panose="00000500000000000000" pitchFamily="50" charset="0"/>
              </a:rPr>
              <a:t>Dores e Necessidades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920757" y="4712667"/>
            <a:ext cx="587272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Precisa de apoio para limpeza de apartamento (1x por semana)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As diaristas atrasam, faltam, sem explicações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Tem uma diarista de confiança mas que nem sempre consegue agenda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Não gosta de passar de roupa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Tem orçamento limitado para a atividade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6854526" y="4356695"/>
            <a:ext cx="28192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Soluções Potenciais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6793483" y="4640659"/>
            <a:ext cx="56676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App para prestação de serviços de diaristas (similar ao </a:t>
            </a:r>
            <a:r>
              <a:rPr lang="pt-BR" sz="1800" dirty="0" err="1">
                <a:latin typeface="Exo 2" panose="00000500000000000000" pitchFamily="50" charset="0"/>
              </a:rPr>
              <a:t>uber</a:t>
            </a:r>
            <a:r>
              <a:rPr lang="pt-BR" sz="1800" dirty="0">
                <a:latin typeface="Exo 2" panose="00000500000000000000" pitchFamily="50" charset="0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Processo de cadastro e classificação de diaristas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Seleção de serviços específicos (deve ter diarista que topa só passar roupa).</a:t>
            </a:r>
          </a:p>
        </p:txBody>
      </p:sp>
      <p:sp>
        <p:nvSpPr>
          <p:cNvPr id="20" name="Espaço Reservado para Número de Slide 2"/>
          <p:cNvSpPr txBox="1">
            <a:spLocks/>
          </p:cNvSpPr>
          <p:nvPr/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257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1</a:t>
            </a:r>
            <a:endParaRPr lang="pt-BR" sz="880"/>
          </a:p>
        </p:txBody>
      </p:sp>
      <p:pic>
        <p:nvPicPr>
          <p:cNvPr id="23" name="Picture 2" descr="Menina Foto gratuita">
            <a:extLst>
              <a:ext uri="{FF2B5EF4-FFF2-40B4-BE49-F238E27FC236}">
                <a16:creationId xmlns:a16="http://schemas.microsoft.com/office/drawing/2014/main" id="{93C79700-B897-460D-97AC-60E697BDBD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398" r="13957" b="27491"/>
          <a:stretch/>
        </p:blipFill>
        <p:spPr bwMode="auto">
          <a:xfrm>
            <a:off x="1052612" y="1869264"/>
            <a:ext cx="1720043" cy="214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69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 – Justificativa</a:t>
            </a:r>
          </a:p>
        </p:txBody>
      </p:sp>
      <p:sp>
        <p:nvSpPr>
          <p:cNvPr id="20" name="Espaço Reservado para Número de Slide 2"/>
          <p:cNvSpPr txBox="1">
            <a:spLocks/>
          </p:cNvSpPr>
          <p:nvPr/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257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1</a:t>
            </a:r>
            <a:endParaRPr lang="pt-BR" sz="880"/>
          </a:p>
        </p:txBody>
      </p:sp>
      <p:sp>
        <p:nvSpPr>
          <p:cNvPr id="24" name="Espaço Reservado para Texto 1">
            <a:extLst>
              <a:ext uri="{FF2B5EF4-FFF2-40B4-BE49-F238E27FC236}">
                <a16:creationId xmlns:a16="http://schemas.microsoft.com/office/drawing/2014/main" id="{A0DD221E-8B95-4844-97A2-90A03C6725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094" y="1109608"/>
            <a:ext cx="12448085" cy="3312368"/>
          </a:xfrm>
        </p:spPr>
        <p:txBody>
          <a:bodyPr/>
          <a:lstStyle/>
          <a:p>
            <a:r>
              <a:rPr lang="pt-BR" sz="4000" dirty="0"/>
              <a:t>Explique quais foram as análises realizadas para a definição da persona (</a:t>
            </a:r>
            <a:r>
              <a:rPr lang="pt-BR" sz="4000" dirty="0" err="1"/>
              <a:t>Máx</a:t>
            </a:r>
            <a:r>
              <a:rPr lang="pt-BR" sz="4000" dirty="0"/>
              <a:t> de 10 linhas).</a:t>
            </a:r>
          </a:p>
          <a:p>
            <a:pPr lvl="1"/>
            <a:endParaRPr lang="pt-BR" sz="3200" dirty="0"/>
          </a:p>
          <a:p>
            <a:pPr lvl="1"/>
            <a:r>
              <a:rPr lang="pt-BR" sz="3200" dirty="0" smtClean="0"/>
              <a:t>Como um ex-aluno de inglês, não gostava de aprender apenas a teórica e utilizar muito pouca prática. Além de ter que ir presencialmente na escola de idiomas.</a:t>
            </a:r>
          </a:p>
          <a:p>
            <a:pPr lvl="1"/>
            <a:r>
              <a:rPr lang="pt-BR" sz="3200" dirty="0" smtClean="0"/>
              <a:t>Meu pai é um usuário do </a:t>
            </a:r>
            <a:r>
              <a:rPr lang="pt-BR" sz="3200" dirty="0" err="1" smtClean="0"/>
              <a:t>duolingo</a:t>
            </a:r>
            <a:r>
              <a:rPr lang="pt-BR" sz="3200" dirty="0" smtClean="0"/>
              <a:t>, ele sabe o básico, porem “estacionou” com a teoria, não é bom em falar.</a:t>
            </a:r>
          </a:p>
          <a:p>
            <a:pPr lvl="1"/>
            <a:r>
              <a:rPr lang="pt-BR" sz="3200" dirty="0" smtClean="0"/>
              <a:t>Há aplicativos separados de aprender inglês(ou só teoria ou </a:t>
            </a:r>
            <a:r>
              <a:rPr lang="pt-BR" sz="3200" dirty="0" err="1" smtClean="0"/>
              <a:t>so</a:t>
            </a:r>
            <a:r>
              <a:rPr lang="pt-BR" sz="3200" dirty="0" smtClean="0"/>
              <a:t> conversa)</a:t>
            </a:r>
          </a:p>
          <a:p>
            <a:pPr lvl="1"/>
            <a:r>
              <a:rPr lang="pt-BR" sz="3200" dirty="0" smtClean="0"/>
              <a:t>Aprender só teoria não ensina sotaque e gírias.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1440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109608"/>
            <a:ext cx="12448085" cy="3312368"/>
          </a:xfrm>
        </p:spPr>
        <p:txBody>
          <a:bodyPr/>
          <a:lstStyle/>
          <a:p>
            <a:r>
              <a:rPr lang="pt-BR" sz="4000" dirty="0"/>
              <a:t>Entrevistar as personas potenciais (Preferencialmente não ser aluno da BandTec)</a:t>
            </a:r>
          </a:p>
          <a:p>
            <a:pPr lvl="1"/>
            <a:r>
              <a:rPr lang="pt-BR" sz="3200" dirty="0"/>
              <a:t>Identificar quem deve ser entrevistado</a:t>
            </a:r>
          </a:p>
          <a:p>
            <a:pPr lvl="1"/>
            <a:r>
              <a:rPr lang="pt-BR" sz="3200" dirty="0"/>
              <a:t>Decidir como será a entrevista </a:t>
            </a:r>
            <a:r>
              <a:rPr lang="pt-BR" sz="2400" dirty="0"/>
              <a:t>(questionário...)</a:t>
            </a:r>
          </a:p>
          <a:p>
            <a:pPr lvl="1"/>
            <a:r>
              <a:rPr lang="pt-BR" sz="3200" dirty="0"/>
              <a:t>A entrevista deve ser “não estruturada”. Uma conversa pedindo que a pessoa explique o desejado, mas com perguntas para aprofundar. </a:t>
            </a:r>
            <a:r>
              <a:rPr lang="pt-BR" sz="3200" dirty="0">
                <a:solidFill>
                  <a:srgbClr val="E6005A"/>
                </a:solidFill>
              </a:rPr>
              <a:t>Qualitativa</a:t>
            </a:r>
            <a:r>
              <a:rPr lang="pt-BR" sz="3200" dirty="0"/>
              <a:t>.</a:t>
            </a:r>
          </a:p>
          <a:p>
            <a:pPr lvl="1"/>
            <a:r>
              <a:rPr lang="pt-BR" sz="3200" dirty="0"/>
              <a:t>Você deverá criar um slide com as percepções levantadas (Mostrar um exemplo de como pode ser o slide).</a:t>
            </a:r>
          </a:p>
          <a:p>
            <a:pPr lvl="1"/>
            <a:endParaRPr lang="pt-BR" sz="3200" dirty="0"/>
          </a:p>
          <a:p>
            <a:pPr lvl="1"/>
            <a:endParaRPr lang="pt-BR" sz="32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8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3. Entrevistar as possíveis Personas</a:t>
            </a:r>
          </a:p>
        </p:txBody>
      </p:sp>
    </p:spTree>
    <p:extLst>
      <p:ext uri="{BB962C8B-B14F-4D97-AF65-F5344CB8AC3E}">
        <p14:creationId xmlns:p14="http://schemas.microsoft.com/office/powerpoint/2010/main" val="139832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9</a:t>
            </a:fld>
            <a:endParaRPr lang="pt-BR" sz="880" dirty="0"/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384771" y="997132"/>
            <a:ext cx="12745416" cy="6239883"/>
          </a:xfrm>
          <a:prstGeom prst="rect">
            <a:avLst/>
          </a:prstGeom>
        </p:spPr>
        <p:txBody>
          <a:bodyPr>
            <a:noAutofit/>
          </a:bodyPr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800" dirty="0">
                <a:solidFill>
                  <a:srgbClr val="E6005A"/>
                </a:solidFill>
                <a:latin typeface="Exo 2" panose="00000500000000000000" pitchFamily="50" charset="0"/>
              </a:rPr>
              <a:t>SCRIPT:</a:t>
            </a:r>
            <a:endParaRPr lang="pt-BR" sz="28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Boas vindas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 a pessoa (4 min)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Perguntas pessoais para </a:t>
            </a: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relaxar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 o participante (evite temas polêmicos). (2 min)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Perguntas 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fáceis para o aquecimento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Questionário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 ou deixar a pessoa </a:t>
            </a: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Falar/Explicar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Depois de realizar o questionários, você deve </a:t>
            </a: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sondar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 o participante sobre o que ele achou e se tem algo mais que gostaria de falar. (5 min)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Fim de papo 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(5 min). Você agradece pela participação, paga um café 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  <a:sym typeface="Wingdings" panose="05000000000000000000" pitchFamily="2" charset="2"/>
              </a:rPr>
              <a:t> e se despede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. (5 min)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solidFill>
                  <a:srgbClr val="253746"/>
                </a:solidFill>
                <a:latin typeface="Exo 2" panose="00000500000000000000" pitchFamily="50" charset="0"/>
              </a:rPr>
              <a:t>* Se for gravar, peça permissão (muita gente não gosta) e envie uma cópia do áudio para a pessoa.</a:t>
            </a: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</p:txBody>
      </p:sp>
      <p:sp>
        <p:nvSpPr>
          <p:cNvPr id="5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896939" y="36215"/>
            <a:ext cx="11377264" cy="765639"/>
          </a:xfrm>
        </p:spPr>
        <p:txBody>
          <a:bodyPr/>
          <a:lstStyle/>
          <a:p>
            <a:r>
              <a:rPr lang="pt-BR" dirty="0"/>
              <a:t>Script de Entrevista</a:t>
            </a:r>
          </a:p>
        </p:txBody>
      </p:sp>
    </p:spTree>
    <p:extLst>
      <p:ext uri="{BB962C8B-B14F-4D97-AF65-F5344CB8AC3E}">
        <p14:creationId xmlns:p14="http://schemas.microsoft.com/office/powerpoint/2010/main" val="2872109553"/>
      </p:ext>
    </p:extLst>
  </p:cSld>
  <p:clrMapOvr>
    <a:masterClrMapping/>
  </p:clrMapOvr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C26249-539D-4496-936B-3CD83A4390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E4A8B5-68AC-4B03-B2A1-E04BE1806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323129-B204-40D5-AFF8-9C9A9BF3922E}">
  <ds:schemaRefs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bbcd8c33-6940-4d4c-a587-bbc736ca1e4d"/>
    <ds:schemaRef ds:uri="http://schemas.microsoft.com/office/2006/documentManagement/types"/>
    <ds:schemaRef ds:uri="4327b14a-fe89-488e-9f6d-9658cacf372b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</TotalTime>
  <Words>987</Words>
  <Application>Microsoft Office PowerPoint</Application>
  <PresentationFormat>Personalizar</PresentationFormat>
  <Paragraphs>157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Exo 2</vt:lpstr>
      <vt:lpstr>Tahoma</vt:lpstr>
      <vt:lpstr>Wingdings</vt:lpstr>
      <vt:lpstr>Conteúdo</vt:lpstr>
      <vt:lpstr>Encerramento / Agradecimento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Aluno</cp:lastModifiedBy>
  <cp:revision>9</cp:revision>
  <dcterms:created xsi:type="dcterms:W3CDTF">2016-12-01T16:19:35Z</dcterms:created>
  <dcterms:modified xsi:type="dcterms:W3CDTF">2021-02-25T22:10:17Z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