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Bqwmn6KKj1Nu6S2lk80BRpri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1119A-8656-4023-8230-2DC5251D5F3F}">
  <a:tblStyle styleId="{0DC1119A-8656-4023-8230-2DC5251D5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80014c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780014c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80014c4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80014c4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80014c4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780014c4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80014c4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80014c4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0014c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80014c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80014c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780014c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0014c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780014c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0014c4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2780014c4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0014c4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780014c4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80014c4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780014c4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765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1b7765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80014c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780014c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80014c4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2780014c4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80014c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780014c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0014c47_0_6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80014c47_0_6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780014c47_0_6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 e a função built-in range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780014c4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780014c47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80014c47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for é usado para percorrer um objeto iterável. Faz sentido usar for quando sabemos o número exato de vezes que nosso bloco de código deve ser executado, ou quando queremos percorrer um objeto iterável.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80014c47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80014c47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input(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letra.upper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end=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print()  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adiciona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uma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quebra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linha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0014c47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780014c47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780014c47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1" name="Google Shape;161;g12780014c47_0_121"/>
          <p:cNvGraphicFramePr/>
          <p:nvPr>
            <p:extLst>
              <p:ext uri="{D42A27DB-BD31-4B8C-83A1-F6EECF244321}">
                <p14:modId xmlns:p14="http://schemas.microsoft.com/office/powerpoint/2010/main" val="987515985"/>
              </p:ext>
            </p:extLst>
          </p:nvPr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input(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VOGAIS = 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"AEIOU"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for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texto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letra.upper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VOGAIS: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	print(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letra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end=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print()  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adiciona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uma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quebra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linha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80014c47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Range é uma função built-in do Python, ela é usada para produzir uma sequência de números inteiros a partir de um ínicio (inclusivo) para um fim (exclusivo). Se usarmos range(i, j) será produzido: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i, i+1, i+2, i+3, ..., j-1.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recebe 3 argumentos: stop (obrigatório), start (opcional) e step opcional.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80014c47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80014c47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80014c47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80014c47_0_9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80014c47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6" name="Google Shape;176;g12780014c47_0_9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range(stop) -&gt; range object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range(start, stop[, step]) -&gt; range object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list(range(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80014c47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80014c47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range com for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2780014c47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4" name="Google Shape;184;g12780014c47_0_108"/>
          <p:cNvGraphicFramePr/>
          <p:nvPr>
            <p:extLst>
              <p:ext uri="{D42A27DB-BD31-4B8C-83A1-F6EECF244321}">
                <p14:modId xmlns:p14="http://schemas.microsoft.com/office/powerpoint/2010/main" val="1518815883"/>
              </p:ext>
            </p:extLst>
          </p:nvPr>
        </p:nvGraphicFramePr>
        <p:xfrm>
          <a:off x="578224" y="1481328"/>
          <a:ext cx="8008004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08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end=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exibindo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</a:t>
                      </a:r>
                      <a:r>
                        <a:rPr lang="en-US" sz="1400" u="none" strike="noStrike" cap="none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tabuada</a:t>
                      </a: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 5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end=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80014c47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780014c47_0_3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80014c47_0_3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80014c47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93" name="Google Shape;193;g12780014c47_0_31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80014c47_0_31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780014c47_0_31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80014c47_0_31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80014c47_0_6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80014c47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780014c47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780014c47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780014c47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80014c47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comando while é usado para repetir um bloco de código várias vezes. Faz sentido usar while quando não sabemos o número exato de vezes que nosso bloco de código deve ser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780014c47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780014c47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as estruturas de repetição for e while e quando utilizá-las.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0014c47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80014c47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780014c47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2780014c47_0_53"/>
          <p:cNvGraphicFramePr/>
          <p:nvPr>
            <p:extLst>
              <p:ext uri="{D42A27DB-BD31-4B8C-83A1-F6EECF244321}">
                <p14:modId xmlns:p14="http://schemas.microsoft.com/office/powerpoint/2010/main" val="1385018992"/>
              </p:ext>
            </p:extLst>
          </p:nvPr>
        </p:nvGraphicFramePr>
        <p:xfrm>
          <a:off x="605118" y="1481328"/>
          <a:ext cx="7981110" cy="3081525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798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int(input(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\n[2]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Extrato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\n[0]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Sair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\n: 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Sacando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..."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sz="1400" u="none" strike="noStrike" cap="none" dirty="0" err="1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400" u="none" strike="noStrike" cap="none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Exibindo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 </a:t>
                      </a:r>
                      <a:r>
                        <a:rPr lang="en-US" sz="1400" u="none" strike="noStrike" cap="none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extrato</a:t>
                      </a:r>
                      <a:r>
                        <a:rPr lang="en-US" sz="1400" u="none" strike="noStrike" cap="none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..."</a:t>
                      </a:r>
                      <a:r>
                        <a:rPr lang="en-US" sz="1400" u="none" strike="noStrike" cap="none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7765333a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b7765333a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b7765333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1b7765333a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while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"[1] Sacar \n[2] Extrato \n[0] Sair \n: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"Sacando..."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"Obrigado por usar nosso sistema bancário, até logo!"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80014c47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780014c47_0_4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80014c47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80014c47_0_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37" name="Google Shape;237;g12780014c47_0_42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80014c47_0_42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80014c47_0_42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780014c47_0_42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48" name="Google Shape;24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estruturas utilizadas para repetir um trecho de código um determinado número de vezes. Esse número pode ser conhecido previamente ou determinado através de uma expressão lógica.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estruturas de repetição?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sem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9" name="Google Shape;109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80014c47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80014c47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com repetição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2780014c47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7" name="Google Shape;117;g12780014c47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{0DC1119A-8656-4023-8230-2DC5251D5F3F}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Receba um número do teclado e exiba os 2 números seguintes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= int(input(</a:t>
                      </a:r>
                      <a:r>
                        <a:rPr lang="en-US" sz="1400" u="none" strike="noStrike" cap="none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 número inteiro: "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print(a)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repita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vezes: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a += </a:t>
                      </a:r>
                      <a:r>
                        <a:rPr lang="en-US" sz="1400" u="none" strike="noStrike" cap="none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print(a)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80014c47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80014c47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780014c47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estruturas de repetição?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780014c47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2780014c47_0_20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780014c47_0_20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for e a função built-in range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780014c47_0_20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80014c47_0_20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 while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C644E-777D-4FF9-AAE5-A4DB90E79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ADE9AD-3919-4FCE-83DE-1BD357307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EFE1CF-1841-4C27-8B4B-6F3848EB53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Apresentação no Ecrã (16:9)</PresentationFormat>
  <Paragraphs>103</Paragraphs>
  <Slides>25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Century Gothic</vt:lpstr>
      <vt:lpstr>Fira Code</vt:lpstr>
      <vt:lpstr>Arial</vt:lpstr>
      <vt:lpstr>Consolas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GUILHERME PORTO DE SOUSA</cp:lastModifiedBy>
  <cp:revision>1</cp:revision>
  <dcterms:modified xsi:type="dcterms:W3CDTF">2023-05-14T00:04:48Z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