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entury Gothic" panose="020B0502020202020204" pitchFamily="34" charset="0"/>
      <p:regular r:id="rId40"/>
      <p:bold r:id="rId41"/>
      <p:italic r:id="rId42"/>
      <p:boldItalic r:id="rId43"/>
    </p:embeddedFont>
    <p:embeddedFont>
      <p:font typeface="Fira Code" panose="020B0809050000020004" pitchFamily="49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czc8FrezoZbNLQpuZF2UWbeF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4BF37-CB12-4F51-A9E0-C4EFE0969631}">
  <a:tblStyle styleId="{C374BF37-CB12-4F51-A9E0-C4EFE09696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customschemas.google.com/relationships/presentationmetadata" Target="metadata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e2f6bb9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2ce2f6bb9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ce2f6bb9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ce2f6bb9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ce2f6bb9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2ce2f6bb9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ce2f6bb9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ce2f6bb9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ce2f6bb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ce2f6bb9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ce2f6bb9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2ce2f6bb9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ce2f6bb9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2ce2f6bb9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ce2f6bb9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2ce2f6bb9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ce2f6bb9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2ce2f6bb9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ce2f6bb9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2ce2f6bb9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ce2f6bb9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ce2f6bb9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ce2f6bb9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2ce2f6bb9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ce2f6bb9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12ce2f6bb9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ce2f6bb9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12ce2f6bb9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ce2f6bb9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12ce2f6bb9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ce2f6bb9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2ce2f6bb9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ce2f6bb9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2ce2f6bb9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e2f6b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ce2f6b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ce2f6bb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2ce2f6bb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e fatiamento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134" name="Google Shape;134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5acd94546_0_28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5acd94546_0_28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5acd94546_0_28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5acd94546_0_28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5acd94546_0_28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25acd94546_0_28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e2f6bb9b_0_22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ce2f6bb9b_0_2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2ce2f6bb9b_0_2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Interpolação de variáveis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2ce2f6bb9b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2ce2f6bb9b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ce2f6bb9b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temos 3 formas de interpolar variáveis em strings, a primeira é usando o sinal %, a segunda é utilizando o método format e a última é utilizando f strings.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primeira forma não é atualmente recomendada e seu uso em Python 3 é raro, por esse motivo iremos focar nas 2 últimas.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ce2f6bb9b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ce2f6bb9b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ce2f6bb9b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2ce2f6bb9b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Old style %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2ce2f6bb9b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5" name="Google Shape;165;g12ce2f6bb9b_0_36"/>
          <p:cNvGraphicFramePr/>
          <p:nvPr>
            <p:extLst>
              <p:ext uri="{D42A27DB-BD31-4B8C-83A1-F6EECF244321}">
                <p14:modId xmlns:p14="http://schemas.microsoft.com/office/powerpoint/2010/main" val="3569883631"/>
              </p:ext>
            </p:extLst>
          </p:nvPr>
        </p:nvGraphicFramePr>
        <p:xfrm>
          <a:off x="566928" y="1481328"/>
          <a:ext cx="8011547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Progamador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me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chamo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%s. Eu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tenho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%d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anos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trabalho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como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%s 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estou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matriculado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no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%s."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% 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endParaRPr dirty="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me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chamo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Guilherme. Eu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tenho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anos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trabalho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como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Progamador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utilizo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estou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matriculado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no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Python.</a:t>
                      </a:r>
                      <a:endParaRPr dirty="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ce2f6bb9b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ce2f6bb9b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format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2ce2f6bb9b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3" name="Google Shape;173;g12ce2f6bb9b_0_43"/>
          <p:cNvGraphicFramePr/>
          <p:nvPr>
            <p:extLst>
              <p:ext uri="{D42A27DB-BD31-4B8C-83A1-F6EECF244321}">
                <p14:modId xmlns:p14="http://schemas.microsoft.com/office/powerpoint/2010/main" val="509244154"/>
              </p:ext>
            </p:extLst>
          </p:nvPr>
        </p:nvGraphicFramePr>
        <p:xfrm>
          <a:off x="508765" y="1481328"/>
          <a:ext cx="80169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Programador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endParaRPr dirty="0"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me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chamo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{}. Eu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tenho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{}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anos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trabalho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como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{} 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estou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matriculado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no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{}."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me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chamo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{3}. Eu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tenho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{2}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anos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trabalho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como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{1} 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estou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matriculado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no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{0}."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endParaRPr dirty="0"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ce2f6bb9b_0_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ce2f6bb9b_0_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format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ce2f6bb9b_0_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1" name="Google Shape;181;g12ce2f6bb9b_0_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me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chamo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{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}. Eu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tenho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{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anos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trabalho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como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{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 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estou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matriculado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no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{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}."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=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=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=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=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me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chamo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{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}. Eu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tenho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{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anos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trabalho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como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{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 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estou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matriculado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no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{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}."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.format(**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pessoa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endParaRPr dirty="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me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chamo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Guilherme. Eu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tenho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anos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trabalho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como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Progamador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estou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matriculado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no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Python.</a:t>
                      </a:r>
                      <a:endParaRPr dirty="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ce2f6bb9b_0_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ce2f6bb9b_0_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f-string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2ce2f6bb9b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2ce2f6bb9b_0_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Programador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f"Olá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me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chamo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 Eu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tenho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anos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trabalho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como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estou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matriculado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no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dirty="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me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chamo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Guilherme. Eu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tenho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anos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trabalho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como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Progamador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utilizo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estou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matriculado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no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Python.</a:t>
                      </a:r>
                      <a:endParaRPr dirty="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ce2f6bb9b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2ce2f6bb9b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Formatar strings com f-string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2ce2f6bb9b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2ce2f6bb9b_0_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PI = </a:t>
                      </a:r>
                      <a:r>
                        <a:rPr lang="en-US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3.14159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f"Valor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PI: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{PI:</a:t>
                      </a:r>
                      <a:r>
                        <a:rPr lang="en-US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.2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f}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"Valor de PI: 3.14"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f"Valor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de PI: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{PI:</a:t>
                      </a:r>
                      <a:r>
                        <a:rPr lang="en-US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10.2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f}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"Valor de PI:       3.14"</a:t>
                      </a:r>
                      <a:endParaRPr dirty="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ce2f6bb9b_0_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2ce2f6bb9b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2ce2f6bb9b_0_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ce2f6bb9b_0_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2ce2f6bb9b_0_73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2ce2f6bb9b_0_73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2ce2f6bb9b_0_73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2ce2f6bb9b_0_73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2ce2f6bb9b_0_73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ce2f6bb9b_0_73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ce2f6bb9b_0_86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2ce2f6bb9b_0_8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2ce2f6bb9b_0_8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 de string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g12ce2f6bb9b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2ce2f6bb9b_0_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métodos úteis para manipular objetos do tipo string, como interpolar valores de variáveis e entender como funciona o fatiamento.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ce2f6bb9b_0_1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strings é uma técnica utilizada para retornar substrings (partes da string original), informando inicio (start), fim (stop) e passo (step): [start: stop[, step]].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ce2f6bb9b_0_1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2ce2f6bb9b_0_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ce2f6bb9b_0_1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2ce2f6bb9b_0_1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2ce2f6bb9b_0_1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2ce2f6bb9b_0_1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sz="7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 Arthur de Carvalho"</a:t>
                      </a: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</a:t>
                      </a:r>
                      <a:r>
                        <a:rPr lang="en-US" sz="700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"G"</a:t>
                      </a: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[:</a:t>
                      </a:r>
                      <a:r>
                        <a:rPr lang="en-US" sz="700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</a:t>
                      </a:r>
                      <a:r>
                        <a:rPr lang="en-US" sz="700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:]</a:t>
                      </a: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"Arthur de Carvalho"</a:t>
                      </a: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</a:t>
                      </a:r>
                      <a:r>
                        <a:rPr lang="en-US" sz="700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"Arthur"</a:t>
                      </a: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</a:t>
                      </a:r>
                      <a:r>
                        <a:rPr lang="en-US" sz="700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"Atu"</a:t>
                      </a: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[:]</a:t>
                      </a: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 Arthur de Carvalho"</a:t>
                      </a: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[::</a:t>
                      </a:r>
                      <a:r>
                        <a:rPr lang="en-US" sz="700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sz="700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ohlavraC</a:t>
                      </a:r>
                      <a:r>
                        <a:rPr lang="en-US" sz="7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ed </a:t>
                      </a:r>
                      <a:r>
                        <a:rPr lang="en-US" sz="700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ruhtrA</a:t>
                      </a:r>
                      <a:r>
                        <a:rPr lang="en-US" sz="7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emrehliuG</a:t>
                      </a:r>
                      <a:r>
                        <a:rPr lang="en-US" sz="7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endParaRPr sz="700" dirty="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ce2f6bb9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ce2f6bb9b_0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242" name="Google Shape;242;g12ce2f6bb9b_0_9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ce2f6bb9b_0_9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ce2f6bb9b_0_94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ce2f6bb9b_0_94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ce2f6bb9b_0_94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2ce2f6bb9b_0_94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2ce2f6bb9b_0_94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2ce2f6bb9b_0_94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ce2f6bb9b_0_107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ce2f6bb9b_0_10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2ce2f6bb9b_0_10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multiplas linhas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Google Shape;257;g12ce2f6bb9b_0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2ce2f6bb9b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ce2f6bb9b_0_13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 de múltiplas linhas são definidas informando 3 aspas simples ou duplas durante a atribuição. Elas podem ocupar várias linhas do código, e todos os espaços em branco são incluídos na string final.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2ce2f6bb9b_0_13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ce2f6bb9b_0_1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ce2f6bb9b_0_1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2ce2f6bb9b_0_1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 triplas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2ce2f6bb9b_0_1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3" name="Google Shape;273;g12ce2f6bb9b_0_1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f"""</a:t>
                      </a:r>
                      <a:b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meu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é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b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Eu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estou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aprendendo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Python</a:t>
                      </a:r>
                      <a:b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meu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é Guilherme,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Eu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estou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aprendendo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Python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endParaRPr dirty="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ce2f6bb9b_0_1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2ce2f6bb9b_0_1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 triplas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ce2f6bb9b_0_1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1" name="Google Shape;281;g12ce2f6bb9b_0_159"/>
          <p:cNvGraphicFramePr/>
          <p:nvPr/>
        </p:nvGraphicFramePr>
        <p:xfrm>
          <a:off x="566928" y="1481328"/>
          <a:ext cx="8019300" cy="30837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3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f'''</a:t>
                      </a:r>
                      <a:b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</a:t>
                      </a:r>
                      <a:r>
                        <a:rPr lang="en-US" sz="1300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meu </a:t>
                      </a:r>
                      <a:r>
                        <a:rPr lang="en-US" sz="1300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é 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b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Eu </a:t>
                      </a:r>
                      <a:r>
                        <a:rPr lang="en-US" sz="1300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estou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aprendendo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Python.</a:t>
                      </a:r>
                      <a:b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Essa </a:t>
                      </a:r>
                      <a:r>
                        <a:rPr lang="en-US" sz="1300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tem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diferentes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recuos</a:t>
                      </a: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</a:t>
                      </a:r>
                      <a:b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'''</a:t>
                      </a:r>
                      <a:b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b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meu 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é Guilherme,</a:t>
                      </a:r>
                      <a:b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Eu 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estou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aprendendo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Python.</a:t>
                      </a:r>
                      <a:b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Essa 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tem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diferentes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recuos</a:t>
                      </a:r>
                      <a: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</a:t>
                      </a:r>
                      <a:br>
                        <a:rPr lang="en-US" sz="1300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endParaRPr sz="1300" dirty="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ce2f6bb9b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2ce2f6bb9b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88" name="Google Shape;288;g12ce2f6bb9b_0_1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2ce2f6bb9b_0_1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2ce2f6bb9b_0_115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ce2f6bb9b_0_115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2ce2f6bb9b_0_115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2ce2f6bb9b_0_115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2ce2f6bb9b_0_115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2ce2f6bb9b_0_115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" name="Google Shape;301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303" name="Google Shape;303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https://docs.python.org/pt-br/3/library/string.html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https://docs.python.org/pt-br/3/library/stdtypes.html#textseq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métodos úteis da classe string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classe String do Python é famosa por ser rica em métodos e possuir uma interface muito fácil de trabalhar.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algumas linguagens manipular sequências de caracteres não é um trabalho trivial, porém, em Python esse trabalho é muito simples.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Maiúscula, minúscula e título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1" name="Google Shape;111;g125bbdb0af8_0_0"/>
          <p:cNvGraphicFramePr/>
          <p:nvPr>
            <p:extLst>
              <p:ext uri="{D42A27DB-BD31-4B8C-83A1-F6EECF244321}">
                <p14:modId xmlns:p14="http://schemas.microsoft.com/office/powerpoint/2010/main" val="3084075234"/>
              </p:ext>
            </p:extLst>
          </p:nvPr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curso.upper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())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curso.lower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())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curso.title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())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endParaRPr sz="1400" u="none" strike="noStrike" cap="none" dirty="0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ce2f6bb9b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ce2f6bb9b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Eliminando espaços em branco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2ce2f6bb9b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9" name="Google Shape;119;g12ce2f6bb9b_0_0"/>
          <p:cNvGraphicFramePr/>
          <p:nvPr>
            <p:extLst>
              <p:ext uri="{D42A27DB-BD31-4B8C-83A1-F6EECF244321}">
                <p14:modId xmlns:p14="http://schemas.microsoft.com/office/powerpoint/2010/main" val="396425068"/>
              </p:ext>
            </p:extLst>
          </p:nvPr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   Python 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curso.strip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())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curso.lstrip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())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 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curso.rstrip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())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   Python"</a:t>
                      </a:r>
                      <a:endParaRPr sz="1400" u="none" strike="noStrike" cap="none" dirty="0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ce2f6bb9b_0_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2ce2f6bb9b_0_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 e centralização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2ce2f6bb9b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7" name="Google Shape;127;g12ce2f6bb9b_0_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=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curso.center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</a:t>
                      </a:r>
                      <a:r>
                        <a:rPr lang="en-US" dirty="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"#"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"##Python##"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"."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.join(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 dirty="0" err="1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P.y.t.h.o.n</a:t>
                      </a:r>
                      <a:r>
                        <a:rPr lang="en-US" dirty="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endParaRPr sz="1400" u="none" strike="noStrike" cap="none" dirty="0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9" ma:contentTypeDescription="Crie um novo documento." ma:contentTypeScope="" ma:versionID="59f9dd30b52a3a1a79fad08b5e484c8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742e4e222b222884beae76def05d303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CD8B7A-4F2D-4049-9BF4-040D86979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EBE3EA-7CF3-4598-AE3E-762EC6E47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56F68F-F741-42F1-BE4C-DB5BEA9D5B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</Words>
  <Application>Microsoft Office PowerPoint</Application>
  <PresentationFormat>Apresentação no Ecrã (16:9)</PresentationFormat>
  <Paragraphs>143</Paragraphs>
  <Slides>30</Slides>
  <Notes>30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Fira Code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GUILHERME PORTO DE SOUSA</cp:lastModifiedBy>
  <cp:revision>1</cp:revision>
  <dcterms:modified xsi:type="dcterms:W3CDTF">2023-05-14T16:45:02Z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