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gt+4uWO47jvWmaY98A0tkQK9xr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c907176c9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ec907176c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b2cb8318e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eb2cb8318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b92a6d51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eb92a6d5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a9c145d0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eaa9c145d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b2cb8318e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eb2cb8318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c907176c9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ec907176c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c907176c9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ec907176c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c907176c9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ec907176c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c907176c9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ec907176c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github.com/torvald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s://developer.twitter.com/en/docs" TargetMode="External"/><Relationship Id="rId5" Type="http://schemas.openxmlformats.org/officeDocument/2006/relationships/hyperlink" Target="https://docs.tweepy.org/en/stable/" TargetMode="External"/><Relationship Id="rId6" Type="http://schemas.openxmlformats.org/officeDocument/2006/relationships/hyperlink" Target="https://github.com/guicarvalho/dio-twitter-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linktr.ee/decarvalhogu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developer.twitter.com/en/docs/twitter-api/getting-started/about-twitter-api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github.com/tweepy/twee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57218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Oak Solutions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Consumindo a</a:t>
            </a:r>
            <a:r>
              <a:rPr lang="en-US" sz="4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8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 do Twitter </a:t>
            </a:r>
            <a:r>
              <a:rPr b="1" lang="en-US" sz="4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</a:t>
            </a:r>
            <a:r>
              <a:rPr b="1" lang="en-US" sz="4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Python</a:t>
            </a:r>
            <a:endParaRPr b="1" sz="48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3"/>
          <p:cNvSpPr txBox="1"/>
          <p:nvPr/>
        </p:nvSpPr>
        <p:spPr>
          <a:xfrm>
            <a:off x="467550" y="1131611"/>
            <a:ext cx="85206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Falar é fácil. Mostre-me o código!</a:t>
            </a: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0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c907176c9_0_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gec907176c9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ec907176c9_0_48"/>
          <p:cNvSpPr txBox="1"/>
          <p:nvPr>
            <p:ph idx="1" type="subTitle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1</a:t>
            </a:r>
            <a:endParaRPr sz="2400" strike="sng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ec907176c9_0_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c907176c9_0_48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Premissas e Objetivos</a:t>
            </a:r>
            <a:endParaRPr i="0" sz="2300" u="none" cap="none" strike="sng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ec907176c9_0_48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2400" u="none" cap="none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2</a:t>
            </a:r>
            <a:endParaRPr i="0" sz="2400" u="none" cap="none" strike="sng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ec907176c9_0_48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a API do Twitter</a:t>
            </a:r>
            <a:endParaRPr i="0" sz="2300" u="none" cap="none" strike="sng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ec907176c9_0_48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2400" u="none" cap="none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3</a:t>
            </a:r>
            <a:endParaRPr i="0" sz="2400" u="none" cap="none" strike="sng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gec907176c9_0_48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Simplificando o Consumo com Tweepy</a:t>
            </a:r>
            <a:endParaRPr i="0" sz="2300" u="none" cap="none" strike="sng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ec907176c9_0_48"/>
          <p:cNvSpPr txBox="1"/>
          <p:nvPr/>
        </p:nvSpPr>
        <p:spPr>
          <a:xfrm>
            <a:off x="683568" y="38679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4</a:t>
            </a:r>
            <a:endParaRPr b="1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ec907176c9_0_48"/>
          <p:cNvSpPr/>
          <p:nvPr/>
        </p:nvSpPr>
        <p:spPr>
          <a:xfrm>
            <a:off x="2267760" y="39251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3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;-)</a:t>
            </a:r>
            <a:endParaRPr b="1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b2cb8318e_0_1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8" name="Google Shape;158;geb2cb8318e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eb2cb8318e_0_148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 é a sua hora de brilhar! Reproduza o projeto que criamos, dando a sua cara a ele. Para isso, pense em novas funcionalidades e formas de evoluir a solução:</a:t>
            </a:r>
            <a:endParaRPr sz="18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n-US" sz="18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riar relatórios/dashboards para exibir de forma mais amigável os dados coletados via Twitter API.</a:t>
            </a:r>
            <a:endParaRPr sz="18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Containerizar a aplicação com Docker e modularizar a aplicação.</a:t>
            </a:r>
            <a:endParaRPr sz="18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Dica: você pode dar um "fork" no repositório para organizar melhor as suas alterações e evoluções, mantendo uma referência direta ao código original.</a:t>
            </a:r>
            <a:endParaRPr sz="1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geb2cb8318e_0_1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b92a6d51b_0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geb92a6d51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eb92a6d51b_0_0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●"/>
            </a:pPr>
            <a:r>
              <a:rPr lang="en-US" sz="2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Documentação Twitter API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●"/>
            </a:pPr>
            <a:r>
              <a:rPr lang="en-US" sz="2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Documentação Tweepy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●"/>
            </a:pPr>
            <a:r>
              <a:rPr b="1"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Repositório do Projeto no GitHub:</a:t>
            </a:r>
            <a:br>
              <a:rPr lang="en-US" sz="21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github.com/guicarvalho/dio-twitter-py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geb92a6d51b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aa9c145d0_0_3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eaa9c145d0_0_3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geaa9c145d0_0_3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eaa9c145d0_0_3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aa9c145d0_0_39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aa9c145d0_0_3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eaa9c145d0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eaa9c145d0_0_3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eaa9c145d0_0_39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geaa9c145d0_0_39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geaa9c145d0_0_39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Formado em ADS - IFSP campus Araraquara.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Futebol, vídeo game e séries.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 me encontrar: </a:t>
            </a: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https://linktr.ee/decarvalhogui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b="1"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1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7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Premissas e Objetivos</a:t>
            </a:r>
            <a:endParaRPr b="1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2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17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</a:t>
            </a: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API do Twitter</a:t>
            </a:r>
            <a:endParaRPr b="0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7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3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Simplificando o Consumo com </a:t>
            </a: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Tweepy</a:t>
            </a:r>
            <a:endParaRPr b="0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17"/>
          <p:cNvSpPr txBox="1"/>
          <p:nvPr/>
        </p:nvSpPr>
        <p:spPr>
          <a:xfrm>
            <a:off x="683568" y="38679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4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7"/>
          <p:cNvSpPr/>
          <p:nvPr/>
        </p:nvSpPr>
        <p:spPr>
          <a:xfrm>
            <a:off x="2267760" y="39251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;-)</a:t>
            </a:r>
            <a:endParaRPr b="0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Premissas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Conhecimento básico em: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○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○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○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○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Vontade de Aprender ;-)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b2cb8318e_0_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" name="Google Shape;77;geb2cb8318e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eb2cb8318e_0_3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Expandir nossos conhecimentos sobre Python, Banco de Dados e APIs. Para isso, vamos </a:t>
            </a:r>
            <a:r>
              <a:rPr b="1"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um projeto prático com o objetivo de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consumir a API REST do Twitter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Nesse sentido, uma série de </a:t>
            </a:r>
            <a:r>
              <a:rPr b="1"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 e dicas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serão apresentadas. Entre elas, para reduzir a complexidade no consumo da API do Twitter, usaremo o </a:t>
            </a:r>
            <a:r>
              <a:rPr b="1"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Tweepy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eb2cb8318e_0_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c907176c9_0_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gec907176c9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ec907176c9_0_4"/>
          <p:cNvSpPr txBox="1"/>
          <p:nvPr>
            <p:ph idx="1" type="subTitle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1</a:t>
            </a:r>
            <a:endParaRPr sz="2400" strike="sng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ec907176c9_0_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ec907176c9_0_4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Premissas e Objetivos</a:t>
            </a:r>
            <a:endParaRPr i="0" sz="2300" u="none" cap="none" strike="sng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gec907176c9_0_4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2</a:t>
            </a:r>
            <a:endParaRPr b="1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ec907176c9_0_4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a API do Twitter</a:t>
            </a:r>
            <a:endParaRPr b="1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ec907176c9_0_4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3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gec907176c9_0_4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Simplificando o Consumo com Tweepy</a:t>
            </a:r>
            <a:endParaRPr b="0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gec907176c9_0_4"/>
          <p:cNvSpPr txBox="1"/>
          <p:nvPr/>
        </p:nvSpPr>
        <p:spPr>
          <a:xfrm>
            <a:off x="683568" y="38679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4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ec907176c9_0_4"/>
          <p:cNvSpPr/>
          <p:nvPr/>
        </p:nvSpPr>
        <p:spPr>
          <a:xfrm>
            <a:off x="2267760" y="39251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;-)</a:t>
            </a:r>
            <a:endParaRPr b="0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907176c9_0_3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 do Twitter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0" name="Google Shape;100;gec907176c9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ec907176c9_0_32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1" lang="en-US" sz="2400" u="sng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Twitter API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 uma interface para a integração com essa rede social, a qual foi desenvolvida seguindo o </a:t>
            </a:r>
            <a:r>
              <a:rPr b="1"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estilo arquitetural REST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Essa API possui um mecanismo de segurança baseado no conceito de OAuth. Sendo assim, </a:t>
            </a:r>
            <a:r>
              <a:rPr b="1"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cadastro prévio é necessário para registrar nossa aplicação e obter os tokens de acesso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gec907176c9_0_3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c907176c9_0_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8" name="Google Shape;108;gec907176c9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ec907176c9_0_18"/>
          <p:cNvSpPr txBox="1"/>
          <p:nvPr>
            <p:ph idx="1" type="subTitle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1</a:t>
            </a:r>
            <a:endParaRPr sz="2400" strike="sng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gec907176c9_0_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ec907176c9_0_18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Premissas e Objetivos</a:t>
            </a:r>
            <a:endParaRPr i="0" sz="2300" u="none" cap="none" strike="sng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ec907176c9_0_18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2400" u="none" cap="none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2</a:t>
            </a:r>
            <a:endParaRPr i="0" sz="2400" u="none" cap="none" strike="sng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ec907176c9_0_18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a API do Twitter</a:t>
            </a:r>
            <a:endParaRPr i="0" sz="2300" u="none" cap="none" strike="sng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ec907176c9_0_18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3</a:t>
            </a:r>
            <a:endParaRPr b="1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gec907176c9_0_18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Simplificando o Consumo com Tweepy</a:t>
            </a:r>
            <a:endParaRPr b="1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gec907176c9_0_18"/>
          <p:cNvSpPr txBox="1"/>
          <p:nvPr/>
        </p:nvSpPr>
        <p:spPr>
          <a:xfrm>
            <a:off x="683568" y="38679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4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gec907176c9_0_18"/>
          <p:cNvSpPr/>
          <p:nvPr/>
        </p:nvSpPr>
        <p:spPr>
          <a:xfrm>
            <a:off x="2267760" y="39251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;-)</a:t>
            </a:r>
            <a:endParaRPr b="0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c907176c9_0_3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Tweepy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3" name="Google Shape;123;gec907176c9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ec907176c9_0_39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1" lang="en-US" sz="2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Tweepy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 uma biblioteca que </a:t>
            </a:r>
            <a:r>
              <a:rPr b="1"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simplifica a integração entre uma aplicação </a:t>
            </a:r>
            <a:r>
              <a:rPr b="1"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e a API do Twitter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um projeto </a:t>
            </a:r>
            <a:r>
              <a:rPr b="1" i="1"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open-source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código-fonte disponível publicamente no GitHub, ou seja, qualquer Dev pode contribuir com ele ;-)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Bora </a:t>
            </a:r>
            <a:r>
              <a:rPr i="1"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!?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ec907176c9_0_3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