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Bebas Neue" charset="1" panose="00000500000000000000"/>
      <p:regular r:id="rId8"/>
    </p:embeddedFont>
    <p:embeddedFont>
      <p:font typeface="Bebas Neue Bold" charset="1" panose="020B0606020202050201"/>
      <p:regular r:id="rId9"/>
    </p:embeddedFont>
    <p:embeddedFont>
      <p:font typeface="Tenor Sans" charset="1" panose="020000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3.fntdata"/><Relationship Id="rId18" Type="http://schemas.openxmlformats.org/officeDocument/2006/relationships/slide" Target="slides/slide4.xml"/><Relationship Id="rId8" Type="http://schemas.openxmlformats.org/officeDocument/2006/relationships/font" Target="fonts/font8.fntdata"/><Relationship Id="rId21" Type="http://schemas.openxmlformats.org/officeDocument/2006/relationships/slide" Target="slides/slide7.xml"/><Relationship Id="rId3" Type="http://schemas.openxmlformats.org/officeDocument/2006/relationships/viewProps" Target="viewProps.xml"/><Relationship Id="rId12" Type="http://schemas.openxmlformats.org/officeDocument/2006/relationships/font" Target="fonts/font12.fntdata"/><Relationship Id="rId17" Type="http://schemas.openxmlformats.org/officeDocument/2006/relationships/slide" Target="slides/slide3.xml"/><Relationship Id="rId7" Type="http://schemas.openxmlformats.org/officeDocument/2006/relationships/font" Target="fonts/font7.fntdata"/><Relationship Id="rId25" Type="http://schemas.openxmlformats.org/officeDocument/2006/relationships/customXml" Target="../customXml/item2.xml"/><Relationship Id="rId16" Type="http://schemas.openxmlformats.org/officeDocument/2006/relationships/slide" Target="slides/slide2.xml"/><Relationship Id="rId2" Type="http://schemas.openxmlformats.org/officeDocument/2006/relationships/presProps" Target="presProps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11" Type="http://schemas.openxmlformats.org/officeDocument/2006/relationships/font" Target="fonts/font11.fntdata"/><Relationship Id="rId6" Type="http://schemas.openxmlformats.org/officeDocument/2006/relationships/font" Target="fonts/font6.fntdata"/><Relationship Id="rId24" Type="http://schemas.openxmlformats.org/officeDocument/2006/relationships/customXml" Target="../customXml/item1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5" Type="http://schemas.openxmlformats.org/officeDocument/2006/relationships/tableStyles" Target="tableStyles.xml"/><Relationship Id="rId10" Type="http://schemas.openxmlformats.org/officeDocument/2006/relationships/font" Target="fonts/font10.fntdata"/><Relationship Id="rId19" Type="http://schemas.openxmlformats.org/officeDocument/2006/relationships/slide" Target="slides/slide5.xml"/><Relationship Id="rId14" Type="http://schemas.openxmlformats.org/officeDocument/2006/relationships/font" Target="fonts/font14.fntdata"/><Relationship Id="rId22" Type="http://schemas.openxmlformats.org/officeDocument/2006/relationships/slide" Target="slides/slide8.xml"/><Relationship Id="rId4" Type="http://schemas.openxmlformats.org/officeDocument/2006/relationships/theme" Target="theme/theme1.xml"/><Relationship Id="rId9" Type="http://schemas.openxmlformats.org/officeDocument/2006/relationships/font" Target="fonts/font9.fntdata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7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6661" y="1339830"/>
            <a:ext cx="7607339" cy="7607339"/>
          </a:xfrm>
          <a:custGeom>
            <a:avLst/>
            <a:gdLst/>
            <a:ahLst/>
            <a:cxnLst/>
            <a:rect r="r" b="b" t="t" l="l"/>
            <a:pathLst>
              <a:path h="7607339" w="7607339">
                <a:moveTo>
                  <a:pt x="0" y="0"/>
                </a:moveTo>
                <a:lnTo>
                  <a:pt x="7607339" y="0"/>
                </a:lnTo>
                <a:lnTo>
                  <a:pt x="7607339" y="7607340"/>
                </a:lnTo>
                <a:lnTo>
                  <a:pt x="0" y="760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897370" y="3392362"/>
            <a:ext cx="6872071" cy="321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101"/>
              </a:lnSpc>
            </a:pPr>
            <a:r>
              <a:rPr lang="en-US" sz="12873">
                <a:solidFill>
                  <a:srgbClr val="000000"/>
                </a:solidFill>
                <a:latin typeface="Bebas Neue Bold"/>
              </a:rPr>
              <a:t>SENSOR DE INCÊNDIO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1F2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08226" y="1089993"/>
            <a:ext cx="8168307" cy="8168307"/>
          </a:xfrm>
          <a:custGeom>
            <a:avLst/>
            <a:gdLst/>
            <a:ahLst/>
            <a:cxnLst/>
            <a:rect r="r" b="b" t="t" l="l"/>
            <a:pathLst>
              <a:path h="8168307" w="8168307">
                <a:moveTo>
                  <a:pt x="0" y="0"/>
                </a:moveTo>
                <a:lnTo>
                  <a:pt x="8168307" y="0"/>
                </a:lnTo>
                <a:lnTo>
                  <a:pt x="8168307" y="8168307"/>
                </a:lnTo>
                <a:lnTo>
                  <a:pt x="0" y="8168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309313">
            <a:off x="5448897" y="758190"/>
            <a:ext cx="653652" cy="663607"/>
          </a:xfrm>
          <a:custGeom>
            <a:avLst/>
            <a:gdLst/>
            <a:ahLst/>
            <a:cxnLst/>
            <a:rect r="r" b="b" t="t" l="l"/>
            <a:pathLst>
              <a:path h="663607" w="653652">
                <a:moveTo>
                  <a:pt x="0" y="0"/>
                </a:moveTo>
                <a:lnTo>
                  <a:pt x="653653" y="0"/>
                </a:lnTo>
                <a:lnTo>
                  <a:pt x="653653" y="663606"/>
                </a:lnTo>
                <a:lnTo>
                  <a:pt x="0" y="6636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4164" y="5067300"/>
            <a:ext cx="6118937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FAZER UM SENSOR DE GÁS QUE POSSA SER COLOCADO EM CASA PARA EVITAR INCÊNDIOS E VAZAMENTOS DE GÁS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71266" y="1162050"/>
            <a:ext cx="1744732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IDeIA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57069" y="1349395"/>
            <a:ext cx="12973861" cy="8700622"/>
          </a:xfrm>
          <a:custGeom>
            <a:avLst/>
            <a:gdLst/>
            <a:ahLst/>
            <a:cxnLst/>
            <a:rect r="r" b="b" t="t" l="l"/>
            <a:pathLst>
              <a:path h="8700622" w="12973861">
                <a:moveTo>
                  <a:pt x="0" y="0"/>
                </a:moveTo>
                <a:lnTo>
                  <a:pt x="12973862" y="0"/>
                </a:lnTo>
                <a:lnTo>
                  <a:pt x="12973862" y="8700623"/>
                </a:lnTo>
                <a:lnTo>
                  <a:pt x="0" y="870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1" t="-408" r="0" b="-221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1365" y="9444189"/>
            <a:ext cx="872886" cy="547060"/>
            <a:chOff x="0" y="0"/>
            <a:chExt cx="229896" cy="1440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9896" cy="144082"/>
            </a:xfrm>
            <a:custGeom>
              <a:avLst/>
              <a:gdLst/>
              <a:ahLst/>
              <a:cxnLst/>
              <a:rect r="r" b="b" t="t" l="l"/>
              <a:pathLst>
                <a:path h="144082" w="229896">
                  <a:moveTo>
                    <a:pt x="0" y="0"/>
                  </a:moveTo>
                  <a:lnTo>
                    <a:pt x="229896" y="0"/>
                  </a:lnTo>
                  <a:lnTo>
                    <a:pt x="229896" y="144082"/>
                  </a:lnTo>
                  <a:lnTo>
                    <a:pt x="0" y="1440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70153" y="2789758"/>
            <a:ext cx="567956" cy="541834"/>
            <a:chOff x="0" y="0"/>
            <a:chExt cx="757274" cy="72244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57274" cy="722445"/>
              <a:chOff x="0" y="0"/>
              <a:chExt cx="158355" cy="15107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58355" cy="151072"/>
              </a:xfrm>
              <a:custGeom>
                <a:avLst/>
                <a:gdLst/>
                <a:ahLst/>
                <a:cxnLst/>
                <a:rect r="r" b="b" t="t" l="l"/>
                <a:pathLst>
                  <a:path h="151072" w="158355">
                    <a:moveTo>
                      <a:pt x="0" y="0"/>
                    </a:moveTo>
                    <a:lnTo>
                      <a:pt x="158355" y="0"/>
                    </a:lnTo>
                    <a:lnTo>
                      <a:pt x="158355" y="151072"/>
                    </a:lnTo>
                    <a:lnTo>
                      <a:pt x="0" y="1510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7415" y="0"/>
              <a:ext cx="722445" cy="722445"/>
            </a:xfrm>
            <a:custGeom>
              <a:avLst/>
              <a:gdLst/>
              <a:ahLst/>
              <a:cxnLst/>
              <a:rect r="r" b="b" t="t" l="l"/>
              <a:pathLst>
                <a:path h="722445" w="722445">
                  <a:moveTo>
                    <a:pt x="0" y="0"/>
                  </a:moveTo>
                  <a:lnTo>
                    <a:pt x="722445" y="0"/>
                  </a:lnTo>
                  <a:lnTo>
                    <a:pt x="722445" y="722445"/>
                  </a:lnTo>
                  <a:lnTo>
                    <a:pt x="0" y="722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751365" y="5200650"/>
            <a:ext cx="600075" cy="571500"/>
          </a:xfrm>
          <a:custGeom>
            <a:avLst/>
            <a:gdLst/>
            <a:ahLst/>
            <a:cxnLst/>
            <a:rect r="r" b="b" t="t" l="l"/>
            <a:pathLst>
              <a:path h="571500" w="600075">
                <a:moveTo>
                  <a:pt x="0" y="0"/>
                </a:moveTo>
                <a:lnTo>
                  <a:pt x="600075" y="0"/>
                </a:lnTo>
                <a:lnTo>
                  <a:pt x="600075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00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50187" y="6283806"/>
            <a:ext cx="777408" cy="777408"/>
          </a:xfrm>
          <a:custGeom>
            <a:avLst/>
            <a:gdLst/>
            <a:ahLst/>
            <a:cxnLst/>
            <a:rect r="r" b="b" t="t" l="l"/>
            <a:pathLst>
              <a:path h="777408" w="777408">
                <a:moveTo>
                  <a:pt x="0" y="0"/>
                </a:moveTo>
                <a:lnTo>
                  <a:pt x="777408" y="0"/>
                </a:lnTo>
                <a:lnTo>
                  <a:pt x="777408" y="777408"/>
                </a:lnTo>
                <a:lnTo>
                  <a:pt x="0" y="7774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766134" y="5829300"/>
            <a:ext cx="600075" cy="526191"/>
          </a:xfrm>
          <a:custGeom>
            <a:avLst/>
            <a:gdLst/>
            <a:ahLst/>
            <a:cxnLst/>
            <a:rect r="r" b="b" t="t" l="l"/>
            <a:pathLst>
              <a:path h="526191" w="600075">
                <a:moveTo>
                  <a:pt x="0" y="0"/>
                </a:moveTo>
                <a:lnTo>
                  <a:pt x="600075" y="0"/>
                </a:lnTo>
                <a:lnTo>
                  <a:pt x="600075" y="526191"/>
                </a:lnTo>
                <a:lnTo>
                  <a:pt x="0" y="5261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4041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891758" y="7718439"/>
            <a:ext cx="777495" cy="382483"/>
            <a:chOff x="0" y="0"/>
            <a:chExt cx="204772" cy="1007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4772" cy="100736"/>
            </a:xfrm>
            <a:custGeom>
              <a:avLst/>
              <a:gdLst/>
              <a:ahLst/>
              <a:cxnLst/>
              <a:rect r="r" b="b" t="t" l="l"/>
              <a:pathLst>
                <a:path h="100736" w="204772">
                  <a:moveTo>
                    <a:pt x="0" y="0"/>
                  </a:moveTo>
                  <a:lnTo>
                    <a:pt x="204772" y="0"/>
                  </a:lnTo>
                  <a:lnTo>
                    <a:pt x="204772" y="100736"/>
                  </a:lnTo>
                  <a:lnTo>
                    <a:pt x="0" y="1007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809211" y="7631182"/>
            <a:ext cx="556998" cy="556998"/>
          </a:xfrm>
          <a:custGeom>
            <a:avLst/>
            <a:gdLst/>
            <a:ahLst/>
            <a:cxnLst/>
            <a:rect r="r" b="b" t="t" l="l"/>
            <a:pathLst>
              <a:path h="556998" w="556998">
                <a:moveTo>
                  <a:pt x="0" y="0"/>
                </a:moveTo>
                <a:lnTo>
                  <a:pt x="556998" y="0"/>
                </a:lnTo>
                <a:lnTo>
                  <a:pt x="556998" y="556998"/>
                </a:lnTo>
                <a:lnTo>
                  <a:pt x="0" y="556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804259" y="3403573"/>
            <a:ext cx="494287" cy="494287"/>
          </a:xfrm>
          <a:custGeom>
            <a:avLst/>
            <a:gdLst/>
            <a:ahLst/>
            <a:cxnLst/>
            <a:rect r="r" b="b" t="t" l="l"/>
            <a:pathLst>
              <a:path h="494287" w="494287">
                <a:moveTo>
                  <a:pt x="0" y="0"/>
                </a:moveTo>
                <a:lnTo>
                  <a:pt x="494287" y="0"/>
                </a:lnTo>
                <a:lnTo>
                  <a:pt x="494287" y="494287"/>
                </a:lnTo>
                <a:lnTo>
                  <a:pt x="0" y="4942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50187" y="4129826"/>
            <a:ext cx="838857" cy="838857"/>
          </a:xfrm>
          <a:custGeom>
            <a:avLst/>
            <a:gdLst/>
            <a:ahLst/>
            <a:cxnLst/>
            <a:rect r="r" b="b" t="t" l="l"/>
            <a:pathLst>
              <a:path h="838857" w="838857">
                <a:moveTo>
                  <a:pt x="0" y="0"/>
                </a:moveTo>
                <a:lnTo>
                  <a:pt x="838857" y="0"/>
                </a:lnTo>
                <a:lnTo>
                  <a:pt x="838857" y="838858"/>
                </a:lnTo>
                <a:lnTo>
                  <a:pt x="0" y="8388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841786" y="9453284"/>
            <a:ext cx="544278" cy="537965"/>
          </a:xfrm>
          <a:custGeom>
            <a:avLst/>
            <a:gdLst/>
            <a:ahLst/>
            <a:cxnLst/>
            <a:rect r="r" b="b" t="t" l="l"/>
            <a:pathLst>
              <a:path h="537965" w="544278">
                <a:moveTo>
                  <a:pt x="0" y="0"/>
                </a:moveTo>
                <a:lnTo>
                  <a:pt x="544279" y="0"/>
                </a:lnTo>
                <a:lnTo>
                  <a:pt x="544279" y="537965"/>
                </a:lnTo>
                <a:lnTo>
                  <a:pt x="0" y="5379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3" t="-2533" r="-126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891717" y="7029669"/>
            <a:ext cx="494348" cy="494347"/>
          </a:xfrm>
          <a:custGeom>
            <a:avLst/>
            <a:gdLst/>
            <a:ahLst/>
            <a:cxnLst/>
            <a:rect r="r" b="b" t="t" l="l"/>
            <a:pathLst>
              <a:path h="494347" w="494348">
                <a:moveTo>
                  <a:pt x="0" y="0"/>
                </a:moveTo>
                <a:lnTo>
                  <a:pt x="494348" y="0"/>
                </a:lnTo>
                <a:lnTo>
                  <a:pt x="494348" y="494348"/>
                </a:lnTo>
                <a:lnTo>
                  <a:pt x="0" y="4943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820786" y="8834140"/>
            <a:ext cx="533849" cy="533849"/>
          </a:xfrm>
          <a:custGeom>
            <a:avLst/>
            <a:gdLst/>
            <a:ahLst/>
            <a:cxnLst/>
            <a:rect r="r" b="b" t="t" l="l"/>
            <a:pathLst>
              <a:path h="533849" w="533849">
                <a:moveTo>
                  <a:pt x="0" y="0"/>
                </a:moveTo>
                <a:lnTo>
                  <a:pt x="533849" y="0"/>
                </a:lnTo>
                <a:lnTo>
                  <a:pt x="533849" y="533849"/>
                </a:lnTo>
                <a:lnTo>
                  <a:pt x="0" y="5338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751365" y="8215175"/>
            <a:ext cx="872886" cy="542765"/>
          </a:xfrm>
          <a:custGeom>
            <a:avLst/>
            <a:gdLst/>
            <a:ahLst/>
            <a:cxnLst/>
            <a:rect r="r" b="b" t="t" l="l"/>
            <a:pathLst>
              <a:path h="542765" w="872886">
                <a:moveTo>
                  <a:pt x="0" y="0"/>
                </a:moveTo>
                <a:lnTo>
                  <a:pt x="872886" y="0"/>
                </a:lnTo>
                <a:lnTo>
                  <a:pt x="872886" y="542765"/>
                </a:lnTo>
                <a:lnTo>
                  <a:pt x="0" y="54276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7551" t="-36483" r="0" b="-36483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809211" y="2197105"/>
            <a:ext cx="535502" cy="535502"/>
          </a:xfrm>
          <a:custGeom>
            <a:avLst/>
            <a:gdLst/>
            <a:ahLst/>
            <a:cxnLst/>
            <a:rect r="r" b="b" t="t" l="l"/>
            <a:pathLst>
              <a:path h="535502" w="535502">
                <a:moveTo>
                  <a:pt x="0" y="0"/>
                </a:moveTo>
                <a:lnTo>
                  <a:pt x="535503" y="0"/>
                </a:lnTo>
                <a:lnTo>
                  <a:pt x="535503" y="535503"/>
                </a:lnTo>
                <a:lnTo>
                  <a:pt x="0" y="53550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3421494" y="8280652"/>
            <a:ext cx="318685" cy="449910"/>
            <a:chOff x="0" y="0"/>
            <a:chExt cx="83933" cy="11849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3933" cy="118495"/>
            </a:xfrm>
            <a:custGeom>
              <a:avLst/>
              <a:gdLst/>
              <a:ahLst/>
              <a:cxnLst/>
              <a:rect r="r" b="b" t="t" l="l"/>
              <a:pathLst>
                <a:path h="118495" w="83933">
                  <a:moveTo>
                    <a:pt x="0" y="0"/>
                  </a:moveTo>
                  <a:lnTo>
                    <a:pt x="83933" y="0"/>
                  </a:lnTo>
                  <a:lnTo>
                    <a:pt x="83933" y="118495"/>
                  </a:lnTo>
                  <a:lnTo>
                    <a:pt x="0" y="11849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810389" y="482697"/>
            <a:ext cx="10667221" cy="86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000000"/>
                </a:solidFill>
                <a:latin typeface="Bebas Neue Bold"/>
              </a:rPr>
              <a:t>COMPONENTES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79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4F5F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741247" y="1402861"/>
            <a:ext cx="10518053" cy="7855439"/>
          </a:xfrm>
          <a:custGeom>
            <a:avLst/>
            <a:gdLst/>
            <a:ahLst/>
            <a:cxnLst/>
            <a:rect r="r" b="b" t="t" l="l"/>
            <a:pathLst>
              <a:path h="7855439" w="10518053">
                <a:moveTo>
                  <a:pt x="0" y="0"/>
                </a:moveTo>
                <a:lnTo>
                  <a:pt x="10518053" y="0"/>
                </a:lnTo>
                <a:lnTo>
                  <a:pt x="10518053" y="7855439"/>
                </a:lnTo>
                <a:lnTo>
                  <a:pt x="0" y="7855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64" t="-1222" r="-1075" b="-123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4164" y="2013111"/>
            <a:ext cx="5157084" cy="3145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Imagem do esquema elétrico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E9EA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55710" y="2548974"/>
            <a:ext cx="8273340" cy="5189052"/>
          </a:xfrm>
          <a:custGeom>
            <a:avLst/>
            <a:gdLst/>
            <a:ahLst/>
            <a:cxnLst/>
            <a:rect r="r" b="b" t="t" l="l"/>
            <a:pathLst>
              <a:path h="5189052" w="8273340">
                <a:moveTo>
                  <a:pt x="0" y="0"/>
                </a:moveTo>
                <a:lnTo>
                  <a:pt x="8273340" y="0"/>
                </a:lnTo>
                <a:lnTo>
                  <a:pt x="8273340" y="5189052"/>
                </a:lnTo>
                <a:lnTo>
                  <a:pt x="0" y="5189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48" r="-1133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6876" y="5067300"/>
            <a:ext cx="4238510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Inclusão da biblioteca e 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declaração de variáveis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4164" y="2013111"/>
            <a:ext cx="4443934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CÓDIGO-FONTE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144000" cy="10784153"/>
            <a:chOff x="0" y="0"/>
            <a:chExt cx="2408296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840271"/>
            </a:xfrm>
            <a:custGeom>
              <a:avLst/>
              <a:gdLst/>
              <a:ahLst/>
              <a:cxnLst/>
              <a:rect r="r" b="b" t="t" l="l"/>
              <a:pathLst>
                <a:path h="2840271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E9EA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01135" y="3090908"/>
            <a:ext cx="8429730" cy="4105185"/>
          </a:xfrm>
          <a:custGeom>
            <a:avLst/>
            <a:gdLst/>
            <a:ahLst/>
            <a:cxnLst/>
            <a:rect r="r" b="b" t="t" l="l"/>
            <a:pathLst>
              <a:path h="4105185" w="8429730">
                <a:moveTo>
                  <a:pt x="0" y="0"/>
                </a:moveTo>
                <a:lnTo>
                  <a:pt x="8429730" y="0"/>
                </a:lnTo>
                <a:lnTo>
                  <a:pt x="8429730" y="4105184"/>
                </a:lnTo>
                <a:lnTo>
                  <a:pt x="0" y="4105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6876" y="5067300"/>
            <a:ext cx="4238510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Valor do sensor de gás no monitor serial e condições para os LED’s serem acesos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4164" y="2013111"/>
            <a:ext cx="4443934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CÓDIGO-FONTE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B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144000" cy="10784153"/>
            <a:chOff x="0" y="0"/>
            <a:chExt cx="2408296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840271"/>
            </a:xfrm>
            <a:custGeom>
              <a:avLst/>
              <a:gdLst/>
              <a:ahLst/>
              <a:cxnLst/>
              <a:rect r="r" b="b" t="t" l="l"/>
              <a:pathLst>
                <a:path h="2840271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E9EA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22025" y="335934"/>
            <a:ext cx="6987950" cy="9615133"/>
          </a:xfrm>
          <a:custGeom>
            <a:avLst/>
            <a:gdLst/>
            <a:ahLst/>
            <a:cxnLst/>
            <a:rect r="r" b="b" t="t" l="l"/>
            <a:pathLst>
              <a:path h="9615133" w="6987950">
                <a:moveTo>
                  <a:pt x="0" y="0"/>
                </a:moveTo>
                <a:lnTo>
                  <a:pt x="6987950" y="0"/>
                </a:lnTo>
                <a:lnTo>
                  <a:pt x="6987950" y="9615132"/>
                </a:lnTo>
                <a:lnTo>
                  <a:pt x="0" y="9615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6876" y="5067300"/>
            <a:ext cx="4238510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"/>
              </a:rPr>
              <a:t>Comparações sobre as mensagens que serão exibidas no LCD e quais sons o buzzer fará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4164" y="2013111"/>
            <a:ext cx="4443934" cy="10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CÓDIGO-FONTE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5400000">
            <a:off x="4994160" y="-1670952"/>
            <a:ext cx="8299680" cy="14406703"/>
            <a:chOff x="0" y="0"/>
            <a:chExt cx="3446780" cy="59829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9370" y="34290"/>
              <a:ext cx="3370580" cy="5911850"/>
            </a:xfrm>
            <a:custGeom>
              <a:avLst/>
              <a:gdLst/>
              <a:ahLst/>
              <a:cxnLst/>
              <a:rect r="r" b="b" t="t" l="l"/>
              <a:pathLst>
                <a:path h="5911850" w="3370580">
                  <a:moveTo>
                    <a:pt x="3370580" y="5911850"/>
                  </a:moveTo>
                  <a:lnTo>
                    <a:pt x="0" y="5911850"/>
                  </a:lnTo>
                  <a:lnTo>
                    <a:pt x="0" y="0"/>
                  </a:lnTo>
                  <a:lnTo>
                    <a:pt x="3370580" y="0"/>
                  </a:lnTo>
                  <a:lnTo>
                    <a:pt x="3370580" y="59118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3434080" cy="5970270"/>
            </a:xfrm>
            <a:custGeom>
              <a:avLst/>
              <a:gdLst/>
              <a:ahLst/>
              <a:cxnLst/>
              <a:rect r="r" b="b" t="t" l="l"/>
              <a:pathLst>
                <a:path h="5970270" w="3434080">
                  <a:moveTo>
                    <a:pt x="0" y="0"/>
                  </a:moveTo>
                  <a:lnTo>
                    <a:pt x="60960" y="0"/>
                  </a:lnTo>
                  <a:lnTo>
                    <a:pt x="60960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  <a:moveTo>
                    <a:pt x="3373120" y="0"/>
                  </a:moveTo>
                  <a:lnTo>
                    <a:pt x="3434080" y="0"/>
                  </a:lnTo>
                  <a:lnTo>
                    <a:pt x="3434080" y="60960"/>
                  </a:lnTo>
                  <a:lnTo>
                    <a:pt x="3373120" y="60960"/>
                  </a:lnTo>
                  <a:lnTo>
                    <a:pt x="3373120" y="0"/>
                  </a:lnTo>
                  <a:close/>
                  <a:moveTo>
                    <a:pt x="1686560" y="0"/>
                  </a:moveTo>
                  <a:lnTo>
                    <a:pt x="1747520" y="0"/>
                  </a:lnTo>
                  <a:lnTo>
                    <a:pt x="1747520" y="60960"/>
                  </a:lnTo>
                  <a:lnTo>
                    <a:pt x="1686560" y="60960"/>
                  </a:lnTo>
                  <a:lnTo>
                    <a:pt x="1686560" y="0"/>
                  </a:lnTo>
                  <a:close/>
                  <a:moveTo>
                    <a:pt x="0" y="5909310"/>
                  </a:moveTo>
                  <a:lnTo>
                    <a:pt x="60960" y="5909310"/>
                  </a:lnTo>
                  <a:lnTo>
                    <a:pt x="60960" y="5970270"/>
                  </a:lnTo>
                  <a:lnTo>
                    <a:pt x="0" y="5970270"/>
                  </a:lnTo>
                  <a:lnTo>
                    <a:pt x="0" y="5909310"/>
                  </a:lnTo>
                  <a:close/>
                  <a:moveTo>
                    <a:pt x="3373120" y="5909310"/>
                  </a:moveTo>
                  <a:lnTo>
                    <a:pt x="3434080" y="5909310"/>
                  </a:lnTo>
                  <a:lnTo>
                    <a:pt x="3434080" y="5970270"/>
                  </a:lnTo>
                  <a:lnTo>
                    <a:pt x="3373120" y="5970270"/>
                  </a:lnTo>
                  <a:lnTo>
                    <a:pt x="3373120" y="5909310"/>
                  </a:lnTo>
                  <a:close/>
                  <a:moveTo>
                    <a:pt x="1686560" y="5909310"/>
                  </a:moveTo>
                  <a:lnTo>
                    <a:pt x="1747520" y="5909310"/>
                  </a:lnTo>
                  <a:lnTo>
                    <a:pt x="1747520" y="5970270"/>
                  </a:lnTo>
                  <a:lnTo>
                    <a:pt x="1686560" y="5970270"/>
                  </a:lnTo>
                  <a:lnTo>
                    <a:pt x="1686560" y="5909310"/>
                  </a:lnTo>
                  <a:close/>
                  <a:moveTo>
                    <a:pt x="3373120" y="2955290"/>
                  </a:moveTo>
                  <a:lnTo>
                    <a:pt x="3434080" y="2955290"/>
                  </a:lnTo>
                  <a:lnTo>
                    <a:pt x="3434080" y="3016250"/>
                  </a:lnTo>
                  <a:lnTo>
                    <a:pt x="3373120" y="3016250"/>
                  </a:lnTo>
                  <a:lnTo>
                    <a:pt x="3373120" y="2955290"/>
                  </a:lnTo>
                  <a:close/>
                  <a:moveTo>
                    <a:pt x="0" y="2955290"/>
                  </a:moveTo>
                  <a:lnTo>
                    <a:pt x="60960" y="2955290"/>
                  </a:lnTo>
                  <a:lnTo>
                    <a:pt x="60960" y="3016250"/>
                  </a:lnTo>
                  <a:lnTo>
                    <a:pt x="0" y="3016250"/>
                  </a:lnTo>
                  <a:lnTo>
                    <a:pt x="0" y="2955290"/>
                  </a:lnTo>
                  <a:close/>
                </a:path>
              </a:pathLst>
            </a:custGeom>
            <a:solidFill>
              <a:srgbClr val="5479F7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46780" cy="5984240"/>
            </a:xfrm>
            <a:custGeom>
              <a:avLst/>
              <a:gdLst/>
              <a:ahLst/>
              <a:cxnLst/>
              <a:rect r="r" b="b" t="t" l="l"/>
              <a:pathLst>
                <a:path h="5984240" w="3446780">
                  <a:moveTo>
                    <a:pt x="3446780" y="73660"/>
                  </a:moveTo>
                  <a:lnTo>
                    <a:pt x="3446780" y="0"/>
                  </a:lnTo>
                  <a:lnTo>
                    <a:pt x="3373120" y="0"/>
                  </a:lnTo>
                  <a:lnTo>
                    <a:pt x="3373120" y="30480"/>
                  </a:lnTo>
                  <a:lnTo>
                    <a:pt x="1760220" y="30480"/>
                  </a:lnTo>
                  <a:lnTo>
                    <a:pt x="1760220" y="0"/>
                  </a:lnTo>
                  <a:lnTo>
                    <a:pt x="1686560" y="0"/>
                  </a:lnTo>
                  <a:lnTo>
                    <a:pt x="1686560" y="30480"/>
                  </a:lnTo>
                  <a:lnTo>
                    <a:pt x="73660" y="3048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73660"/>
                  </a:lnTo>
                  <a:lnTo>
                    <a:pt x="30480" y="73660"/>
                  </a:lnTo>
                  <a:lnTo>
                    <a:pt x="30480" y="2955290"/>
                  </a:lnTo>
                  <a:lnTo>
                    <a:pt x="0" y="2955290"/>
                  </a:lnTo>
                  <a:lnTo>
                    <a:pt x="0" y="3028950"/>
                  </a:lnTo>
                  <a:lnTo>
                    <a:pt x="30480" y="3028950"/>
                  </a:lnTo>
                  <a:lnTo>
                    <a:pt x="30480" y="5910580"/>
                  </a:lnTo>
                  <a:lnTo>
                    <a:pt x="0" y="5910580"/>
                  </a:lnTo>
                  <a:lnTo>
                    <a:pt x="0" y="5984240"/>
                  </a:lnTo>
                  <a:lnTo>
                    <a:pt x="73660" y="5984240"/>
                  </a:lnTo>
                  <a:lnTo>
                    <a:pt x="73660" y="5953760"/>
                  </a:lnTo>
                  <a:lnTo>
                    <a:pt x="1686560" y="5953760"/>
                  </a:lnTo>
                  <a:lnTo>
                    <a:pt x="1686560" y="5984240"/>
                  </a:lnTo>
                  <a:lnTo>
                    <a:pt x="1760220" y="5984240"/>
                  </a:lnTo>
                  <a:lnTo>
                    <a:pt x="1760220" y="5953760"/>
                  </a:lnTo>
                  <a:lnTo>
                    <a:pt x="3373120" y="5953760"/>
                  </a:lnTo>
                  <a:lnTo>
                    <a:pt x="3373120" y="5984240"/>
                  </a:lnTo>
                  <a:lnTo>
                    <a:pt x="3446780" y="5984240"/>
                  </a:lnTo>
                  <a:lnTo>
                    <a:pt x="3446780" y="5910580"/>
                  </a:lnTo>
                  <a:lnTo>
                    <a:pt x="3416300" y="5910580"/>
                  </a:lnTo>
                  <a:lnTo>
                    <a:pt x="3416300" y="3028950"/>
                  </a:lnTo>
                  <a:lnTo>
                    <a:pt x="3403600" y="3028950"/>
                  </a:lnTo>
                  <a:lnTo>
                    <a:pt x="3403600" y="5910580"/>
                  </a:lnTo>
                  <a:lnTo>
                    <a:pt x="3373120" y="5910580"/>
                  </a:lnTo>
                  <a:lnTo>
                    <a:pt x="3373120" y="5941060"/>
                  </a:lnTo>
                  <a:lnTo>
                    <a:pt x="1760220" y="5941060"/>
                  </a:lnTo>
                  <a:lnTo>
                    <a:pt x="1760220" y="5910580"/>
                  </a:lnTo>
                  <a:lnTo>
                    <a:pt x="1686560" y="5910580"/>
                  </a:lnTo>
                  <a:lnTo>
                    <a:pt x="1686560" y="5941060"/>
                  </a:lnTo>
                  <a:lnTo>
                    <a:pt x="73660" y="5941060"/>
                  </a:lnTo>
                  <a:lnTo>
                    <a:pt x="73660" y="5910580"/>
                  </a:lnTo>
                  <a:lnTo>
                    <a:pt x="43180" y="5910580"/>
                  </a:lnTo>
                  <a:lnTo>
                    <a:pt x="43180" y="3028950"/>
                  </a:lnTo>
                  <a:lnTo>
                    <a:pt x="73660" y="3028950"/>
                  </a:lnTo>
                  <a:lnTo>
                    <a:pt x="73660" y="2955290"/>
                  </a:lnTo>
                  <a:lnTo>
                    <a:pt x="43180" y="2955290"/>
                  </a:lnTo>
                  <a:lnTo>
                    <a:pt x="43180" y="73660"/>
                  </a:lnTo>
                  <a:lnTo>
                    <a:pt x="73660" y="73660"/>
                  </a:lnTo>
                  <a:lnTo>
                    <a:pt x="73660" y="43180"/>
                  </a:lnTo>
                  <a:lnTo>
                    <a:pt x="1686560" y="43180"/>
                  </a:lnTo>
                  <a:lnTo>
                    <a:pt x="1686560" y="73660"/>
                  </a:lnTo>
                  <a:lnTo>
                    <a:pt x="1760220" y="73660"/>
                  </a:lnTo>
                  <a:lnTo>
                    <a:pt x="1760220" y="43180"/>
                  </a:lnTo>
                  <a:lnTo>
                    <a:pt x="3373120" y="43180"/>
                  </a:lnTo>
                  <a:lnTo>
                    <a:pt x="3373120" y="73660"/>
                  </a:lnTo>
                  <a:lnTo>
                    <a:pt x="3403600" y="73660"/>
                  </a:lnTo>
                  <a:lnTo>
                    <a:pt x="3403600" y="2955290"/>
                  </a:lnTo>
                  <a:lnTo>
                    <a:pt x="3373120" y="2955290"/>
                  </a:lnTo>
                  <a:lnTo>
                    <a:pt x="3373120" y="3028950"/>
                  </a:lnTo>
                  <a:lnTo>
                    <a:pt x="3446780" y="3028950"/>
                  </a:lnTo>
                  <a:lnTo>
                    <a:pt x="3446780" y="2955290"/>
                  </a:lnTo>
                  <a:lnTo>
                    <a:pt x="3416300" y="2955290"/>
                  </a:lnTo>
                  <a:lnTo>
                    <a:pt x="3416300" y="73660"/>
                  </a:lnTo>
                  <a:lnTo>
                    <a:pt x="3446780" y="73660"/>
                  </a:lnTo>
                  <a:close/>
                  <a:moveTo>
                    <a:pt x="3385820" y="5922010"/>
                  </a:moveTo>
                  <a:lnTo>
                    <a:pt x="3434080" y="5922010"/>
                  </a:lnTo>
                  <a:lnTo>
                    <a:pt x="3434080" y="5970270"/>
                  </a:lnTo>
                  <a:lnTo>
                    <a:pt x="3385820" y="5970270"/>
                  </a:lnTo>
                  <a:lnTo>
                    <a:pt x="3385820" y="5922010"/>
                  </a:lnTo>
                  <a:close/>
                  <a:moveTo>
                    <a:pt x="1699260" y="5922010"/>
                  </a:moveTo>
                  <a:lnTo>
                    <a:pt x="1747520" y="5922010"/>
                  </a:lnTo>
                  <a:lnTo>
                    <a:pt x="1747520" y="5970270"/>
                  </a:lnTo>
                  <a:lnTo>
                    <a:pt x="1699260" y="5970270"/>
                  </a:lnTo>
                  <a:lnTo>
                    <a:pt x="1699260" y="5922010"/>
                  </a:lnTo>
                  <a:close/>
                  <a:moveTo>
                    <a:pt x="60960" y="5970270"/>
                  </a:moveTo>
                  <a:lnTo>
                    <a:pt x="12700" y="5970270"/>
                  </a:lnTo>
                  <a:lnTo>
                    <a:pt x="12700" y="5922010"/>
                  </a:lnTo>
                  <a:lnTo>
                    <a:pt x="60960" y="5922010"/>
                  </a:lnTo>
                  <a:lnTo>
                    <a:pt x="60960" y="5970270"/>
                  </a:lnTo>
                  <a:close/>
                  <a:moveTo>
                    <a:pt x="60960" y="3016250"/>
                  </a:moveTo>
                  <a:lnTo>
                    <a:pt x="12700" y="3016250"/>
                  </a:lnTo>
                  <a:lnTo>
                    <a:pt x="12700" y="2967990"/>
                  </a:lnTo>
                  <a:lnTo>
                    <a:pt x="60960" y="2967990"/>
                  </a:lnTo>
                  <a:lnTo>
                    <a:pt x="60960" y="3016250"/>
                  </a:lnTo>
                  <a:close/>
                  <a:moveTo>
                    <a:pt x="60960" y="60960"/>
                  </a:moveTo>
                  <a:lnTo>
                    <a:pt x="12700" y="60960"/>
                  </a:lnTo>
                  <a:lnTo>
                    <a:pt x="12700" y="12700"/>
                  </a:lnTo>
                  <a:lnTo>
                    <a:pt x="60960" y="12700"/>
                  </a:lnTo>
                  <a:lnTo>
                    <a:pt x="60960" y="60960"/>
                  </a:lnTo>
                  <a:close/>
                  <a:moveTo>
                    <a:pt x="1747520" y="60960"/>
                  </a:moveTo>
                  <a:lnTo>
                    <a:pt x="1699260" y="60960"/>
                  </a:lnTo>
                  <a:lnTo>
                    <a:pt x="1699260" y="12700"/>
                  </a:lnTo>
                  <a:lnTo>
                    <a:pt x="1747520" y="12700"/>
                  </a:lnTo>
                  <a:lnTo>
                    <a:pt x="1747520" y="60960"/>
                  </a:lnTo>
                  <a:close/>
                  <a:moveTo>
                    <a:pt x="3434080" y="3016250"/>
                  </a:moveTo>
                  <a:lnTo>
                    <a:pt x="3385820" y="3016250"/>
                  </a:lnTo>
                  <a:lnTo>
                    <a:pt x="3385820" y="2967990"/>
                  </a:lnTo>
                  <a:lnTo>
                    <a:pt x="3434080" y="2967990"/>
                  </a:lnTo>
                  <a:lnTo>
                    <a:pt x="3434080" y="3016250"/>
                  </a:lnTo>
                  <a:close/>
                  <a:moveTo>
                    <a:pt x="3385820" y="12700"/>
                  </a:moveTo>
                  <a:lnTo>
                    <a:pt x="3434080" y="12700"/>
                  </a:lnTo>
                  <a:lnTo>
                    <a:pt x="3434080" y="60960"/>
                  </a:lnTo>
                  <a:lnTo>
                    <a:pt x="3385820" y="60960"/>
                  </a:lnTo>
                  <a:lnTo>
                    <a:pt x="3385820" y="12700"/>
                  </a:lnTo>
                  <a:close/>
                </a:path>
              </a:pathLst>
            </a:custGeom>
            <a:solidFill>
              <a:srgbClr val="04182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39468" y="0"/>
            <a:ext cx="1578465" cy="2383338"/>
            <a:chOff x="0" y="0"/>
            <a:chExt cx="686187" cy="10360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86187" cy="1036080"/>
            </a:xfrm>
            <a:custGeom>
              <a:avLst/>
              <a:gdLst/>
              <a:ahLst/>
              <a:cxnLst/>
              <a:rect r="r" b="b" t="t" l="l"/>
              <a:pathLst>
                <a:path h="1036080" w="686187">
                  <a:moveTo>
                    <a:pt x="686187" y="0"/>
                  </a:moveTo>
                  <a:lnTo>
                    <a:pt x="686187" y="1036080"/>
                  </a:lnTo>
                  <a:lnTo>
                    <a:pt x="343094" y="909080"/>
                  </a:lnTo>
                  <a:lnTo>
                    <a:pt x="0" y="1036080"/>
                  </a:lnTo>
                  <a:lnTo>
                    <a:pt x="0" y="0"/>
                  </a:lnTo>
                  <a:lnTo>
                    <a:pt x="686187" y="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7366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709912" y="2955711"/>
            <a:ext cx="10868175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4182D"/>
                </a:solidFill>
                <a:latin typeface="Montserrat Classic"/>
              </a:rPr>
              <a:t>Neste projeto do sensor de incêndio feito em Arduino, aprofundamos nosso conhecimento em eletrônica e programação e reforçou a importância sobre a prevenção de acidentes que ocorrem em função de gases.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4182D"/>
                </a:solidFill>
                <a:latin typeface="Montserrat Classic"/>
              </a:rPr>
              <a:t>Este trabalho demonstrou como o Arduino pode ser uma ferramenta versátil para soluções práticas. Embora não seja nosso primeiro projeto Arduino, ele reforça nosso compromisso em continuar explorando novas possibilidades e desafios na área da tecnologia.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39468" y="345289"/>
            <a:ext cx="1578465" cy="1578465"/>
          </a:xfrm>
          <a:custGeom>
            <a:avLst/>
            <a:gdLst/>
            <a:ahLst/>
            <a:cxnLst/>
            <a:rect r="r" b="b" t="t" l="l"/>
            <a:pathLst>
              <a:path h="1578465" w="1578465">
                <a:moveTo>
                  <a:pt x="0" y="0"/>
                </a:moveTo>
                <a:lnTo>
                  <a:pt x="1578464" y="0"/>
                </a:lnTo>
                <a:lnTo>
                  <a:pt x="1578464" y="1578465"/>
                </a:lnTo>
                <a:lnTo>
                  <a:pt x="0" y="157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018747" y="1517220"/>
            <a:ext cx="625050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Montserrat Classic"/>
              </a:rPr>
              <a:t>CONCLUSÃO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79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339830"/>
            <a:ext cx="7607339" cy="7607339"/>
          </a:xfrm>
          <a:custGeom>
            <a:avLst/>
            <a:gdLst/>
            <a:ahLst/>
            <a:cxnLst/>
            <a:rect r="r" b="b" t="t" l="l"/>
            <a:pathLst>
              <a:path h="7607339" w="7607339">
                <a:moveTo>
                  <a:pt x="0" y="0"/>
                </a:moveTo>
                <a:lnTo>
                  <a:pt x="7607339" y="0"/>
                </a:lnTo>
                <a:lnTo>
                  <a:pt x="7607339" y="7607340"/>
                </a:lnTo>
                <a:lnTo>
                  <a:pt x="0" y="760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3879564"/>
            <a:ext cx="7731859" cy="280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88"/>
              </a:lnSpc>
            </a:pPr>
            <a:r>
              <a:rPr lang="en-US" sz="11264">
                <a:solidFill>
                  <a:srgbClr val="000000"/>
                </a:solidFill>
                <a:latin typeface="Bebas Neue Bold"/>
              </a:rPr>
              <a:t>MUITO OBRIGADO PELA ATENÇÃO.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46103FD499924CA853C7775A106D0C" ma:contentTypeVersion="9" ma:contentTypeDescription="Crie um novo documento." ma:contentTypeScope="" ma:versionID="e7e3a8ab9d3b8a5f501a8284c2b171e1">
  <xsd:schema xmlns:xsd="http://www.w3.org/2001/XMLSchema" xmlns:xs="http://www.w3.org/2001/XMLSchema" xmlns:p="http://schemas.microsoft.com/office/2006/metadata/properties" xmlns:ns2="870d49f9-5758-41e5-ab61-a25cee5701cf" xmlns:ns3="be094e76-9771-4ed2-a5d2-571433e6848a" targetNamespace="http://schemas.microsoft.com/office/2006/metadata/properties" ma:root="true" ma:fieldsID="ba401a5f2aebb4affdb6758cdb5eaab5" ns2:_="" ns3:_="">
    <xsd:import namespace="870d49f9-5758-41e5-ab61-a25cee5701cf"/>
    <xsd:import namespace="be094e76-9771-4ed2-a5d2-571433e6848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d49f9-5758-41e5-ab61-a25cee5701c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94e76-9771-4ed2-a5d2-571433e6848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5ba54df-21b5-434c-b1ba-dd5e82c755ba}" ma:internalName="TaxCatchAll" ma:showField="CatchAllData" ma:web="be094e76-9771-4ed2-a5d2-571433e684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DDA4A-48BC-4FA8-BE24-1553B2F0D660}"/>
</file>

<file path=customXml/itemProps2.xml><?xml version="1.0" encoding="utf-8"?>
<ds:datastoreItem xmlns:ds="http://schemas.openxmlformats.org/officeDocument/2006/customXml" ds:itemID="{FB2B69E3-32D0-492C-9AB5-494F15E88FE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DAFvdFHh1bI</dc:identifier>
  <dcterms:modified xsi:type="dcterms:W3CDTF">2011-08-01T06:04:30Z</dcterms:modified>
  <cp:revision>1</cp:revision>
  <dc:title>SENSOR DE INCÊNDIO</dc:title>
</cp:coreProperties>
</file>