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81AEE0-C907-463E-8901-309176B0F6A0}" v="1639" dt="2019-11-13T03:10:59.2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13.11.2019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13.11.2019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13.11.2019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13.11.2019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13.11.2019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13.11.2019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13.11.2019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13.11.2019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13.11.2019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13.11.2019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13.11.2019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13.11.2019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i="1" u="sng" err="1">
                <a:latin typeface="Arial"/>
                <a:cs typeface="Calibri Light"/>
              </a:rPr>
              <a:t>Algoritmos</a:t>
            </a:r>
            <a:r>
              <a:rPr lang="de-DE" i="1" u="sng" dirty="0">
                <a:latin typeface="Arial"/>
                <a:cs typeface="Calibri Light"/>
              </a:rPr>
              <a:t> e </a:t>
            </a:r>
            <a:r>
              <a:rPr lang="de-DE" i="1" u="sng" err="1">
                <a:latin typeface="Arial"/>
                <a:cs typeface="Calibri Light"/>
              </a:rPr>
              <a:t>Estrutura</a:t>
            </a:r>
            <a:r>
              <a:rPr lang="de-DE" i="1" u="sng" dirty="0">
                <a:latin typeface="Arial"/>
                <a:cs typeface="Calibri Light"/>
              </a:rPr>
              <a:t> de </a:t>
            </a:r>
            <a:r>
              <a:rPr lang="de-DE" i="1" u="sng" err="1">
                <a:latin typeface="Arial"/>
                <a:cs typeface="Calibri Light"/>
              </a:rPr>
              <a:t>Dados</a:t>
            </a:r>
            <a:r>
              <a:rPr lang="de-DE" i="1" u="sng" dirty="0">
                <a:latin typeface="Arial"/>
                <a:cs typeface="Calibri Light"/>
              </a:rPr>
              <a:t> </a:t>
            </a:r>
            <a:r>
              <a:rPr lang="de-DE" i="1" u="sng" err="1">
                <a:latin typeface="Arial"/>
                <a:cs typeface="Calibri Light"/>
              </a:rPr>
              <a:t>Avançado</a:t>
            </a:r>
            <a:r>
              <a:rPr lang="de-DE" i="1" u="sng" dirty="0">
                <a:cs typeface="Calibri Light"/>
              </a:rPr>
              <a:t/>
            </a:r>
            <a:br>
              <a:rPr lang="de-DE" i="1" u="sng" dirty="0">
                <a:cs typeface="Calibri Light"/>
              </a:rPr>
            </a:br>
            <a:r>
              <a:rPr lang="de-DE" i="1" u="sng" dirty="0">
                <a:cs typeface="Calibri Light"/>
              </a:rPr>
              <a:t/>
            </a:r>
            <a:br>
              <a:rPr lang="de-DE" i="1" u="sng" dirty="0">
                <a:cs typeface="Calibri Light"/>
              </a:rPr>
            </a:br>
            <a:r>
              <a:rPr lang="de-DE" i="1" u="sng" dirty="0">
                <a:latin typeface="Arial"/>
                <a:cs typeface="Calibri Light"/>
              </a:rPr>
              <a:t>Memory Game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de-DE" dirty="0">
                <a:latin typeface="Arial"/>
                <a:cs typeface="Calibri"/>
              </a:rPr>
              <a:t>Leonardo Lopes</a:t>
            </a:r>
            <a:endParaRPr lang="pt-BR">
              <a:latin typeface="Arial"/>
              <a:cs typeface="Calibri" panose="020F0502020204030204"/>
            </a:endParaRPr>
          </a:p>
          <a:p>
            <a:pPr algn="l"/>
            <a:r>
              <a:rPr lang="de-DE" dirty="0">
                <a:latin typeface="Arial"/>
                <a:cs typeface="Calibri"/>
              </a:rPr>
              <a:t>Jose Henrique</a:t>
            </a:r>
          </a:p>
          <a:p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Tela de computador com texto preto sobre fundo branco&#10;&#10;Descrição gerada com alta confiança">
            <a:extLst>
              <a:ext uri="{FF2B5EF4-FFF2-40B4-BE49-F238E27FC236}">
                <a16:creationId xmlns:a16="http://schemas.microsoft.com/office/drawing/2014/main" xmlns="" id="{E4DA4CF3-9DE4-44C6-86FF-806F74E65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49" y="311"/>
            <a:ext cx="8752933" cy="477266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EC3BCF69-6365-48BF-A4AB-203C21790C03}"/>
              </a:ext>
            </a:extLst>
          </p:cNvPr>
          <p:cNvSpPr txBox="1"/>
          <p:nvPr/>
        </p:nvSpPr>
        <p:spPr>
          <a:xfrm>
            <a:off x="-5751" y="4839419"/>
            <a:ext cx="847976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u="sng" dirty="0">
                <a:latin typeface="Arial"/>
                <a:cs typeface="Calibri"/>
              </a:rPr>
              <a:t>Estrutura HTML basica, com Alguns detalhes para os links </a:t>
            </a:r>
            <a:r>
              <a:rPr lang="pt-BR" sz="2400" b="1" i="1" u="sng" dirty="0" smtClean="0">
                <a:latin typeface="Arial"/>
                <a:cs typeface="Calibri"/>
              </a:rPr>
              <a:t>puxando as </a:t>
            </a:r>
            <a:r>
              <a:rPr lang="pt-BR" sz="2400" b="1" i="1" u="sng" dirty="0">
                <a:latin typeface="Arial"/>
                <a:cs typeface="Calibri"/>
              </a:rPr>
              <a:t>estruturas CSS e Js do código, além </a:t>
            </a:r>
            <a:r>
              <a:rPr lang="pt-BR" sz="2400" b="1" i="1" u="sng" dirty="0" smtClean="0">
                <a:latin typeface="Arial"/>
                <a:cs typeface="Calibri"/>
              </a:rPr>
              <a:t>do id </a:t>
            </a:r>
            <a:r>
              <a:rPr lang="pt-BR" sz="2400" b="1" i="1" u="sng" dirty="0">
                <a:latin typeface="Arial"/>
                <a:cs typeface="Calibri"/>
              </a:rPr>
              <a:t>que é </a:t>
            </a:r>
            <a:r>
              <a:rPr lang="pt-BR" sz="2400" b="1" i="1" u="sng" dirty="0" err="1">
                <a:latin typeface="Arial"/>
                <a:cs typeface="Calibri"/>
              </a:rPr>
              <a:t>utlizida</a:t>
            </a:r>
            <a:r>
              <a:rPr lang="pt-BR" sz="2400" b="1" i="1" u="sng" dirty="0">
                <a:latin typeface="Arial"/>
                <a:cs typeface="Calibri"/>
              </a:rPr>
              <a:t> para a criação dos </a:t>
            </a:r>
            <a:r>
              <a:rPr lang="pt-BR" sz="2400" b="1" i="1" u="sng" dirty="0" err="1">
                <a:latin typeface="Arial"/>
                <a:cs typeface="Calibri"/>
              </a:rPr>
              <a:t>cards</a:t>
            </a:r>
            <a:r>
              <a:rPr lang="pt-BR" sz="2400" b="1" i="1" u="sng" dirty="0">
                <a:latin typeface="Arial"/>
                <a:cs typeface="Calibri"/>
              </a:rPr>
              <a:t> do jogo.</a:t>
            </a:r>
          </a:p>
        </p:txBody>
      </p:sp>
    </p:spTree>
    <p:extLst>
      <p:ext uri="{BB962C8B-B14F-4D97-AF65-F5344CB8AC3E}">
        <p14:creationId xmlns:p14="http://schemas.microsoft.com/office/powerpoint/2010/main" val="2144525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Fundo preto com letras brancas&#10;&#10;Descrição gerada com alta confiança">
            <a:extLst>
              <a:ext uri="{FF2B5EF4-FFF2-40B4-BE49-F238E27FC236}">
                <a16:creationId xmlns:a16="http://schemas.microsoft.com/office/drawing/2014/main" xmlns="" id="{CFBA0672-5150-47CC-805A-A455F754A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0" y="2589"/>
            <a:ext cx="12203500" cy="370418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7313A76F-30C6-4DCB-8B58-5B3234B6240D}"/>
              </a:ext>
            </a:extLst>
          </p:cNvPr>
          <p:cNvSpPr txBox="1"/>
          <p:nvPr/>
        </p:nvSpPr>
        <p:spPr>
          <a:xfrm>
            <a:off x="-5751" y="3847381"/>
            <a:ext cx="1216036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u="sng" dirty="0">
                <a:latin typeface="Arial"/>
                <a:cs typeface="Calibri"/>
              </a:rPr>
              <a:t>Constante que faz a captura </a:t>
            </a:r>
            <a:r>
              <a:rPr lang="pt-BR" sz="2400" b="1" i="1" u="sng" dirty="0" smtClean="0">
                <a:latin typeface="Arial"/>
                <a:cs typeface="Calibri"/>
              </a:rPr>
              <a:t>do id </a:t>
            </a:r>
            <a:r>
              <a:rPr lang="pt-BR" sz="2400" b="1" i="1" u="sng" dirty="0">
                <a:latin typeface="Arial"/>
                <a:cs typeface="Calibri"/>
              </a:rPr>
              <a:t>"</a:t>
            </a:r>
            <a:r>
              <a:rPr lang="pt-BR" sz="2400" b="1" i="1" u="sng" dirty="0" err="1">
                <a:latin typeface="Arial"/>
                <a:cs typeface="Calibri"/>
              </a:rPr>
              <a:t>cardBoard</a:t>
            </a:r>
            <a:r>
              <a:rPr lang="pt-BR" sz="2400" b="1" i="1" u="sng" dirty="0">
                <a:latin typeface="Arial"/>
                <a:cs typeface="Calibri"/>
              </a:rPr>
              <a:t>" já declarada no HTML, e </a:t>
            </a:r>
            <a:r>
              <a:rPr lang="pt-BR" sz="2400" b="1" i="1" u="sng" dirty="0" err="1">
                <a:latin typeface="Arial"/>
                <a:cs typeface="Calibri"/>
              </a:rPr>
              <a:t>array</a:t>
            </a:r>
            <a:r>
              <a:rPr lang="pt-BR" sz="2400" b="1" i="1" u="sng" dirty="0">
                <a:latin typeface="Arial"/>
                <a:cs typeface="Calibri"/>
              </a:rPr>
              <a:t> que guarda o valor das imagens que foram utilizadas nos </a:t>
            </a:r>
            <a:r>
              <a:rPr lang="pt-BR" sz="2400" b="1" i="1" u="sng" dirty="0" err="1">
                <a:latin typeface="Arial"/>
                <a:cs typeface="Calibri"/>
              </a:rPr>
              <a:t>cards</a:t>
            </a:r>
            <a:r>
              <a:rPr lang="pt-BR" sz="2400" b="1" i="1" u="sng" dirty="0">
                <a:latin typeface="Arial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9213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Uma imagem contendo desenho&#10;&#10;Descrição gerada com muito alta confiança">
            <a:extLst>
              <a:ext uri="{FF2B5EF4-FFF2-40B4-BE49-F238E27FC236}">
                <a16:creationId xmlns:a16="http://schemas.microsoft.com/office/drawing/2014/main" xmlns="" id="{F3DB6A5D-E80F-4A87-A174-5FE523378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0" y="-6056"/>
            <a:ext cx="12203501" cy="307448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34B87A8B-6C76-4D67-ABD6-F5E34C76709D}"/>
              </a:ext>
            </a:extLst>
          </p:cNvPr>
          <p:cNvSpPr txBox="1"/>
          <p:nvPr/>
        </p:nvSpPr>
        <p:spPr>
          <a:xfrm>
            <a:off x="80514" y="3114136"/>
            <a:ext cx="1204534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u="sng" dirty="0">
                <a:latin typeface="Arial"/>
                <a:cs typeface="Calibri"/>
              </a:rPr>
              <a:t>Concatenação para que as imagens sejam reconhecidas e apareçam na pagina HTML, além disso faz a criação de classes </a:t>
            </a:r>
            <a:r>
              <a:rPr lang="pt-BR" sz="2400" b="1" i="1" u="sng">
                <a:latin typeface="Arial"/>
                <a:cs typeface="Calibri"/>
              </a:rPr>
              <a:t>"frente" e "verso" para que seja possivel executar a lógica do jogo.</a:t>
            </a:r>
            <a:endParaRPr lang="pt-BR" sz="2400" b="1" i="1" u="sng" dirty="0">
              <a:latin typeface="Arial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2348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>
            <a:extLst>
              <a:ext uri="{FF2B5EF4-FFF2-40B4-BE49-F238E27FC236}">
                <a16:creationId xmlns:a16="http://schemas.microsoft.com/office/drawing/2014/main" xmlns="" id="{001EBB8B-B0A0-4A8F-8ECD-BE5646EF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0" y="4147"/>
            <a:ext cx="12203501" cy="1472576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619986A8-CDE7-4A24-BAC9-5602124F3CCA}"/>
              </a:ext>
            </a:extLst>
          </p:cNvPr>
          <p:cNvSpPr txBox="1"/>
          <p:nvPr/>
        </p:nvSpPr>
        <p:spPr>
          <a:xfrm>
            <a:off x="-5750" y="1489496"/>
            <a:ext cx="122035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u="sng">
                <a:latin typeface="Arial"/>
                <a:cs typeface="Calibri"/>
              </a:rPr>
              <a:t>Faz o carregamento e a troca de conteudo dentro da pagina, e além disso com função de soma ao ser carregada, faz com que as imagens se </a:t>
            </a:r>
            <a:r>
              <a:rPr lang="pt-BR" sz="2400" b="1" i="1" u="sng" dirty="0">
                <a:latin typeface="Arial"/>
                <a:cs typeface="Calibri"/>
              </a:rPr>
              <a:t>dupliquem formando pares.</a:t>
            </a:r>
          </a:p>
        </p:txBody>
      </p:sp>
    </p:spTree>
    <p:extLst>
      <p:ext uri="{BB962C8B-B14F-4D97-AF65-F5344CB8AC3E}">
        <p14:creationId xmlns:p14="http://schemas.microsoft.com/office/powerpoint/2010/main" val="434906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Uma imagem contendo comida, desenho&#10;&#10;Descrição gerada com muito alta confiança">
            <a:extLst>
              <a:ext uri="{FF2B5EF4-FFF2-40B4-BE49-F238E27FC236}">
                <a16:creationId xmlns:a16="http://schemas.microsoft.com/office/drawing/2014/main" xmlns="" id="{45383E8A-694F-4E70-BD7F-B695EECF8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0" y="-3508"/>
            <a:ext cx="12203500" cy="1257848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BA0F62D7-B37C-4F39-AB51-8C58B8D83DA2}"/>
              </a:ext>
            </a:extLst>
          </p:cNvPr>
          <p:cNvSpPr txBox="1"/>
          <p:nvPr/>
        </p:nvSpPr>
        <p:spPr>
          <a:xfrm>
            <a:off x="-48882" y="1431986"/>
            <a:ext cx="1195908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u="sng">
                <a:latin typeface="Arial"/>
                <a:cs typeface="Calibri"/>
              </a:rPr>
              <a:t> Função que faz a comparação se a 1° e a 2° carta são iguais </a:t>
            </a:r>
          </a:p>
        </p:txBody>
      </p:sp>
      <p:pic>
        <p:nvPicPr>
          <p:cNvPr id="5" name="Imagem 5" descr="Tela de celular com texto preto sobre fundo branco&#10;&#10;Descrição gerada com alta confiança">
            <a:extLst>
              <a:ext uri="{FF2B5EF4-FFF2-40B4-BE49-F238E27FC236}">
                <a16:creationId xmlns:a16="http://schemas.microsoft.com/office/drawing/2014/main" xmlns="" id="{77E13D59-BAAC-424F-B1FC-494A63862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51" y="2210869"/>
            <a:ext cx="6423803" cy="292509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45FE4368-6D69-48A8-8A4C-DD50F8D8FF33}"/>
              </a:ext>
            </a:extLst>
          </p:cNvPr>
          <p:cNvSpPr txBox="1"/>
          <p:nvPr/>
        </p:nvSpPr>
        <p:spPr>
          <a:xfrm>
            <a:off x="-6650" y="5471124"/>
            <a:ext cx="1109644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u="sng" dirty="0">
                <a:latin typeface="Arial"/>
                <a:cs typeface="Arial"/>
              </a:rPr>
              <a:t>Segunda parte desta logica de comparação é esta função, que trava e as cartas caso sejam verdadeiras e as </a:t>
            </a:r>
            <a:r>
              <a:rPr lang="pt-BR" sz="2400" b="1" i="1" u="sng" dirty="0" err="1">
                <a:latin typeface="Arial"/>
                <a:cs typeface="Arial"/>
              </a:rPr>
              <a:t>reseta</a:t>
            </a:r>
            <a:r>
              <a:rPr lang="pt-BR" sz="2400" b="1" i="1" u="sng" dirty="0">
                <a:latin typeface="Arial"/>
                <a:cs typeface="Arial"/>
              </a:rPr>
              <a:t> caso sejam falsas.</a:t>
            </a:r>
          </a:p>
        </p:txBody>
      </p:sp>
    </p:spTree>
    <p:extLst>
      <p:ext uri="{BB962C8B-B14F-4D97-AF65-F5344CB8AC3E}">
        <p14:creationId xmlns:p14="http://schemas.microsoft.com/office/powerpoint/2010/main" val="989914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Tela de celular com texto preto sobre fundo branco&#10;&#10;Descrição gerada com alta confiança">
            <a:extLst>
              <a:ext uri="{FF2B5EF4-FFF2-40B4-BE49-F238E27FC236}">
                <a16:creationId xmlns:a16="http://schemas.microsoft.com/office/drawing/2014/main" xmlns="" id="{2C773939-607E-4E44-9253-DF30249EC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0" y="1656"/>
            <a:ext cx="12203500" cy="313095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B4272728-B5C9-40D4-AAA5-B319D38C7BA5}"/>
              </a:ext>
            </a:extLst>
          </p:cNvPr>
          <p:cNvSpPr txBox="1"/>
          <p:nvPr/>
        </p:nvSpPr>
        <p:spPr>
          <a:xfrm>
            <a:off x="-5751" y="3186023"/>
            <a:ext cx="1220350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u="sng" dirty="0">
                <a:latin typeface="Arial"/>
                <a:cs typeface="Calibri"/>
              </a:rPr>
              <a:t>Se na comparação as cartas não forem iguais,  também será desabilitado </a:t>
            </a:r>
            <a:r>
              <a:rPr lang="pt-BR" sz="2400" b="1" i="1" u="sng" dirty="0" smtClean="0">
                <a:latin typeface="Arial"/>
                <a:cs typeface="Calibri"/>
              </a:rPr>
              <a:t> </a:t>
            </a:r>
            <a:r>
              <a:rPr lang="pt-BR" sz="2400" b="1" i="1" u="sng" dirty="0">
                <a:latin typeface="Arial"/>
                <a:cs typeface="Calibri"/>
              </a:rPr>
              <a:t>o evento de "click", isso é necessário para que não haja um bug das cartas já salvas como verdadeiras serem viradas novamente. Isso ocorre através da limpeza das </a:t>
            </a:r>
            <a:r>
              <a:rPr lang="pt-BR" sz="2400" b="1" i="1" u="sng" dirty="0" err="1">
                <a:latin typeface="Arial"/>
                <a:cs typeface="Calibri"/>
              </a:rPr>
              <a:t>variaves</a:t>
            </a:r>
            <a:r>
              <a:rPr lang="pt-BR" sz="2400" b="1" i="1" u="sng" dirty="0">
                <a:latin typeface="Arial"/>
                <a:cs typeface="Calibri"/>
              </a:rPr>
              <a:t> que é feita através desta função.</a:t>
            </a:r>
          </a:p>
        </p:txBody>
      </p:sp>
    </p:spTree>
    <p:extLst>
      <p:ext uri="{BB962C8B-B14F-4D97-AF65-F5344CB8AC3E}">
        <p14:creationId xmlns:p14="http://schemas.microsoft.com/office/powerpoint/2010/main" val="40997668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159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Algoritmos e Estrutura de Dados Avançado  Memory Game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jose henrique</dc:creator>
  <cp:lastModifiedBy>jose henrique</cp:lastModifiedBy>
  <cp:revision>264</cp:revision>
  <dcterms:created xsi:type="dcterms:W3CDTF">2019-11-13T02:15:57Z</dcterms:created>
  <dcterms:modified xsi:type="dcterms:W3CDTF">2019-11-13T19:05:38Z</dcterms:modified>
</cp:coreProperties>
</file>