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Y27G8tQDt432ivrIv1075nP/r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71d51beb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" name="Google Shape;23;g71d51beb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71d51beb27_0_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Teorema dos 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Mínimos e Máximos</a:t>
            </a:r>
            <a:endParaRPr b="1"/>
          </a:p>
        </p:txBody>
      </p:sp>
      <p:sp>
        <p:nvSpPr>
          <p:cNvPr id="26" name="Google Shape;26;g71d51beb27_0_0"/>
          <p:cNvSpPr txBox="1">
            <a:spLocks noGrp="1"/>
          </p:cNvSpPr>
          <p:nvPr>
            <p:ph type="subTitle" idx="1"/>
          </p:nvPr>
        </p:nvSpPr>
        <p:spPr>
          <a:xfrm>
            <a:off x="554400" y="4112050"/>
            <a:ext cx="8069400" cy="175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00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&amp;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914400" lvl="0" indent="45720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800" b="1"/>
              <a:t>Mapa de karnaugh</a:t>
            </a:r>
            <a:endParaRPr sz="4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0"/>
          <p:cNvSpPr txBox="1">
            <a:spLocks noGrp="1"/>
          </p:cNvSpPr>
          <p:nvPr>
            <p:ph type="ctrTitle"/>
          </p:nvPr>
        </p:nvSpPr>
        <p:spPr>
          <a:xfrm>
            <a:off x="0" y="260350"/>
            <a:ext cx="91440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Circuitos Digitais</a:t>
            </a: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89" name="Google Shape;8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420937"/>
            <a:ext cx="9144000" cy="38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0"/>
          <p:cNvSpPr txBox="1"/>
          <p:nvPr/>
        </p:nvSpPr>
        <p:spPr>
          <a:xfrm>
            <a:off x="323850" y="1217612"/>
            <a:ext cx="6627812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950" tIns="10790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 Booleanas por Mapa de Karnaugh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>
            <a:spLocks noGrp="1"/>
          </p:cNvSpPr>
          <p:nvPr>
            <p:ph type="ctrTitle"/>
          </p:nvPr>
        </p:nvSpPr>
        <p:spPr>
          <a:xfrm>
            <a:off x="0" y="260350"/>
            <a:ext cx="91440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Circuitos Digitais</a:t>
            </a: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96" name="Google Shape;9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1525587"/>
            <a:ext cx="5761037" cy="533241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1"/>
          <p:cNvSpPr txBox="1"/>
          <p:nvPr/>
        </p:nvSpPr>
        <p:spPr>
          <a:xfrm>
            <a:off x="0" y="1052512"/>
            <a:ext cx="6627812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950" tIns="10790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 Booleanas por Mapa de Karnaugh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>
            <a:spLocks noGrp="1"/>
          </p:cNvSpPr>
          <p:nvPr>
            <p:ph type="ctrTitle"/>
          </p:nvPr>
        </p:nvSpPr>
        <p:spPr>
          <a:xfrm>
            <a:off x="0" y="260350"/>
            <a:ext cx="91440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Circuitos Digitais</a:t>
            </a: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03" name="Google Shape;10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887" y="1546225"/>
            <a:ext cx="6323012" cy="53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2"/>
          <p:cNvSpPr txBox="1"/>
          <p:nvPr/>
        </p:nvSpPr>
        <p:spPr>
          <a:xfrm>
            <a:off x="250825" y="981075"/>
            <a:ext cx="6627812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950" tIns="10790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 Booleanas por Mapa de Karnaugh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>
            <a:spLocks noGrp="1"/>
          </p:cNvSpPr>
          <p:nvPr>
            <p:ph type="ctrTitle"/>
          </p:nvPr>
        </p:nvSpPr>
        <p:spPr>
          <a:xfrm>
            <a:off x="0" y="260350"/>
            <a:ext cx="91440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Circuitos Digitais</a:t>
            </a: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10" name="Google Shape;11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7762" y="1989137"/>
            <a:ext cx="2466975" cy="2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825" y="1989137"/>
            <a:ext cx="5905500" cy="2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3"/>
          <p:cNvSpPr txBox="1"/>
          <p:nvPr/>
        </p:nvSpPr>
        <p:spPr>
          <a:xfrm>
            <a:off x="323850" y="1217612"/>
            <a:ext cx="6627812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950" tIns="10790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 Booleanas por Mapa de Karnaugh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ctrTitle"/>
          </p:nvPr>
        </p:nvSpPr>
        <p:spPr>
          <a:xfrm>
            <a:off x="0" y="260350"/>
            <a:ext cx="91440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Circuitos Digitais</a:t>
            </a: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2" name="Google Shape;3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1628775"/>
            <a:ext cx="5327650" cy="189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" y="3573462"/>
            <a:ext cx="83883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2"/>
          <p:cNvSpPr txBox="1"/>
          <p:nvPr/>
        </p:nvSpPr>
        <p:spPr>
          <a:xfrm>
            <a:off x="323850" y="915987"/>
            <a:ext cx="80740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950" tIns="10790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Encontrando as Funções Booleanas –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Métodos de Mínimos e Máximos -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Soma de produtos e produto de somas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ctrTitle"/>
          </p:nvPr>
        </p:nvSpPr>
        <p:spPr>
          <a:xfrm>
            <a:off x="0" y="260350"/>
            <a:ext cx="91440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Circuitos Digitais</a:t>
            </a: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0" name="Google Shape;40;p23"/>
          <p:cNvSpPr txBox="1"/>
          <p:nvPr/>
        </p:nvSpPr>
        <p:spPr>
          <a:xfrm>
            <a:off x="179387" y="1052512"/>
            <a:ext cx="8061325" cy="38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950" tIns="10790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Encontrando as Funções Booleanas – Métodos de Mínimos e Máximos</a:t>
            </a:r>
            <a:endParaRPr/>
          </a:p>
        </p:txBody>
      </p:sp>
      <p:pic>
        <p:nvPicPr>
          <p:cNvPr id="41" name="Google Shape;4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1844675"/>
            <a:ext cx="7596187" cy="391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ctrTitle"/>
          </p:nvPr>
        </p:nvSpPr>
        <p:spPr>
          <a:xfrm>
            <a:off x="0" y="260350"/>
            <a:ext cx="91440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Circuitos Digitais</a:t>
            </a: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7" name="Google Shape;47;p24"/>
          <p:cNvSpPr txBox="1"/>
          <p:nvPr/>
        </p:nvSpPr>
        <p:spPr>
          <a:xfrm>
            <a:off x="323850" y="1125537"/>
            <a:ext cx="76549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950" tIns="10790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 Booleanas –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Termos mínimos e máximos -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Soma de produtos e produto de somas </a:t>
            </a:r>
            <a:endParaRPr/>
          </a:p>
        </p:txBody>
      </p:sp>
      <p:pic>
        <p:nvPicPr>
          <p:cNvPr id="48" name="Google Shape;4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2060575"/>
            <a:ext cx="8064500" cy="404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ctrTitle"/>
          </p:nvPr>
        </p:nvSpPr>
        <p:spPr>
          <a:xfrm>
            <a:off x="0" y="260350"/>
            <a:ext cx="91440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Circuitos Digitais</a:t>
            </a: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4" name="Google Shape;54;p25"/>
          <p:cNvSpPr txBox="1"/>
          <p:nvPr/>
        </p:nvSpPr>
        <p:spPr>
          <a:xfrm>
            <a:off x="323850" y="1217612"/>
            <a:ext cx="6627812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950" tIns="10790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 Booleanas por Mapa de Karnaugh</a:t>
            </a:r>
            <a:endParaRPr/>
          </a:p>
        </p:txBody>
      </p:sp>
      <p:pic>
        <p:nvPicPr>
          <p:cNvPr id="55" name="Google Shape;5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1989137"/>
            <a:ext cx="7848600" cy="457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>
            <a:spLocks noGrp="1"/>
          </p:cNvSpPr>
          <p:nvPr>
            <p:ph type="ctrTitle"/>
          </p:nvPr>
        </p:nvSpPr>
        <p:spPr>
          <a:xfrm>
            <a:off x="0" y="260350"/>
            <a:ext cx="91440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Circuitos Digitais</a:t>
            </a: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1" name="Google Shape;61;p26"/>
          <p:cNvSpPr txBox="1"/>
          <p:nvPr/>
        </p:nvSpPr>
        <p:spPr>
          <a:xfrm>
            <a:off x="323850" y="1217612"/>
            <a:ext cx="6627812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950" tIns="10790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 Booleanas por Mapa de Karnaugh</a:t>
            </a:r>
            <a:endParaRPr/>
          </a:p>
        </p:txBody>
      </p:sp>
      <p:pic>
        <p:nvPicPr>
          <p:cNvPr id="62" name="Google Shape;6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1844675"/>
            <a:ext cx="7127875" cy="47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>
            <a:spLocks noGrp="1"/>
          </p:cNvSpPr>
          <p:nvPr>
            <p:ph type="ctrTitle"/>
          </p:nvPr>
        </p:nvSpPr>
        <p:spPr>
          <a:xfrm>
            <a:off x="0" y="260350"/>
            <a:ext cx="91440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Circuitos Digitais</a:t>
            </a: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68" name="Google Shape;6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2" y="1835150"/>
            <a:ext cx="7488237" cy="46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7"/>
          <p:cNvSpPr txBox="1"/>
          <p:nvPr/>
        </p:nvSpPr>
        <p:spPr>
          <a:xfrm>
            <a:off x="323850" y="1217612"/>
            <a:ext cx="6627812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950" tIns="10790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 Booleanas por Mapa de Karnaugh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>
            <a:spLocks noGrp="1"/>
          </p:cNvSpPr>
          <p:nvPr>
            <p:ph type="ctrTitle"/>
          </p:nvPr>
        </p:nvSpPr>
        <p:spPr>
          <a:xfrm>
            <a:off x="0" y="260350"/>
            <a:ext cx="91440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Circuitos Digitais</a:t>
            </a: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75" name="Google Shape;7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12" y="2078037"/>
            <a:ext cx="8496300" cy="44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8"/>
          <p:cNvSpPr txBox="1"/>
          <p:nvPr/>
        </p:nvSpPr>
        <p:spPr>
          <a:xfrm>
            <a:off x="323850" y="1217612"/>
            <a:ext cx="6627812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950" tIns="10790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 Booleanas por Mapa de Karnaugh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9"/>
          <p:cNvSpPr txBox="1">
            <a:spLocks noGrp="1"/>
          </p:cNvSpPr>
          <p:nvPr>
            <p:ph type="ctrTitle"/>
          </p:nvPr>
        </p:nvSpPr>
        <p:spPr>
          <a:xfrm>
            <a:off x="0" y="260350"/>
            <a:ext cx="914400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Circuitos Digitais</a:t>
            </a: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82" name="Google Shape;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92337"/>
            <a:ext cx="91440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9"/>
          <p:cNvSpPr txBox="1"/>
          <p:nvPr/>
        </p:nvSpPr>
        <p:spPr>
          <a:xfrm>
            <a:off x="323850" y="1217612"/>
            <a:ext cx="6627812" cy="47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2950" tIns="10790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Funções Booleanas por Mapa de Karnaugh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Apresentação na tela (4:3)</PresentationFormat>
  <Paragraphs>31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Design padrão</vt:lpstr>
      <vt:lpstr>Teorema dos  Mínimos e Máximos</vt:lpstr>
      <vt:lpstr>Circuitos Digitais </vt:lpstr>
      <vt:lpstr>Circuitos Digitais </vt:lpstr>
      <vt:lpstr>Circuitos Digitais </vt:lpstr>
      <vt:lpstr>Circuitos Digitais </vt:lpstr>
      <vt:lpstr>Circuitos Digitais </vt:lpstr>
      <vt:lpstr>Circuitos Digitais </vt:lpstr>
      <vt:lpstr>Circuitos Digitais </vt:lpstr>
      <vt:lpstr>Circuitos Digitais </vt:lpstr>
      <vt:lpstr>Circuitos Digitais </vt:lpstr>
      <vt:lpstr>Circuitos Digitais </vt:lpstr>
      <vt:lpstr>Circuitos Digitais </vt:lpstr>
      <vt:lpstr>Circuitos Digitais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Teorema dos  Mínimos e Máximos</dc:title>
  <dc:creator>Administrador</dc:creator>
  <cp:lastModifiedBy>Marilda</cp:lastModifiedBy>
  <cp:revision>1</cp:revision>
  <dcterms:created xsi:type="dcterms:W3CDTF">2011-08-23T19:08:40Z</dcterms:created>
  <dcterms:modified xsi:type="dcterms:W3CDTF">2021-01-28T18:43:16Z</dcterms:modified>
</cp:coreProperties>
</file>