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7" r:id="rId2"/>
    <p:sldId id="352" r:id="rId3"/>
    <p:sldId id="353" r:id="rId4"/>
    <p:sldId id="354" r:id="rId5"/>
    <p:sldId id="351" r:id="rId6"/>
    <p:sldId id="347" r:id="rId7"/>
    <p:sldId id="348" r:id="rId8"/>
    <p:sldId id="349" r:id="rId9"/>
    <p:sldId id="313" r:id="rId10"/>
    <p:sldId id="306" r:id="rId11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B324"/>
    <a:srgbClr val="595959"/>
    <a:srgbClr val="696969"/>
    <a:srgbClr val="52A735"/>
    <a:srgbClr val="57AA35"/>
    <a:srgbClr val="57BD13"/>
    <a:srgbClr val="55B730"/>
    <a:srgbClr val="5CC635"/>
    <a:srgbClr val="0BB300"/>
    <a:srgbClr val="46A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98" autoAdjust="0"/>
    <p:restoredTop sz="84423" autoAdjust="0"/>
  </p:normalViewPr>
  <p:slideViewPr>
    <p:cSldViewPr>
      <p:cViewPr varScale="1">
        <p:scale>
          <a:sx n="79" d="100"/>
          <a:sy n="79" d="100"/>
        </p:scale>
        <p:origin x="101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-356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8E077-959A-6C44-A3D9-AA46F52AE0B6}" type="datetime1">
              <a:rPr lang="en-CA" smtClean="0"/>
              <a:t>27/09/2016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8397C-4748-F649-B4BB-D58913654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33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119B-E087-4943-B8E3-4AF371ED56CB}" type="datetime1">
              <a:rPr lang="en-CA" smtClean="0"/>
              <a:t>27/09/2016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4D3DC-4C97-4CB4-BF99-9CC9266BD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9411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buFont typeface="Arial"/>
      <a:buChar char="•"/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628650" indent="-171450" algn="l" defTabSz="914400" rtl="0" eaLnBrk="1" latinLnBrk="0" hangingPunct="1">
      <a:buFont typeface="Arial"/>
      <a:buChar char="•"/>
      <a:defRPr sz="1200" kern="1200">
        <a:solidFill>
          <a:schemeClr val="tx1">
            <a:lumMod val="50000"/>
            <a:lumOff val="50000"/>
          </a:schemeClr>
        </a:solidFill>
        <a:latin typeface="Arial"/>
        <a:ea typeface="+mn-ea"/>
        <a:cs typeface="Arial"/>
      </a:defRPr>
    </a:lvl2pPr>
    <a:lvl3pPr marL="1085850" indent="-171450" algn="l" defTabSz="914400" rtl="0" eaLnBrk="1" latinLnBrk="0" hangingPunct="1">
      <a:buFont typeface="Arial"/>
      <a:buChar char="•"/>
      <a:defRPr sz="1200" kern="1200">
        <a:solidFill>
          <a:schemeClr val="tx1">
            <a:lumMod val="50000"/>
            <a:lumOff val="50000"/>
          </a:schemeClr>
        </a:solidFill>
        <a:latin typeface="Arial"/>
        <a:ea typeface="+mn-ea"/>
        <a:cs typeface="Arial"/>
      </a:defRPr>
    </a:lvl3pPr>
    <a:lvl4pPr marL="1543050" indent="-171450" algn="l" defTabSz="914400" rtl="0" eaLnBrk="1" latinLnBrk="0" hangingPunct="1">
      <a:buFont typeface="Arial"/>
      <a:buChar char="•"/>
      <a:defRPr sz="1200" kern="1200">
        <a:solidFill>
          <a:schemeClr val="tx1">
            <a:lumMod val="50000"/>
            <a:lumOff val="50000"/>
          </a:schemeClr>
        </a:solidFill>
        <a:latin typeface="Arial"/>
        <a:ea typeface="+mn-ea"/>
        <a:cs typeface="Arial"/>
      </a:defRPr>
    </a:lvl4pPr>
    <a:lvl5pPr marL="2000250" indent="-171450" algn="l" defTabSz="914400" rtl="0" eaLnBrk="1" latinLnBrk="0" hangingPunct="1">
      <a:buFont typeface="Arial"/>
      <a:buChar char="•"/>
      <a:defRPr sz="1200" kern="1200">
        <a:solidFill>
          <a:schemeClr val="tx1">
            <a:lumMod val="50000"/>
            <a:lumOff val="50000"/>
          </a:schemeClr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CA" dirty="0" smtClean="0"/>
              <a:t>Guys Good afternoon,</a:t>
            </a:r>
          </a:p>
          <a:p>
            <a:pPr lvl="0"/>
            <a:endParaRPr lang="en-CA" dirty="0" smtClean="0"/>
          </a:p>
          <a:p>
            <a:pPr lvl="0"/>
            <a:r>
              <a:rPr lang="en-CA" dirty="0" smtClean="0"/>
              <a:t>Thank you for </a:t>
            </a:r>
            <a:r>
              <a:rPr lang="en-CA" dirty="0" err="1" smtClean="0"/>
              <a:t>comming</a:t>
            </a:r>
            <a:r>
              <a:rPr lang="en-CA" dirty="0" smtClean="0"/>
              <a:t> in this afternoon and  spend your time with me!</a:t>
            </a:r>
          </a:p>
          <a:p>
            <a:pPr lvl="0"/>
            <a:r>
              <a:rPr lang="en-CA" dirty="0" smtClean="0"/>
              <a:t>I’m happy to share this idea and technology with you.</a:t>
            </a:r>
          </a:p>
          <a:p>
            <a:pPr lvl="0"/>
            <a:r>
              <a:rPr lang="en-CA" dirty="0" smtClean="0"/>
              <a:t>Before starting, just a point.</a:t>
            </a:r>
          </a:p>
          <a:p>
            <a:pPr lvl="0"/>
            <a:r>
              <a:rPr lang="en-CA" dirty="0" smtClean="0"/>
              <a:t>As you can list and make fun about it, </a:t>
            </a:r>
            <a:r>
              <a:rPr lang="en-CA" dirty="0" err="1" smtClean="0"/>
              <a:t>english</a:t>
            </a:r>
            <a:r>
              <a:rPr lang="en-CA" dirty="0" smtClean="0"/>
              <a:t> isn’t my mother language.</a:t>
            </a:r>
          </a:p>
          <a:p>
            <a:pPr lvl="0"/>
            <a:r>
              <a:rPr lang="en-CA" dirty="0" smtClean="0"/>
              <a:t>1-If you don’t </a:t>
            </a:r>
            <a:r>
              <a:rPr lang="en-CA" dirty="0" err="1" smtClean="0"/>
              <a:t>undestand</a:t>
            </a:r>
            <a:r>
              <a:rPr lang="en-CA" dirty="0" smtClean="0"/>
              <a:t> what </a:t>
            </a:r>
            <a:r>
              <a:rPr lang="en-CA" dirty="0" err="1" smtClean="0"/>
              <a:t>Iḿ</a:t>
            </a:r>
            <a:r>
              <a:rPr lang="en-CA" dirty="0" smtClean="0"/>
              <a:t> saying, please raise your hand or make any noise! I’ll stop and say it again.</a:t>
            </a:r>
          </a:p>
          <a:p>
            <a:pPr lvl="0"/>
            <a:r>
              <a:rPr lang="en-CA" dirty="0" smtClean="0"/>
              <a:t>2-If you still don’t </a:t>
            </a:r>
            <a:r>
              <a:rPr lang="en-CA" dirty="0" err="1" smtClean="0"/>
              <a:t>undestand</a:t>
            </a:r>
            <a:r>
              <a:rPr lang="en-CA" dirty="0" smtClean="0"/>
              <a:t> stop me again! I’ll use another words and explain again in a different way.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4D3DC-4C97-4CB4-BF99-9CC9266BD683}" type="slidenum">
              <a:rPr lang="en-CA" smtClean="0"/>
              <a:t>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93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CA" dirty="0" smtClean="0"/>
              <a:t>Sigh. Yes, Angular is a framework, React is a library. Some say this difference makes comparing them illogical. Not at all!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4D3DC-4C97-4CB4-BF99-9CC9266BD68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630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CA" dirty="0" smtClean="0"/>
              <a:t>Sigh. Yes, Angular is a framework, React is a library. Some say this difference makes comparing them illogical. Not at all!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4D3DC-4C97-4CB4-BF99-9CC9266BD68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058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133600"/>
            <a:ext cx="9144000" cy="2286000"/>
          </a:xfrm>
          <a:prstGeom prst="rect">
            <a:avLst/>
          </a:prstGeom>
          <a:solidFill>
            <a:srgbClr val="4E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581025" y="2286000"/>
            <a:ext cx="8029575" cy="1066800"/>
          </a:xfrm>
        </p:spPr>
        <p:txBody>
          <a:bodyPr/>
          <a:lstStyle>
            <a:lvl1pPr>
              <a:defRPr lang="en-US" sz="2800" dirty="0" smtClean="0">
                <a:solidFill>
                  <a:schemeClr val="bg1"/>
                </a:solidFill>
                <a:cs typeface="Microsoft Sans Serif" pitchFamily="34" charset="0"/>
              </a:defRPr>
            </a:lvl1pPr>
          </a:lstStyle>
          <a:p>
            <a:r>
              <a:rPr lang="en-US" sz="3600" b="0" i="0" dirty="0" smtClean="0">
                <a:solidFill>
                  <a:schemeClr val="bg1"/>
                </a:solidFill>
                <a:latin typeface="Rockwell"/>
                <a:cs typeface="Rockwell"/>
              </a:rPr>
              <a:t>Presentation Title</a:t>
            </a:r>
            <a:br>
              <a:rPr lang="en-US" sz="3600" b="0" i="0" dirty="0" smtClean="0">
                <a:solidFill>
                  <a:schemeClr val="bg1"/>
                </a:solidFill>
                <a:latin typeface="Rockwell"/>
                <a:cs typeface="Rockwell"/>
              </a:rPr>
            </a:br>
            <a:r>
              <a:rPr lang="en-US" sz="1600" dirty="0" smtClean="0">
                <a:solidFill>
                  <a:schemeClr val="bg1"/>
                </a:solidFill>
                <a:latin typeface="+mj-lt"/>
                <a:cs typeface="Microsoft Sans Serif" pitchFamily="34" charset="0"/>
              </a:rPr>
              <a:t>Subtitle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81025" y="3733800"/>
            <a:ext cx="8001000" cy="457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September 9, 2014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632460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01000" y="274638"/>
            <a:ext cx="685800" cy="5851525"/>
          </a:xfrm>
        </p:spPr>
        <p:txBody>
          <a:bodyPr vert="eaVert"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7086600" cy="5851525"/>
          </a:xfrm>
        </p:spPr>
        <p:txBody>
          <a:bodyPr vert="eaVert"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ppCentrica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048000"/>
            <a:ext cx="2018804" cy="4572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0" y="35052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65000"/>
              <a:buFont typeface="Wingdings" charset="2"/>
              <a:buChar char="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u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400" i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Principles Matter</a:t>
            </a:r>
            <a:endParaRPr lang="en-CA" sz="1400" i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457200" y="632460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6200" y="3276600"/>
            <a:ext cx="9067800" cy="0"/>
            <a:chOff x="76200" y="3276600"/>
            <a:chExt cx="9067800" cy="0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5715000" y="3276600"/>
              <a:ext cx="3429000" cy="0"/>
            </a:xfrm>
            <a:prstGeom prst="line">
              <a:avLst/>
            </a:prstGeom>
            <a:ln w="6350" cap="flat">
              <a:solidFill>
                <a:schemeClr val="bg1">
                  <a:lumMod val="65000"/>
                </a:schemeClr>
              </a:solidFill>
              <a:prstDash val="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76200" y="3276600"/>
              <a:ext cx="3124200" cy="0"/>
            </a:xfrm>
            <a:prstGeom prst="line">
              <a:avLst/>
            </a:prstGeom>
            <a:ln w="6350" cap="flat">
              <a:solidFill>
                <a:schemeClr val="bg1">
                  <a:lumMod val="65000"/>
                </a:schemeClr>
              </a:solidFill>
              <a:prstDash val="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 userDrawn="1"/>
        </p:nvSpPr>
        <p:spPr>
          <a:xfrm>
            <a:off x="6629400" y="6248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8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EB3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114800"/>
            <a:ext cx="9144000" cy="1905000"/>
          </a:xfrm>
          <a:prstGeom prst="rect">
            <a:avLst/>
          </a:prstGeom>
          <a:solidFill>
            <a:srgbClr val="4E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406900"/>
            <a:ext cx="8229600" cy="1362075"/>
          </a:xfrm>
        </p:spPr>
        <p:txBody>
          <a:bodyPr anchor="t"/>
          <a:lstStyle>
            <a:lvl1pPr algn="l">
              <a:defRPr sz="40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38400"/>
            <a:ext cx="82296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57200" y="632460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727075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905000"/>
            <a:ext cx="4040188" cy="4221163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Test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727075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648200" y="1905000"/>
            <a:ext cx="4040188" cy="4221163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Test 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8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641350"/>
          </a:xfrm>
        </p:spPr>
        <p:txBody>
          <a:bodyPr anchor="t" anchorCtr="0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4572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Page </a:t>
            </a:r>
            <a:fld id="{9CF63178-ADBC-DF47-9E13-DB4451DD2747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248400"/>
            <a:ext cx="1675907" cy="3795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i="0" kern="1200">
          <a:solidFill>
            <a:srgbClr val="4EB324"/>
          </a:solidFill>
          <a:latin typeface="Rockwell"/>
          <a:ea typeface="+mj-ea"/>
          <a:cs typeface="Rockwel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65000"/>
        <a:buFont typeface="Wingdings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buSzPct val="90000"/>
        <a:buFont typeface="Wingdings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60000"/>
        <a:buFont typeface="Wingdings" charset="2"/>
        <a:buChar char="u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33600"/>
            <a:ext cx="9144000" cy="2286000"/>
          </a:xfrm>
          <a:prstGeom prst="rect">
            <a:avLst/>
          </a:prstGeom>
          <a:solidFill>
            <a:srgbClr val="4E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2362200"/>
            <a:ext cx="8029575" cy="1066800"/>
          </a:xfrm>
        </p:spPr>
        <p:txBody>
          <a:bodyPr/>
          <a:lstStyle/>
          <a:p>
            <a:r>
              <a:rPr lang="en-US" dirty="0" smtClean="0"/>
              <a:t>React JS + Meteor = </a:t>
            </a:r>
            <a:r>
              <a:rPr lang="en-US" dirty="0" err="1" smtClean="0"/>
              <a:t>GroceryCentrica</a:t>
            </a:r>
            <a:endParaRPr lang="en-US" sz="1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CA" sz="1400" dirty="0" smtClean="0"/>
              <a:t>September 29</a:t>
            </a:r>
            <a:r>
              <a:rPr lang="en-CA" sz="1400" baseline="30000" dirty="0" smtClean="0"/>
              <a:t>nd</a:t>
            </a:r>
            <a:r>
              <a:rPr lang="en-CA" sz="1400" dirty="0" smtClean="0"/>
              <a:t> </a:t>
            </a:r>
            <a:r>
              <a:rPr lang="en-CA" sz="1400" dirty="0" smtClean="0"/>
              <a:t>, 2016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28600" y="702013"/>
            <a:ext cx="3629237" cy="1010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4343400" y="627764"/>
            <a:ext cx="3809040" cy="901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lum bright="-50000"/>
            <a:alphaModFix/>
          </a:blip>
          <a:srcRect/>
          <a:stretch>
            <a:fillRect/>
          </a:stretch>
        </p:blipFill>
        <p:spPr>
          <a:xfrm>
            <a:off x="201038" y="4724400"/>
            <a:ext cx="2935800" cy="9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githu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657" y="4550920"/>
            <a:ext cx="34385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7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6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 smtClean="0"/>
              <a:t>Created by Facebook ( Jordan </a:t>
            </a:r>
            <a:r>
              <a:rPr lang="en-US" dirty="0" err="1" smtClean="0"/>
              <a:t>Walke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March 2011, using for Facebook’s newsfeed and Instagram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5562600" y="119439"/>
            <a:ext cx="3687839" cy="1026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Image result for faceboo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97" y="23622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facebook news feed funn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62714"/>
            <a:ext cx="4634589" cy="489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4144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 smtClean="0"/>
              <a:t>It’s Open Source since 2013, March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React isn’t an MVC </a:t>
            </a:r>
            <a:r>
              <a:rPr lang="en-US" dirty="0" err="1" smtClean="0">
                <a:solidFill>
                  <a:schemeClr val="tx1"/>
                </a:solidFill>
              </a:rPr>
              <a:t>FrameWork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Angular.js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Ember.js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Batman.js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React doesn’t use templates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Views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5562600" y="119439"/>
            <a:ext cx="3687839" cy="1026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 descr="AngularJS MVC Fram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14600"/>
            <a:ext cx="453248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9480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React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098" name="Picture 2" descr="Image result for i'm special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155108" cy="311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0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World vision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Please Welcome Neil</a:t>
            </a:r>
          </a:p>
        </p:txBody>
      </p:sp>
    </p:spTree>
    <p:extLst>
      <p:ext uri="{BB962C8B-B14F-4D97-AF65-F5344CB8AC3E}">
        <p14:creationId xmlns:p14="http://schemas.microsoft.com/office/powerpoint/2010/main" val="260451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5" y="228600"/>
            <a:ext cx="2438400" cy="715962"/>
          </a:xfrm>
        </p:spPr>
        <p:txBody>
          <a:bodyPr anchor="t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CA" sz="2500" dirty="0"/>
              <a:t>Mobile Maintenance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74060" y="228600"/>
            <a:ext cx="24384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EB324"/>
                </a:solidFill>
                <a:latin typeface="Rockwell"/>
                <a:ea typeface="+mj-ea"/>
                <a:cs typeface="Rockwell"/>
              </a:defRPr>
            </a:lvl1pPr>
          </a:lstStyle>
          <a:p>
            <a:pPr algn="ctr"/>
            <a:r>
              <a:rPr lang="en-CA" dirty="0" smtClean="0"/>
              <a:t>Mobile Inspections</a:t>
            </a:r>
            <a:endParaRPr lang="en-CA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48400" y="213360"/>
            <a:ext cx="24384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EB324"/>
                </a:solidFill>
                <a:latin typeface="Rockwell"/>
                <a:ea typeface="+mj-ea"/>
                <a:cs typeface="Rockwell"/>
              </a:defRPr>
            </a:lvl1pPr>
          </a:lstStyle>
          <a:p>
            <a:pPr algn="ctr"/>
            <a:r>
              <a:rPr lang="en-CA" dirty="0" smtClean="0"/>
              <a:t>Mobile Assignments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812" y="1066800"/>
            <a:ext cx="2695575" cy="1981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310" y="1076325"/>
            <a:ext cx="2343150" cy="19621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05" y="1076325"/>
            <a:ext cx="2286000" cy="1866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965" y="3352800"/>
            <a:ext cx="2806240" cy="21799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3836" y="3352800"/>
            <a:ext cx="2678847" cy="20443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055" y="3373120"/>
            <a:ext cx="2801257" cy="196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5" y="228600"/>
            <a:ext cx="2438400" cy="715962"/>
          </a:xfrm>
        </p:spPr>
        <p:txBody>
          <a:bodyPr anchor="t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CA" sz="2500" dirty="0"/>
              <a:t>Mobile Maintenance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74060" y="228600"/>
            <a:ext cx="24384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EB324"/>
                </a:solidFill>
                <a:latin typeface="Rockwell"/>
                <a:ea typeface="+mj-ea"/>
                <a:cs typeface="Rockwell"/>
              </a:defRPr>
            </a:lvl1pPr>
          </a:lstStyle>
          <a:p>
            <a:pPr algn="ctr"/>
            <a:r>
              <a:rPr lang="en-CA" dirty="0" smtClean="0"/>
              <a:t>Mobile Inspections</a:t>
            </a:r>
            <a:endParaRPr lang="en-CA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48400" y="213360"/>
            <a:ext cx="24384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EB324"/>
                </a:solidFill>
                <a:latin typeface="Rockwell"/>
                <a:ea typeface="+mj-ea"/>
                <a:cs typeface="Rockwell"/>
              </a:defRPr>
            </a:lvl1pPr>
          </a:lstStyle>
          <a:p>
            <a:pPr algn="ctr"/>
            <a:r>
              <a:rPr lang="en-CA" dirty="0" smtClean="0"/>
              <a:t>Mobile Assignments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411480" y="1295400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{</a:t>
            </a:r>
          </a:p>
          <a:p>
            <a:r>
              <a:rPr lang="en-CA" dirty="0" smtClean="0"/>
              <a:t>"</a:t>
            </a:r>
            <a:r>
              <a:rPr lang="en-CA" dirty="0" err="1"/>
              <a:t>readyState</a:t>
            </a:r>
            <a:r>
              <a:rPr lang="en-CA" dirty="0"/>
              <a:t>": 4,	</a:t>
            </a:r>
            <a:endParaRPr lang="en-CA" dirty="0" smtClean="0"/>
          </a:p>
          <a:p>
            <a:r>
              <a:rPr lang="en-CA" dirty="0" smtClean="0"/>
              <a:t>"</a:t>
            </a:r>
            <a:r>
              <a:rPr lang="en-CA" dirty="0" err="1"/>
              <a:t>responseText</a:t>
            </a:r>
            <a:r>
              <a:rPr lang="en-CA" dirty="0"/>
              <a:t>": </a:t>
            </a:r>
            <a:endParaRPr lang="en-CA" dirty="0" smtClean="0"/>
          </a:p>
          <a:p>
            <a:r>
              <a:rPr lang="en-CA" dirty="0" smtClean="0"/>
              <a:t>"{\"</a:t>
            </a:r>
            <a:r>
              <a:rPr lang="en-CA" dirty="0"/>
              <a:t>Message\":\"An error has occurred.\"}",	"status": 500,	"</a:t>
            </a:r>
            <a:r>
              <a:rPr lang="en-CA" dirty="0" err="1"/>
              <a:t>statusText</a:t>
            </a:r>
            <a:r>
              <a:rPr lang="en-CA" dirty="0"/>
              <a:t>": "Internal Server Error</a:t>
            </a:r>
            <a:r>
              <a:rPr lang="en-CA" dirty="0" smtClean="0"/>
              <a:t>"}</a:t>
            </a:r>
          </a:p>
          <a:p>
            <a:endParaRPr lang="en-CA" dirty="0"/>
          </a:p>
          <a:p>
            <a:r>
              <a:rPr lang="en-CA" dirty="0" err="1" smtClean="0"/>
              <a:t>requestData</a:t>
            </a:r>
            <a:r>
              <a:rPr lang="en-CA" dirty="0"/>
              <a:t>={	</a:t>
            </a:r>
            <a:endParaRPr lang="en-CA" dirty="0" smtClean="0"/>
          </a:p>
          <a:p>
            <a:r>
              <a:rPr lang="en-CA" dirty="0" smtClean="0"/>
              <a:t>"</a:t>
            </a:r>
            <a:r>
              <a:rPr lang="en-CA" dirty="0"/>
              <a:t>WRID": 942588,	"</a:t>
            </a:r>
            <a:r>
              <a:rPr lang="en-CA" dirty="0" err="1"/>
              <a:t>StatusDate</a:t>
            </a:r>
            <a:r>
              <a:rPr lang="en-CA" dirty="0"/>
              <a:t>": "2016-06-14T19:59:44",	"</a:t>
            </a:r>
            <a:r>
              <a:rPr lang="en-CA" dirty="0" err="1"/>
              <a:t>StatusID</a:t>
            </a:r>
            <a:r>
              <a:rPr lang="en-CA" dirty="0"/>
              <a:t>": 3,	"</a:t>
            </a:r>
            <a:r>
              <a:rPr lang="en-CA" dirty="0" err="1"/>
              <a:t>ServiceTypeID</a:t>
            </a:r>
            <a:r>
              <a:rPr lang="en-CA" dirty="0"/>
              <a:t>": 1,	"</a:t>
            </a:r>
            <a:r>
              <a:rPr lang="en-CA" dirty="0" err="1"/>
              <a:t>RepairID</a:t>
            </a:r>
            <a:r>
              <a:rPr lang="en-CA" dirty="0"/>
              <a:t>": 13,	"</a:t>
            </a:r>
            <a:r>
              <a:rPr lang="en-CA" dirty="0" err="1"/>
              <a:t>EmployeeID</a:t>
            </a:r>
            <a:r>
              <a:rPr lang="en-CA" dirty="0"/>
              <a:t>": 28995,	"</a:t>
            </a:r>
            <a:r>
              <a:rPr lang="en-CA" dirty="0" err="1"/>
              <a:t>RegularMinutes</a:t>
            </a:r>
            <a:r>
              <a:rPr lang="en-CA" dirty="0"/>
              <a:t>": null,	"</a:t>
            </a:r>
            <a:r>
              <a:rPr lang="en-CA" dirty="0" err="1"/>
              <a:t>OvertimeMinutes</a:t>
            </a:r>
            <a:r>
              <a:rPr lang="en-CA" dirty="0"/>
              <a:t>": 0.05,	"</a:t>
            </a:r>
            <a:r>
              <a:rPr lang="en-CA" dirty="0" err="1"/>
              <a:t>TravelMinutes</a:t>
            </a:r>
            <a:r>
              <a:rPr lang="en-CA" dirty="0"/>
              <a:t>": null,	"Regular1WagePremiumID": null,	"Regular2WagePremiumID": null,	"Overtime1WagePremiumID": null,	"Overtime2WagePremiumID": null,	"Notes": "Light switch was turned off",	"</a:t>
            </a:r>
            <a:r>
              <a:rPr lang="en-CA" dirty="0" err="1"/>
              <a:t>UserName</a:t>
            </a:r>
            <a:r>
              <a:rPr lang="en-CA" dirty="0"/>
              <a:t>": "mjdawson@gsmc.org"}</a:t>
            </a:r>
          </a:p>
        </p:txBody>
      </p:sp>
    </p:spTree>
    <p:extLst>
      <p:ext uri="{BB962C8B-B14F-4D97-AF65-F5344CB8AC3E}">
        <p14:creationId xmlns:p14="http://schemas.microsoft.com/office/powerpoint/2010/main" val="39439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Test Studio</a:t>
            </a:r>
          </a:p>
          <a:p>
            <a:r>
              <a:rPr lang="en-US" dirty="0" smtClean="0"/>
              <a:t>JavaScript frameworks</a:t>
            </a:r>
          </a:p>
          <a:p>
            <a:pPr lvl="1"/>
            <a:r>
              <a:rPr lang="en-US" dirty="0" smtClean="0"/>
              <a:t>Jasmine</a:t>
            </a:r>
          </a:p>
          <a:p>
            <a:pPr lvl="1"/>
            <a:r>
              <a:rPr lang="en-US" dirty="0" smtClean="0"/>
              <a:t>Karma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108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876801"/>
          </a:xfrm>
        </p:spPr>
        <p:txBody>
          <a:bodyPr/>
          <a:lstStyle/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2392362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Questions? </a:t>
            </a:r>
            <a:br>
              <a:rPr lang="en-CA" dirty="0" smtClean="0"/>
            </a:br>
            <a:r>
              <a:rPr lang="en-CA" dirty="0" smtClean="0"/>
              <a:t>Comments? </a:t>
            </a:r>
            <a:br>
              <a:rPr lang="en-CA" dirty="0" smtClean="0"/>
            </a:br>
            <a:r>
              <a:rPr lang="en-CA" dirty="0" smtClean="0"/>
              <a:t>Concerns?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90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 cap="flat">
          <a:solidFill>
            <a:schemeClr val="bg1">
              <a:lumMod val="65000"/>
            </a:schemeClr>
          </a:solidFill>
          <a:prstDash val="dash"/>
          <a:round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16961</TotalTime>
  <Words>239</Words>
  <Application>Microsoft Office PowerPoint</Application>
  <PresentationFormat>On-screen Show (4:3)</PresentationFormat>
  <Paragraphs>48</Paragraphs>
  <Slides>10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7" baseType="lpstr">
      <vt:lpstr>Arial</vt:lpstr>
      <vt:lpstr>Calibri</vt:lpstr>
      <vt:lpstr>Microsoft Sans Serif</vt:lpstr>
      <vt:lpstr>Rockwell</vt:lpstr>
      <vt:lpstr>Wingdings</vt:lpstr>
      <vt:lpstr>Office Theme</vt:lpstr>
      <vt:lpstr>React JS + Meteor = GroceryCentrica</vt:lpstr>
      <vt:lpstr>REACT</vt:lpstr>
      <vt:lpstr>REACT</vt:lpstr>
      <vt:lpstr>Let’s make React </vt:lpstr>
      <vt:lpstr>World vision</vt:lpstr>
      <vt:lpstr>Mobile Maintenance</vt:lpstr>
      <vt:lpstr>Mobile Maintenance</vt:lpstr>
      <vt:lpstr>Automate testing</vt:lpstr>
      <vt:lpstr>Questions?  Comments?  Concerns?</vt:lpstr>
      <vt:lpstr>PowerPoint Presentation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ARAMARK BI Road Map</dc:title>
  <dc:creator>Ken Kitamura</dc:creator>
  <cp:keywords>Data, Road Map, Strategy, Business Intelligence, BI, Proposal</cp:keywords>
  <cp:lastModifiedBy>Henrique Cabral</cp:lastModifiedBy>
  <cp:revision>425</cp:revision>
  <dcterms:created xsi:type="dcterms:W3CDTF">2006-08-16T00:00:00Z</dcterms:created>
  <dcterms:modified xsi:type="dcterms:W3CDTF">2016-09-27T21:06:36Z</dcterms:modified>
</cp:coreProperties>
</file>