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1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9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0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62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9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0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8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5699-4583-4F1E-B5ED-653312A9620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105C-26A0-43A9-89B9-247870384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2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Pitch-Projeto-RM551273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566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Pitch-Projeto-RM551273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Pitch-Projeto-RM551273</dc:title>
  <dc:creator>Novo</dc:creator>
  <cp:lastModifiedBy>Novo</cp:lastModifiedBy>
  <cp:revision>1</cp:revision>
  <dcterms:created xsi:type="dcterms:W3CDTF">2024-04-01T23:38:23Z</dcterms:created>
  <dcterms:modified xsi:type="dcterms:W3CDTF">2024-04-01T23:38:34Z</dcterms:modified>
</cp:coreProperties>
</file>