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364c8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364c8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364c86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364c86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6d7cb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6d7cb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6d7cbe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86d7cbe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35cc19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35cc19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35cc19f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35cc19f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35cc19f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35cc19f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35cc19f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35cc19f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35cc19f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835cc19f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35cc19f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35cc19f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d698d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d698d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d698d3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d698d3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Approximate Graph Coloring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Alunos: Luis henrique &amp; Pedro Aleph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Casos de Teste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-GB">
                <a:solidFill>
                  <a:srgbClr val="434343"/>
                </a:solidFill>
              </a:rPr>
              <a:t>Melhor caso: quando nenhum vértice é conectado a alguma aresta, assim só haverá uma cor.</a:t>
            </a:r>
            <a:endParaRPr>
              <a:solidFill>
                <a:srgbClr val="434343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-GB">
                <a:solidFill>
                  <a:srgbClr val="434343"/>
                </a:solidFill>
              </a:rPr>
              <a:t>Pior caso: quando cada vértice do grafo é conectado com cada um dos outros vértice, assim haverá uma cor diferente para cada vértice.</a:t>
            </a:r>
            <a:endParaRPr>
              <a:solidFill>
                <a:srgbClr val="434343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-GB">
                <a:solidFill>
                  <a:srgbClr val="434343"/>
                </a:solidFill>
              </a:rPr>
              <a:t>Caso médio: foi gerado um grafo que conecta os vértices aleatoriamente, e com a metade da quantidade de arestas de cada do pior caso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Testes,Resultados e análise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550" y="1229875"/>
            <a:ext cx="8520599" cy="3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 guloso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598" y="1017800"/>
            <a:ext cx="7312803" cy="355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Algotitmo backtracking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560325" y="1229875"/>
            <a:ext cx="827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24" y="1229875"/>
            <a:ext cx="7294150" cy="34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Artigo Karger, Motwani, Sudan, 1998, Approximate Graph Coloring by Semidefinite Pro-gramming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artigo é considerado o problema de colorir k – grafos colorizáveis com o menor número de cores possível, para isso é apresentado um algoritmo de tempo polinomial aleatório que colore um grafo de 3 cores em n vértices com um mínimo de cores {O( D^(1/3) log^(1/2) Dlog n),O(n^(1/4) log^(1/2) n)} onde D é o grau máximo de qualquer vértice.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Semicoloração</a:t>
            </a:r>
            <a:r>
              <a:rPr lang="en-GB"/>
              <a:t>: Um k-semicolorizável de um grafo G é uma atribuição de k cores para pelo menos metade de seus vértices de forma que não haja dois vértices adjacentes com a mesma cor. Se um algoritmo A pode ki-semicolorir qualquer subgrafo i-vértice do grafo G em tempo randomizado polinomial, onde ki aumenta com i, então A pode ser usado para O(kn log n)-cor 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Arredondamento por partições de hiperplano</a:t>
            </a:r>
            <a:r>
              <a:rPr lang="en-GB"/>
              <a:t>: Considera-se um hiperplano H. É dito no artigo que para separar dois vetores se eles não estão no mesmo lado do hiperplano. Para qualquer aresta {i,j} ∈ E, nós dizemos que o hiperplano H corta a beira se ele separa o vetor vi e vj. Usando o algoritmo de Wigderson o algoritmo pode ser melhorado passando de O(n^0,613) cores para O(n^0,387) cores.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Teoria da dualidade</a:t>
            </a:r>
            <a:r>
              <a:rPr lang="en-GB"/>
              <a:t> por definição dado um grafo G = (V, E) em n vértices, um vetor estrito de coloração k de G é uma atribuição de vetores unitários ui do spaço R^n para cada vértice i ∈ V, de modo que para quaisquer dois vértices adjacentes i e j o produto escalar de seus vetores satisfaz a igualdade (ui, uj) = -1/(k1).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segundo teorema do capitulo 9 estabelece que os grafos têm uma grande lacuna entre seu vetor de número cromático e os números cromáticos.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Seja n=(n | r) de</a:t>
            </a:r>
            <a:r>
              <a:rPr lang="en-GB"/>
              <a:t>n</a:t>
            </a:r>
            <a:r>
              <a:rPr lang="en-GB"/>
              <a:t>otam o número de vértices do grafoK(m,r,t). Para r = m/2 e t=m/8, o grafo K(m,r,t) é vetor de 3 cores, mas tem um número cromático de pelo menos n^0,0113.</a:t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 &gt;= (1,007864)^lg n = n^lg1,007864 ≈ n^0,0113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terceiro teorema fala que existe um grafo kneser K(m,r,t) que é um vetor de 3 cores mas tem um número cromático excedendo n^0,016101, onde n = (m | n) denota o número de vértices no grafo.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Usando o teorema de Milner é possível provar que o expoente do número cromático é pelo menos.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1- - (m – t)log 2m/(m – t) + (m + t)log 2m/(m +t)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________________________________________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2((m – r)log m/(m – r) + r log m/r)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 guloso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(Somatorio(Σ) de cr=1 até v)*((Somatorio(Σ) de i=adj[u].begin() até adj[u].end()) + (Somatorio(Σ)de cr=1 até v) + (Somatorio(Σ) de i=adj[u].begin() até adj[u].end()))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(Somatorio(Σ) de cr=1 até v)*(adj[u].end() - adj[u].begin() +1) + (Somatorio(Σ) de cr=1 até v)*v + (Somatorio(Σ) de cr=1 até v)*(adj[u].end() - adj[u].begin() +1)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vadj[u].end() - vadj[u].begin() + v + v^2 + vadj[u].end() - vadj[u].begin() + 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v^2 + 2vadj[u].end() - 2vadj[u].begin() + 2v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O(v^2) ou O(n^2)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 Backtracking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(Somatorio(Σ) de i=1 até v) * (somatorio(Σ) de j=i+1 até v)  + T(i) = { 1  i=v | T(i+1) +1  i &lt; v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Parte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(somatorio(Σ ) de i=1 até v) * (v-i)                      v(v+1)/2 -&gt; (v^2)/2 + v/2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(v^2) – (v^2)/2 + v/2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(v^2)/2 + v/2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 Backtracking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Parte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T(i) = T(i+1) +1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T(i) = [T(i+2) +1] +1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T(i) = T(i+2) +2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T(i) = [T(i+3)+1] +2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T(i) = T(i+3) +3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T(i) = T(i+k) + 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Assume: i+k = v logo k = v - 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Parte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T(i) = T(v) + v - 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T(i) = 1 + v - 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(v^2)/2 + v/2  + 1 + v - i  = (v^2)/2 + 3v/2  - i  + 1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O(v^2) ou O(n^2)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