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A927-0135-37CD-9A20-EFDE961F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7C431-8D23-511C-17B2-B5F6FC615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7A40-CEAD-BD7E-8BDB-434377DE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E7B2-5B41-41CC-A06C-E01BE3A82102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DAA1-E0EC-E9F5-58DF-987CCF2D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9E9B-221E-C13D-33B0-E77C1D6D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E924-337C-4278-9DDC-E7FFEE5F22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56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944C-BBFA-7619-D7E0-B7DFB342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5F808-D27A-5E20-96A2-397DCF40E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167F-13AE-C508-FA27-D6D39481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E7B2-5B41-41CC-A06C-E01BE3A82102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6D60-BA34-9A11-49F9-037508DF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99B62-51CB-1EF7-746A-5ECFBEB6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E924-337C-4278-9DDC-E7FFEE5F22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78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CDC44-FDEF-14AF-E44B-CA526B4F5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8F07D-8513-D1C6-522F-30D828DBE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44F3A-F2FC-7158-546E-1CE1A55F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E7B2-5B41-41CC-A06C-E01BE3A82102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2C7-4789-FFA6-725F-9CE6E667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ED86-8F54-F2D2-4410-E5410700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E924-337C-4278-9DDC-E7FFEE5F22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2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9E2A-10E3-29BB-C3A2-8A9ACC25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77FE-14B0-7516-2925-85C256EE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C0F3-799F-DB66-7302-2606BBF6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E7B2-5B41-41CC-A06C-E01BE3A82102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C9B5-E62D-7C3B-AF64-3BD10C90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7467-DC1A-2E98-47C6-65499BB5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E924-337C-4278-9DDC-E7FFEE5F22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5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A93C-C390-4691-31A5-F2F4F050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03C89-21FC-3DB3-A0BB-B47BEFA2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9B820-5B46-F0AF-E51F-F2BBE1DB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E7B2-5B41-41CC-A06C-E01BE3A82102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3AE0-29D3-5C4F-A717-3EF8E947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D7521-19B0-B1E3-4087-92C76C6D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E924-337C-4278-9DDC-E7FFEE5F22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78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3116-5C31-2DB9-66C6-33286AA5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650-E5FF-8F91-3EA0-60C8A7132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ABB1A-2A29-E5A5-80D2-EF41514B1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9D6EC-317F-04F9-0C81-CB48C95C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E7B2-5B41-41CC-A06C-E01BE3A82102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6F78F-D811-898B-554A-783B9B9E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35D2C-BE17-A153-3280-0B7BF446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E924-337C-4278-9DDC-E7FFEE5F22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46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A24-9E7C-FD3F-F1B1-796B6795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A710A-2B66-EF24-043B-65771C40B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EBDDA-26BF-D306-FDEB-783F60B24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BB3DA-62CF-1AF4-8034-A5D86CCB3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BD9CF-4039-4F2B-2CED-7087C6827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B502D-524A-C1AA-D54A-BF5DB0B6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E7B2-5B41-41CC-A06C-E01BE3A82102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758B1-96A6-58A6-636F-A5BD652B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0DFF8-1162-33E1-7CF5-27F5E44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E924-337C-4278-9DDC-E7FFEE5F22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60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5E6-E578-B0CD-725B-92DB93B4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E1188-CD9F-BA4C-CCF0-4093DF93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E7B2-5B41-41CC-A06C-E01BE3A82102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5280-5648-F513-99FE-26BDA360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0D94F-C211-7240-26ED-BF1DF667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E924-337C-4278-9DDC-E7FFEE5F22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27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D2280-5043-46E9-6B77-21CB6870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E7B2-5B41-41CC-A06C-E01BE3A82102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8EC33-460A-B75D-5F9A-249DF55F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9E92-86EB-0720-17B5-685DE345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E924-337C-4278-9DDC-E7FFEE5F22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10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F0BF-B130-0C7D-1326-131661D1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4144-D253-3FF0-A3E7-DAF97933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41EC7-3BFF-9CB3-8661-CB5FCD280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A32C7-1876-4AE2-3C82-FA3F2DB4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E7B2-5B41-41CC-A06C-E01BE3A82102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39B5-9101-A600-0985-3874AA4A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9014D-B3B1-9C61-3A87-BE6363D5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E924-337C-4278-9DDC-E7FFEE5F22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9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DA93-4E2B-B8E1-017D-60FA41BF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CCB6F-2280-2CF2-258D-5DF37C85D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F9711-6801-2C0B-68D0-7C03469EE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A1B11-8486-D4DA-0254-BA36B2A3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E7B2-5B41-41CC-A06C-E01BE3A82102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E48F7-CA4D-06EA-E2A7-EB318432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7D353-333D-7D48-C915-B8EF705B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E924-337C-4278-9DDC-E7FFEE5F22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7CFCE-CCCF-AF57-F175-7BC08506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6061D-4DAE-3064-CB2C-5C123697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5DDAF-9569-D53E-37C9-784383044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E7B2-5B41-41CC-A06C-E01BE3A82102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9C72C-CF66-9579-E3A9-33BB842FF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D030-C432-0340-AD4C-EAA3A7F0B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DE924-337C-4278-9DDC-E7FFEE5F22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56738D74-9CC9-4A0D-804C-373038B7DF84}"/>
              </a:ext>
            </a:extLst>
          </p:cNvPr>
          <p:cNvSpPr/>
          <p:nvPr/>
        </p:nvSpPr>
        <p:spPr>
          <a:xfrm>
            <a:off x="6668086" y="1167618"/>
            <a:ext cx="436099" cy="4501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7E9DD-DAAB-6660-F17C-CFBD49AEE752}"/>
              </a:ext>
            </a:extLst>
          </p:cNvPr>
          <p:cNvSpPr/>
          <p:nvPr/>
        </p:nvSpPr>
        <p:spPr>
          <a:xfrm>
            <a:off x="336000" y="351690"/>
            <a:ext cx="11520000" cy="61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85EEA-B315-5200-8841-D907950C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4" y="399264"/>
            <a:ext cx="4873402" cy="2188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27961F-47AC-2C7A-A381-D641EA97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210" y="399263"/>
            <a:ext cx="2113328" cy="3098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BF4ADD-BE0A-6D84-4323-FB07CA6AF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942" y="399263"/>
            <a:ext cx="3600000" cy="2611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34E8F5-9E46-55EF-5D91-BEBE3D34C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210" y="3531585"/>
            <a:ext cx="5028241" cy="261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B77CBF-DD01-5F2C-116E-BD539F6D3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01" y="2634896"/>
            <a:ext cx="4777348" cy="324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053E63-ACD5-2850-93D5-1A08291A7A4C}"/>
              </a:ext>
            </a:extLst>
          </p:cNvPr>
          <p:cNvSpPr txBox="1"/>
          <p:nvPr/>
        </p:nvSpPr>
        <p:spPr>
          <a:xfrm>
            <a:off x="6668086" y="10805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F431F-A090-7FD5-D98C-EB67C57DEE61}"/>
              </a:ext>
            </a:extLst>
          </p:cNvPr>
          <p:cNvSpPr/>
          <p:nvPr/>
        </p:nvSpPr>
        <p:spPr>
          <a:xfrm>
            <a:off x="6639951" y="1085026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B420C5-8EB8-87C6-2BCC-3588FBCB92C7}"/>
              </a:ext>
            </a:extLst>
          </p:cNvPr>
          <p:cNvSpPr/>
          <p:nvPr/>
        </p:nvSpPr>
        <p:spPr>
          <a:xfrm>
            <a:off x="10590630" y="407436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FCB36B-7B5B-FDF7-9902-C2CADF3BE617}"/>
              </a:ext>
            </a:extLst>
          </p:cNvPr>
          <p:cNvSpPr/>
          <p:nvPr/>
        </p:nvSpPr>
        <p:spPr>
          <a:xfrm>
            <a:off x="5255642" y="1266373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AF414B-7721-7A5B-8AC8-A378B0136C1F}"/>
              </a:ext>
            </a:extLst>
          </p:cNvPr>
          <p:cNvSpPr/>
          <p:nvPr/>
        </p:nvSpPr>
        <p:spPr>
          <a:xfrm>
            <a:off x="9867505" y="3599265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60105D-8456-83CC-0795-6E43AD36E087}"/>
              </a:ext>
            </a:extLst>
          </p:cNvPr>
          <p:cNvSpPr/>
          <p:nvPr/>
        </p:nvSpPr>
        <p:spPr>
          <a:xfrm>
            <a:off x="6488916" y="1725915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F42CAB-2999-62C3-B303-FF1482CD9603}"/>
              </a:ext>
            </a:extLst>
          </p:cNvPr>
          <p:cNvSpPr/>
          <p:nvPr/>
        </p:nvSpPr>
        <p:spPr>
          <a:xfrm>
            <a:off x="4786719" y="2696586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49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57E9DD-DAAB-6660-F17C-CFBD49AEE752}"/>
              </a:ext>
            </a:extLst>
          </p:cNvPr>
          <p:cNvSpPr/>
          <p:nvPr/>
        </p:nvSpPr>
        <p:spPr>
          <a:xfrm>
            <a:off x="336000" y="351690"/>
            <a:ext cx="11520000" cy="61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7EBEA-E5E4-87F8-8B76-F8A6EBAA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4" y="2615458"/>
            <a:ext cx="3829050" cy="272415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6738D74-9CC9-4A0D-804C-373038B7DF84}"/>
              </a:ext>
            </a:extLst>
          </p:cNvPr>
          <p:cNvSpPr/>
          <p:nvPr/>
        </p:nvSpPr>
        <p:spPr>
          <a:xfrm>
            <a:off x="6668086" y="1167618"/>
            <a:ext cx="436099" cy="4501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85EEA-B315-5200-8841-D907950C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4" y="399264"/>
            <a:ext cx="4873402" cy="2188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27961F-47AC-2C7A-A381-D641EA974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210" y="399263"/>
            <a:ext cx="2113328" cy="3098817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257F431F-A090-7FD5-D98C-EB67C57DEE61}"/>
              </a:ext>
            </a:extLst>
          </p:cNvPr>
          <p:cNvSpPr/>
          <p:nvPr/>
        </p:nvSpPr>
        <p:spPr>
          <a:xfrm>
            <a:off x="6940232" y="2246125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FCB36B-7B5B-FDF7-9902-C2CADF3BE617}"/>
              </a:ext>
            </a:extLst>
          </p:cNvPr>
          <p:cNvSpPr/>
          <p:nvPr/>
        </p:nvSpPr>
        <p:spPr>
          <a:xfrm>
            <a:off x="5220631" y="2482356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F42CAB-2999-62C3-B303-FF1482CD9603}"/>
              </a:ext>
            </a:extLst>
          </p:cNvPr>
          <p:cNvSpPr/>
          <p:nvPr/>
        </p:nvSpPr>
        <p:spPr>
          <a:xfrm>
            <a:off x="3763471" y="2645340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6827E-FD45-6AEB-F9DB-CBC65CA74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319" y="388330"/>
            <a:ext cx="4486275" cy="39433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4ADE135-7FA5-A14D-F157-4B9D9CD357E2}"/>
              </a:ext>
            </a:extLst>
          </p:cNvPr>
          <p:cNvSpPr/>
          <p:nvPr/>
        </p:nvSpPr>
        <p:spPr>
          <a:xfrm>
            <a:off x="11498043" y="406407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443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57E9DD-DAAB-6660-F17C-CFBD49AEE752}"/>
              </a:ext>
            </a:extLst>
          </p:cNvPr>
          <p:cNvSpPr/>
          <p:nvPr/>
        </p:nvSpPr>
        <p:spPr>
          <a:xfrm>
            <a:off x="336000" y="351690"/>
            <a:ext cx="11520000" cy="61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738D74-9CC9-4A0D-804C-373038B7DF84}"/>
              </a:ext>
            </a:extLst>
          </p:cNvPr>
          <p:cNvSpPr/>
          <p:nvPr/>
        </p:nvSpPr>
        <p:spPr>
          <a:xfrm>
            <a:off x="6668086" y="1167618"/>
            <a:ext cx="436099" cy="4501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85EEA-B315-5200-8841-D907950C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4" y="399264"/>
            <a:ext cx="4873402" cy="2188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27961F-47AC-2C7A-A381-D641EA97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210" y="399263"/>
            <a:ext cx="2113328" cy="3098817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257F431F-A090-7FD5-D98C-EB67C57DEE61}"/>
              </a:ext>
            </a:extLst>
          </p:cNvPr>
          <p:cNvSpPr/>
          <p:nvPr/>
        </p:nvSpPr>
        <p:spPr>
          <a:xfrm>
            <a:off x="6489107" y="3128747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FCB36B-7B5B-FDF7-9902-C2CADF3BE617}"/>
              </a:ext>
            </a:extLst>
          </p:cNvPr>
          <p:cNvSpPr/>
          <p:nvPr/>
        </p:nvSpPr>
        <p:spPr>
          <a:xfrm>
            <a:off x="5272210" y="1493293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2E283-5CFE-F25E-4DC1-6DB3BCBB6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4" y="2625877"/>
            <a:ext cx="2562225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EE0387-A075-E733-225A-300110BAF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965" y="3629811"/>
            <a:ext cx="6096000" cy="28289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70B3FB2-7A56-3155-F0C4-2FD91B8CEA55}"/>
              </a:ext>
            </a:extLst>
          </p:cNvPr>
          <p:cNvSpPr/>
          <p:nvPr/>
        </p:nvSpPr>
        <p:spPr>
          <a:xfrm>
            <a:off x="2553517" y="3828169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DA274F-D0B2-6617-C166-98F36754BCFD}"/>
              </a:ext>
            </a:extLst>
          </p:cNvPr>
          <p:cNvSpPr/>
          <p:nvPr/>
        </p:nvSpPr>
        <p:spPr>
          <a:xfrm>
            <a:off x="8685008" y="3643502"/>
            <a:ext cx="357957" cy="36933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5663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Pereira</dc:creator>
  <cp:lastModifiedBy>Henrique Pereira</cp:lastModifiedBy>
  <cp:revision>1</cp:revision>
  <dcterms:created xsi:type="dcterms:W3CDTF">2023-08-21T22:51:36Z</dcterms:created>
  <dcterms:modified xsi:type="dcterms:W3CDTF">2023-08-21T23:13:16Z</dcterms:modified>
</cp:coreProperties>
</file>