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3823700"/>
            <a:ext cx="85206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Alunos</a:t>
            </a: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Hernan Matiello e Henrique Filho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Profª</a:t>
            </a: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Flávia Santoro, Morganna Diniz e Kate Revoredo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1150950" y="582075"/>
            <a:ext cx="68421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250" y="-463275"/>
            <a:ext cx="4062600" cy="40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501400" y="3171625"/>
            <a:ext cx="6426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FFFF"/>
                </a:solidFill>
              </a:rPr>
              <a:t>Projeto integrador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10900" y="0"/>
            <a:ext cx="81222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Pseudocódigo - Disponibilizar para Venda/Adoção p.02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950" y="527100"/>
            <a:ext cx="61055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10900" y="0"/>
            <a:ext cx="81222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Pseudocódigo - Disponibilizar para Venda/Adoção p.03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088" y="1952625"/>
            <a:ext cx="46958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71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Mapa de páginas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575" y="572694"/>
            <a:ext cx="6179625" cy="453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71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Diagrama de Telas - Login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225" y="525175"/>
            <a:ext cx="5514349" cy="45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71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Diagrama de Telas - Cadastrar animal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550" y="572700"/>
            <a:ext cx="5775700" cy="44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71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Diagrama de Telas - Disponibilizar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525" y="483675"/>
            <a:ext cx="5965750" cy="44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67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Roboto"/>
                <a:ea typeface="Roboto"/>
                <a:cs typeface="Roboto"/>
                <a:sym typeface="Roboto"/>
              </a:rPr>
              <a:t>E VAMOS PARA O </a:t>
            </a:r>
            <a:r>
              <a:rPr lang="pt-BR" sz="6000">
                <a:latin typeface="Roboto"/>
                <a:ea typeface="Roboto"/>
                <a:cs typeface="Roboto"/>
                <a:sym typeface="Roboto"/>
              </a:rPr>
              <a:t>PET+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500" y="1813575"/>
            <a:ext cx="3153000" cy="31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600" y="-130675"/>
            <a:ext cx="3424800" cy="34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3151575"/>
            <a:ext cx="8520600" cy="17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Pet+</a:t>
            </a: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é uma rede social focada na interação dos amantes de animais para </a:t>
            </a: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divertir, </a:t>
            </a:r>
            <a:r>
              <a:rPr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compartilhar e até mesmo adotar ou adquirir outros pets.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10900" y="0"/>
            <a:ext cx="81222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Diagrama dos casos de uso - Descrição dos 3 implementados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900" y="459650"/>
            <a:ext cx="4944200" cy="454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6723375" y="677075"/>
            <a:ext cx="23046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Login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Cadastrar animal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Disponibilizar para a venda/adoção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10900" y="0"/>
            <a:ext cx="81222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Diagrama de classes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600" y="519975"/>
            <a:ext cx="5342799" cy="45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10900" y="0"/>
            <a:ext cx="81222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Pseudocódigo - Login p.01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775" y="527100"/>
            <a:ext cx="5614875" cy="4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510900" y="0"/>
            <a:ext cx="81222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Pseudocódigo - Login p.02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675" y="538975"/>
            <a:ext cx="5676662" cy="4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10900" y="0"/>
            <a:ext cx="81222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Pseudocódigo - Cadastrar Pet p.01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550" y="608125"/>
            <a:ext cx="6364400" cy="40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510900" y="0"/>
            <a:ext cx="81222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Pseudocódigo - Cadastrar Pet p.02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275" y="585950"/>
            <a:ext cx="60674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10900" y="0"/>
            <a:ext cx="81222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Pseudocódigo - Disponibilizar para Venda/Adoção p.01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950"/>
            <a:ext cx="1446550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450" y="547575"/>
            <a:ext cx="7392651" cy="404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