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microsoft.com/office/2016/11/relationships/changesInfo" Target="changesInfos/changesInfo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Batista" userId="9a97399955514170" providerId="LiveId" clId="{9A956E6E-C052-8149-BF81-56126AC1AAC5}"/>
    <pc:docChg chg="undo custSel addSld delSld modSld sldOrd">
      <pc:chgData name="Henrique Batista" userId="9a97399955514170" providerId="LiveId" clId="{9A956E6E-C052-8149-BF81-56126AC1AAC5}" dt="2023-04-28T13:23:11.925" v="2880" actId="20577"/>
      <pc:docMkLst>
        <pc:docMk/>
      </pc:docMkLst>
      <pc:sldChg chg="delSp modSp">
        <pc:chgData name="Henrique Batista" userId="9a97399955514170" providerId="LiveId" clId="{9A956E6E-C052-8149-BF81-56126AC1AAC5}" dt="2023-04-28T01:17:26.620" v="23" actId="20577"/>
        <pc:sldMkLst>
          <pc:docMk/>
          <pc:sldMk cId="3111730519" sldId="256"/>
        </pc:sldMkLst>
        <pc:spChg chg="mod">
          <ac:chgData name="Henrique Batista" userId="9a97399955514170" providerId="LiveId" clId="{9A956E6E-C052-8149-BF81-56126AC1AAC5}" dt="2023-04-28T01:17:26.620" v="23" actId="20577"/>
          <ac:spMkLst>
            <pc:docMk/>
            <pc:sldMk cId="3111730519" sldId="256"/>
            <ac:spMk id="2" creationId="{5BAE7C45-23E4-EC43-C518-25AF27092975}"/>
          </ac:spMkLst>
        </pc:spChg>
        <pc:spChg chg="del">
          <ac:chgData name="Henrique Batista" userId="9a97399955514170" providerId="LiveId" clId="{9A956E6E-C052-8149-BF81-56126AC1AAC5}" dt="2023-04-28T01:16:38.310" v="0" actId="478"/>
          <ac:spMkLst>
            <pc:docMk/>
            <pc:sldMk cId="3111730519" sldId="256"/>
            <ac:spMk id="3" creationId="{4B0CFB36-15AC-A59E-2E4B-B45B1FF54EF4}"/>
          </ac:spMkLst>
        </pc:spChg>
      </pc:sldChg>
      <pc:sldChg chg="delSp modSp new del">
        <pc:chgData name="Henrique Batista" userId="9a97399955514170" providerId="LiveId" clId="{9A956E6E-C052-8149-BF81-56126AC1AAC5}" dt="2023-04-28T01:21:41.522" v="159" actId="2696"/>
        <pc:sldMkLst>
          <pc:docMk/>
          <pc:sldMk cId="2100579459" sldId="257"/>
        </pc:sldMkLst>
        <pc:spChg chg="mod">
          <ac:chgData name="Henrique Batista" userId="9a97399955514170" providerId="LiveId" clId="{9A956E6E-C052-8149-BF81-56126AC1AAC5}" dt="2023-04-28T01:21:22.473" v="158" actId="20577"/>
          <ac:spMkLst>
            <pc:docMk/>
            <pc:sldMk cId="2100579459" sldId="257"/>
            <ac:spMk id="2" creationId="{186CAF31-12F7-C8E1-3F30-D4184D07C914}"/>
          </ac:spMkLst>
        </pc:spChg>
        <pc:spChg chg="del">
          <ac:chgData name="Henrique Batista" userId="9a97399955514170" providerId="LiveId" clId="{9A956E6E-C052-8149-BF81-56126AC1AAC5}" dt="2023-04-28T01:17:39.796" v="25" actId="478"/>
          <ac:spMkLst>
            <pc:docMk/>
            <pc:sldMk cId="2100579459" sldId="257"/>
            <ac:spMk id="3" creationId="{0CA727E9-76CB-6082-FD57-14CDAF3542DB}"/>
          </ac:spMkLst>
        </pc:spChg>
      </pc:sldChg>
      <pc:sldChg chg="delSp modSp new del">
        <pc:chgData name="Henrique Batista" userId="9a97399955514170" providerId="LiveId" clId="{9A956E6E-C052-8149-BF81-56126AC1AAC5}" dt="2023-04-28T01:24:03.584" v="234" actId="2696"/>
        <pc:sldMkLst>
          <pc:docMk/>
          <pc:sldMk cId="2843124893" sldId="257"/>
        </pc:sldMkLst>
        <pc:spChg chg="mod">
          <ac:chgData name="Henrique Batista" userId="9a97399955514170" providerId="LiveId" clId="{9A956E6E-C052-8149-BF81-56126AC1AAC5}" dt="2023-04-28T01:23:35.836" v="233" actId="20577"/>
          <ac:spMkLst>
            <pc:docMk/>
            <pc:sldMk cId="2843124893" sldId="257"/>
            <ac:spMk id="2" creationId="{D4F778D0-4B1D-D2CF-5254-12AC6DC28BE8}"/>
          </ac:spMkLst>
        </pc:spChg>
        <pc:spChg chg="del">
          <ac:chgData name="Henrique Batista" userId="9a97399955514170" providerId="LiveId" clId="{9A956E6E-C052-8149-BF81-56126AC1AAC5}" dt="2023-04-28T01:21:50.010" v="161" actId="478"/>
          <ac:spMkLst>
            <pc:docMk/>
            <pc:sldMk cId="2843124893" sldId="257"/>
            <ac:spMk id="3" creationId="{4F4F5870-43EB-52C0-22E0-45619555D932}"/>
          </ac:spMkLst>
        </pc:spChg>
      </pc:sldChg>
      <pc:sldChg chg="delSp modSp new">
        <pc:chgData name="Henrique Batista" userId="9a97399955514170" providerId="LiveId" clId="{9A956E6E-C052-8149-BF81-56126AC1AAC5}" dt="2023-04-28T01:25:01.816" v="293" actId="114"/>
        <pc:sldMkLst>
          <pc:docMk/>
          <pc:sldMk cId="3376915925" sldId="257"/>
        </pc:sldMkLst>
        <pc:spChg chg="mod">
          <ac:chgData name="Henrique Batista" userId="9a97399955514170" providerId="LiveId" clId="{9A956E6E-C052-8149-BF81-56126AC1AAC5}" dt="2023-04-28T01:25:01.816" v="293" actId="114"/>
          <ac:spMkLst>
            <pc:docMk/>
            <pc:sldMk cId="3376915925" sldId="257"/>
            <ac:spMk id="2" creationId="{6596DF2F-5194-A810-938C-6C3EE46F243F}"/>
          </ac:spMkLst>
        </pc:spChg>
        <pc:spChg chg="del">
          <ac:chgData name="Henrique Batista" userId="9a97399955514170" providerId="LiveId" clId="{9A956E6E-C052-8149-BF81-56126AC1AAC5}" dt="2023-04-28T01:24:10.054" v="236" actId="478"/>
          <ac:spMkLst>
            <pc:docMk/>
            <pc:sldMk cId="3376915925" sldId="257"/>
            <ac:spMk id="3" creationId="{6D0379E3-05AF-C3BB-9875-EA74858E338B}"/>
          </ac:spMkLst>
        </pc:spChg>
      </pc:sldChg>
      <pc:sldChg chg="delSp modSp new">
        <pc:chgData name="Henrique Batista" userId="9a97399955514170" providerId="LiveId" clId="{9A956E6E-C052-8149-BF81-56126AC1AAC5}" dt="2023-04-28T01:27:57.622" v="429" actId="20577"/>
        <pc:sldMkLst>
          <pc:docMk/>
          <pc:sldMk cId="760030768" sldId="258"/>
        </pc:sldMkLst>
        <pc:spChg chg="mod">
          <ac:chgData name="Henrique Batista" userId="9a97399955514170" providerId="LiveId" clId="{9A956E6E-C052-8149-BF81-56126AC1AAC5}" dt="2023-04-28T01:27:57.622" v="429" actId="20577"/>
          <ac:spMkLst>
            <pc:docMk/>
            <pc:sldMk cId="760030768" sldId="258"/>
            <ac:spMk id="2" creationId="{AB30773A-867E-5564-A5D9-BA802138B644}"/>
          </ac:spMkLst>
        </pc:spChg>
        <pc:spChg chg="del">
          <ac:chgData name="Henrique Batista" userId="9a97399955514170" providerId="LiveId" clId="{9A956E6E-C052-8149-BF81-56126AC1AAC5}" dt="2023-04-28T01:25:30.312" v="295" actId="478"/>
          <ac:spMkLst>
            <pc:docMk/>
            <pc:sldMk cId="760030768" sldId="258"/>
            <ac:spMk id="3" creationId="{E144C60A-466D-1CF9-943D-27D4F72F5A51}"/>
          </ac:spMkLst>
        </pc:spChg>
      </pc:sldChg>
      <pc:sldChg chg="delSp modSp new">
        <pc:chgData name="Henrique Batista" userId="9a97399955514170" providerId="LiveId" clId="{9A956E6E-C052-8149-BF81-56126AC1AAC5}" dt="2023-04-28T01:29:27.614" v="496" actId="20577"/>
        <pc:sldMkLst>
          <pc:docMk/>
          <pc:sldMk cId="2549614571" sldId="259"/>
        </pc:sldMkLst>
        <pc:spChg chg="mod">
          <ac:chgData name="Henrique Batista" userId="9a97399955514170" providerId="LiveId" clId="{9A956E6E-C052-8149-BF81-56126AC1AAC5}" dt="2023-04-28T01:29:27.614" v="496" actId="20577"/>
          <ac:spMkLst>
            <pc:docMk/>
            <pc:sldMk cId="2549614571" sldId="259"/>
            <ac:spMk id="2" creationId="{2E5C6B20-2938-00DE-2720-56F5B2317989}"/>
          </ac:spMkLst>
        </pc:spChg>
        <pc:spChg chg="del">
          <ac:chgData name="Henrique Batista" userId="9a97399955514170" providerId="LiveId" clId="{9A956E6E-C052-8149-BF81-56126AC1AAC5}" dt="2023-04-28T01:28:23.112" v="431" actId="478"/>
          <ac:spMkLst>
            <pc:docMk/>
            <pc:sldMk cId="2549614571" sldId="259"/>
            <ac:spMk id="3" creationId="{EF592113-92C8-95E3-BC5C-F89A29D6D0CE}"/>
          </ac:spMkLst>
        </pc:spChg>
      </pc:sldChg>
      <pc:sldChg chg="delSp modSp new">
        <pc:chgData name="Henrique Batista" userId="9a97399955514170" providerId="LiveId" clId="{9A956E6E-C052-8149-BF81-56126AC1AAC5}" dt="2023-04-28T01:35:10.140" v="742" actId="20577"/>
        <pc:sldMkLst>
          <pc:docMk/>
          <pc:sldMk cId="3596725374" sldId="260"/>
        </pc:sldMkLst>
        <pc:spChg chg="mod">
          <ac:chgData name="Henrique Batista" userId="9a97399955514170" providerId="LiveId" clId="{9A956E6E-C052-8149-BF81-56126AC1AAC5}" dt="2023-04-28T01:35:10.140" v="742" actId="20577"/>
          <ac:spMkLst>
            <pc:docMk/>
            <pc:sldMk cId="3596725374" sldId="260"/>
            <ac:spMk id="2" creationId="{53877998-E530-DAD2-DC91-C9231968FC7B}"/>
          </ac:spMkLst>
        </pc:spChg>
        <pc:spChg chg="del">
          <ac:chgData name="Henrique Batista" userId="9a97399955514170" providerId="LiveId" clId="{9A956E6E-C052-8149-BF81-56126AC1AAC5}" dt="2023-04-28T01:29:31.685" v="498" actId="478"/>
          <ac:spMkLst>
            <pc:docMk/>
            <pc:sldMk cId="3596725374" sldId="260"/>
            <ac:spMk id="3" creationId="{A533A680-432B-0EED-906D-22D627664F26}"/>
          </ac:spMkLst>
        </pc:spChg>
      </pc:sldChg>
      <pc:sldChg chg="delSp modSp new">
        <pc:chgData name="Henrique Batista" userId="9a97399955514170" providerId="LiveId" clId="{9A956E6E-C052-8149-BF81-56126AC1AAC5}" dt="2023-04-28T01:37:44.007" v="807" actId="20577"/>
        <pc:sldMkLst>
          <pc:docMk/>
          <pc:sldMk cId="4076557626" sldId="261"/>
        </pc:sldMkLst>
        <pc:spChg chg="mod">
          <ac:chgData name="Henrique Batista" userId="9a97399955514170" providerId="LiveId" clId="{9A956E6E-C052-8149-BF81-56126AC1AAC5}" dt="2023-04-28T01:37:44.007" v="807" actId="20577"/>
          <ac:spMkLst>
            <pc:docMk/>
            <pc:sldMk cId="4076557626" sldId="261"/>
            <ac:spMk id="2" creationId="{D7264D62-86E6-FF93-35D0-86B3E969852F}"/>
          </ac:spMkLst>
        </pc:spChg>
        <pc:spChg chg="del">
          <ac:chgData name="Henrique Batista" userId="9a97399955514170" providerId="LiveId" clId="{9A956E6E-C052-8149-BF81-56126AC1AAC5}" dt="2023-04-28T01:35:26.467" v="744" actId="478"/>
          <ac:spMkLst>
            <pc:docMk/>
            <pc:sldMk cId="4076557626" sldId="261"/>
            <ac:spMk id="3" creationId="{80ADC01E-D4AF-5C81-CE53-4497DD9DD772}"/>
          </ac:spMkLst>
        </pc:spChg>
      </pc:sldChg>
      <pc:sldChg chg="delSp modSp new add del">
        <pc:chgData name="Henrique Batista" userId="9a97399955514170" providerId="LiveId" clId="{9A956E6E-C052-8149-BF81-56126AC1AAC5}" dt="2023-04-28T11:32:01.200" v="1247" actId="2696"/>
        <pc:sldMkLst>
          <pc:docMk/>
          <pc:sldMk cId="333504653" sldId="262"/>
        </pc:sldMkLst>
        <pc:spChg chg="mod">
          <ac:chgData name="Henrique Batista" userId="9a97399955514170" providerId="LiveId" clId="{9A956E6E-C052-8149-BF81-56126AC1AAC5}" dt="2023-04-28T01:44:33.939" v="1021" actId="1076"/>
          <ac:spMkLst>
            <pc:docMk/>
            <pc:sldMk cId="333504653" sldId="262"/>
            <ac:spMk id="2" creationId="{562ECA6D-96F4-81A8-93E5-7009893C4C0A}"/>
          </ac:spMkLst>
        </pc:spChg>
        <pc:spChg chg="del">
          <ac:chgData name="Henrique Batista" userId="9a97399955514170" providerId="LiveId" clId="{9A956E6E-C052-8149-BF81-56126AC1AAC5}" dt="2023-04-28T01:37:50.207" v="809" actId="478"/>
          <ac:spMkLst>
            <pc:docMk/>
            <pc:sldMk cId="333504653" sldId="262"/>
            <ac:spMk id="3" creationId="{D3C2BC75-A482-7EB5-ACAA-FD26BA895147}"/>
          </ac:spMkLst>
        </pc:spChg>
      </pc:sldChg>
      <pc:sldChg chg="delSp modSp new del">
        <pc:chgData name="Henrique Batista" userId="9a97399955514170" providerId="LiveId" clId="{9A956E6E-C052-8149-BF81-56126AC1AAC5}" dt="2023-04-28T01:46:38.137" v="1034" actId="2696"/>
        <pc:sldMkLst>
          <pc:docMk/>
          <pc:sldMk cId="322477371" sldId="263"/>
        </pc:sldMkLst>
        <pc:spChg chg="mod">
          <ac:chgData name="Henrique Batista" userId="9a97399955514170" providerId="LiveId" clId="{9A956E6E-C052-8149-BF81-56126AC1AAC5}" dt="2023-04-28T01:46:00.421" v="1033" actId="20577"/>
          <ac:spMkLst>
            <pc:docMk/>
            <pc:sldMk cId="322477371" sldId="263"/>
            <ac:spMk id="2" creationId="{BAFF4AF6-90C2-84EB-3E0A-074D36C2187D}"/>
          </ac:spMkLst>
        </pc:spChg>
        <pc:spChg chg="del">
          <ac:chgData name="Henrique Batista" userId="9a97399955514170" providerId="LiveId" clId="{9A956E6E-C052-8149-BF81-56126AC1AAC5}" dt="2023-04-28T01:44:48.090" v="1023" actId="478"/>
          <ac:spMkLst>
            <pc:docMk/>
            <pc:sldMk cId="322477371" sldId="263"/>
            <ac:spMk id="3" creationId="{70621877-1360-6B0F-4BC9-4795C3627F8A}"/>
          </ac:spMkLst>
        </pc:spChg>
      </pc:sldChg>
      <pc:sldChg chg="delSp modSp new">
        <pc:chgData name="Henrique Batista" userId="9a97399955514170" providerId="LiveId" clId="{9A956E6E-C052-8149-BF81-56126AC1AAC5}" dt="2023-04-28T11:33:43.598" v="1313" actId="14100"/>
        <pc:sldMkLst>
          <pc:docMk/>
          <pc:sldMk cId="739782252" sldId="263"/>
        </pc:sldMkLst>
        <pc:spChg chg="mod">
          <ac:chgData name="Henrique Batista" userId="9a97399955514170" providerId="LiveId" clId="{9A956E6E-C052-8149-BF81-56126AC1AAC5}" dt="2023-04-28T11:33:43.598" v="1313" actId="14100"/>
          <ac:spMkLst>
            <pc:docMk/>
            <pc:sldMk cId="739782252" sldId="263"/>
            <ac:spMk id="2" creationId="{CD074292-42E5-1BC5-3360-DD6B7266087F}"/>
          </ac:spMkLst>
        </pc:spChg>
        <pc:spChg chg="del">
          <ac:chgData name="Henrique Batista" userId="9a97399955514170" providerId="LiveId" clId="{9A956E6E-C052-8149-BF81-56126AC1AAC5}" dt="2023-04-28T11:32:19.449" v="1250" actId="478"/>
          <ac:spMkLst>
            <pc:docMk/>
            <pc:sldMk cId="739782252" sldId="263"/>
            <ac:spMk id="3" creationId="{5A9BE9B3-16ED-B3F1-B71C-D88BF8F8EDE9}"/>
          </ac:spMkLst>
        </pc:spChg>
      </pc:sldChg>
      <pc:sldChg chg="addSp delSp modSp new del">
        <pc:chgData name="Henrique Batista" userId="9a97399955514170" providerId="LiveId" clId="{9A956E6E-C052-8149-BF81-56126AC1AAC5}" dt="2023-04-28T03:25:42.724" v="1141" actId="2696"/>
        <pc:sldMkLst>
          <pc:docMk/>
          <pc:sldMk cId="1437628737" sldId="263"/>
        </pc:sldMkLst>
        <pc:spChg chg="mod">
          <ac:chgData name="Henrique Batista" userId="9a97399955514170" providerId="LiveId" clId="{9A956E6E-C052-8149-BF81-56126AC1AAC5}" dt="2023-04-28T01:47:26.079" v="1086" actId="20577"/>
          <ac:spMkLst>
            <pc:docMk/>
            <pc:sldMk cId="1437628737" sldId="263"/>
            <ac:spMk id="2" creationId="{49C27AF7-8D12-97FC-5148-FB6513C33900}"/>
          </ac:spMkLst>
        </pc:spChg>
        <pc:spChg chg="del">
          <ac:chgData name="Henrique Batista" userId="9a97399955514170" providerId="LiveId" clId="{9A956E6E-C052-8149-BF81-56126AC1AAC5}" dt="2023-04-28T01:46:41.019" v="1036" actId="478"/>
          <ac:spMkLst>
            <pc:docMk/>
            <pc:sldMk cId="1437628737" sldId="263"/>
            <ac:spMk id="3" creationId="{A76337A1-87B3-D970-0791-312723F25BF8}"/>
          </ac:spMkLst>
        </pc:spChg>
        <pc:picChg chg="add mod">
          <ac:chgData name="Henrique Batista" userId="9a97399955514170" providerId="LiveId" clId="{9A956E6E-C052-8149-BF81-56126AC1AAC5}" dt="2023-04-28T03:17:30.345" v="1116" actId="14100"/>
          <ac:picMkLst>
            <pc:docMk/>
            <pc:sldMk cId="1437628737" sldId="263"/>
            <ac:picMk id="3" creationId="{6E460FD7-4BE1-5EC9-2A19-0B27B332045E}"/>
          </ac:picMkLst>
        </pc:picChg>
      </pc:sldChg>
      <pc:sldChg chg="delSp modSp new add del">
        <pc:chgData name="Henrique Batista" userId="9a97399955514170" providerId="LiveId" clId="{9A956E6E-C052-8149-BF81-56126AC1AAC5}" dt="2023-04-28T11:32:14.982" v="1248" actId="2696"/>
        <pc:sldMkLst>
          <pc:docMk/>
          <pc:sldMk cId="3044040670" sldId="263"/>
        </pc:sldMkLst>
        <pc:spChg chg="del mod">
          <ac:chgData name="Henrique Batista" userId="9a97399955514170" providerId="LiveId" clId="{9A956E6E-C052-8149-BF81-56126AC1AAC5}" dt="2023-04-28T11:31:41.386" v="1245" actId="478"/>
          <ac:spMkLst>
            <pc:docMk/>
            <pc:sldMk cId="3044040670" sldId="263"/>
            <ac:spMk id="2" creationId="{4D8CE897-0DA4-9D88-0241-D161E9F6C9A8}"/>
          </ac:spMkLst>
        </pc:spChg>
        <pc:spChg chg="del">
          <ac:chgData name="Henrique Batista" userId="9a97399955514170" providerId="LiveId" clId="{9A956E6E-C052-8149-BF81-56126AC1AAC5}" dt="2023-04-28T11:31:27.987" v="1240" actId="478"/>
          <ac:spMkLst>
            <pc:docMk/>
            <pc:sldMk cId="3044040670" sldId="263"/>
            <ac:spMk id="3" creationId="{C19E0E2C-5E65-BD22-3FDD-6CEE45DC24F6}"/>
          </ac:spMkLst>
        </pc:spChg>
      </pc:sldChg>
      <pc:sldChg chg="delSp modSp new del">
        <pc:chgData name="Henrique Batista" userId="9a97399955514170" providerId="LiveId" clId="{9A956E6E-C052-8149-BF81-56126AC1AAC5}" dt="2023-04-28T03:18:06.396" v="1124" actId="2696"/>
        <pc:sldMkLst>
          <pc:docMk/>
          <pc:sldMk cId="1205094116" sldId="264"/>
        </pc:sldMkLst>
        <pc:spChg chg="del mod">
          <ac:chgData name="Henrique Batista" userId="9a97399955514170" providerId="LiveId" clId="{9A956E6E-C052-8149-BF81-56126AC1AAC5}" dt="2023-04-28T03:17:56.059" v="1123" actId="478"/>
          <ac:spMkLst>
            <pc:docMk/>
            <pc:sldMk cId="1205094116" sldId="264"/>
            <ac:spMk id="2" creationId="{87193286-5A75-3224-CA69-13AA88B7FFCF}"/>
          </ac:spMkLst>
        </pc:spChg>
        <pc:spChg chg="del">
          <ac:chgData name="Henrique Batista" userId="9a97399955514170" providerId="LiveId" clId="{9A956E6E-C052-8149-BF81-56126AC1AAC5}" dt="2023-04-28T03:17:39.884" v="1118" actId="478"/>
          <ac:spMkLst>
            <pc:docMk/>
            <pc:sldMk cId="1205094116" sldId="264"/>
            <ac:spMk id="3" creationId="{F8674BC6-70F2-7738-5EAD-D002DD3A78F5}"/>
          </ac:spMkLst>
        </pc:spChg>
      </pc:sldChg>
      <pc:sldChg chg="addSp delSp modSp new del ord">
        <pc:chgData name="Henrique Batista" userId="9a97399955514170" providerId="LiveId" clId="{9A956E6E-C052-8149-BF81-56126AC1AAC5}" dt="2023-04-28T11:31:23.942" v="1238" actId="2696"/>
        <pc:sldMkLst>
          <pc:docMk/>
          <pc:sldMk cId="1578739504" sldId="264"/>
        </pc:sldMkLst>
        <pc:spChg chg="del mod">
          <ac:chgData name="Henrique Batista" userId="9a97399955514170" providerId="LiveId" clId="{9A956E6E-C052-8149-BF81-56126AC1AAC5}" dt="2023-04-28T03:18:55.293" v="1133" actId="478"/>
          <ac:spMkLst>
            <pc:docMk/>
            <pc:sldMk cId="1578739504" sldId="264"/>
            <ac:spMk id="2" creationId="{DF88A284-104A-2E0D-C475-662DF8CD5E6F}"/>
          </ac:spMkLst>
        </pc:spChg>
        <pc:spChg chg="del">
          <ac:chgData name="Henrique Batista" userId="9a97399955514170" providerId="LiveId" clId="{9A956E6E-C052-8149-BF81-56126AC1AAC5}" dt="2023-04-28T03:18:10.616" v="1126" actId="478"/>
          <ac:spMkLst>
            <pc:docMk/>
            <pc:sldMk cId="1578739504" sldId="264"/>
            <ac:spMk id="3" creationId="{EAAE7F5C-BEA9-A5FF-BA08-886256029BFC}"/>
          </ac:spMkLst>
        </pc:spChg>
        <pc:picChg chg="add mod">
          <ac:chgData name="Henrique Batista" userId="9a97399955514170" providerId="LiveId" clId="{9A956E6E-C052-8149-BF81-56126AC1AAC5}" dt="2023-04-28T03:19:19.803" v="1139" actId="14100"/>
          <ac:picMkLst>
            <pc:docMk/>
            <pc:sldMk cId="1578739504" sldId="264"/>
            <ac:picMk id="4" creationId="{21C4182E-A989-E925-16C9-6126EA20DA1F}"/>
          </ac:picMkLst>
        </pc:picChg>
      </pc:sldChg>
      <pc:sldChg chg="addSp delSp modSp new del">
        <pc:chgData name="Henrique Batista" userId="9a97399955514170" providerId="LiveId" clId="{9A956E6E-C052-8149-BF81-56126AC1AAC5}" dt="2023-04-28T03:17:04.899" v="1111" actId="2696"/>
        <pc:sldMkLst>
          <pc:docMk/>
          <pc:sldMk cId="1861930058" sldId="264"/>
        </pc:sldMkLst>
        <pc:spChg chg="mod">
          <ac:chgData name="Henrique Batista" userId="9a97399955514170" providerId="LiveId" clId="{9A956E6E-C052-8149-BF81-56126AC1AAC5}" dt="2023-04-28T01:47:44.574" v="1093" actId="14100"/>
          <ac:spMkLst>
            <pc:docMk/>
            <pc:sldMk cId="1861930058" sldId="264"/>
            <ac:spMk id="2" creationId="{81B66BA6-C916-6BDE-22CF-1C585B19DF62}"/>
          </ac:spMkLst>
        </pc:spChg>
        <pc:spChg chg="del">
          <ac:chgData name="Henrique Batista" userId="9a97399955514170" providerId="LiveId" clId="{9A956E6E-C052-8149-BF81-56126AC1AAC5}" dt="2023-04-28T01:47:31.723" v="1088" actId="478"/>
          <ac:spMkLst>
            <pc:docMk/>
            <pc:sldMk cId="1861930058" sldId="264"/>
            <ac:spMk id="3" creationId="{3BD4E34B-143B-480C-1658-6371E8F80867}"/>
          </ac:spMkLst>
        </pc:spChg>
        <pc:picChg chg="add mod">
          <ac:chgData name="Henrique Batista" userId="9a97399955514170" providerId="LiveId" clId="{9A956E6E-C052-8149-BF81-56126AC1AAC5}" dt="2023-04-28T03:16:51.270" v="1110" actId="14100"/>
          <ac:picMkLst>
            <pc:docMk/>
            <pc:sldMk cId="1861930058" sldId="264"/>
            <ac:picMk id="3" creationId="{11743AB2-255F-8FB4-6071-B9D7442DF543}"/>
          </ac:picMkLst>
        </pc:picChg>
      </pc:sldChg>
      <pc:sldChg chg="addSp delSp modSp new add del">
        <pc:chgData name="Henrique Batista" userId="9a97399955514170" providerId="LiveId" clId="{9A956E6E-C052-8149-BF81-56126AC1AAC5}" dt="2023-04-28T11:50:51.450" v="1490" actId="20577"/>
        <pc:sldMkLst>
          <pc:docMk/>
          <pc:sldMk cId="2049561427" sldId="264"/>
        </pc:sldMkLst>
        <pc:spChg chg="mod">
          <ac:chgData name="Henrique Batista" userId="9a97399955514170" providerId="LiveId" clId="{9A956E6E-C052-8149-BF81-56126AC1AAC5}" dt="2023-04-28T11:50:51.450" v="1490" actId="20577"/>
          <ac:spMkLst>
            <pc:docMk/>
            <pc:sldMk cId="2049561427" sldId="264"/>
            <ac:spMk id="2" creationId="{483CA83B-B9B0-F715-6BC7-7FD211E6627C}"/>
          </ac:spMkLst>
        </pc:spChg>
        <pc:spChg chg="del">
          <ac:chgData name="Henrique Batista" userId="9a97399955514170" providerId="LiveId" clId="{9A956E6E-C052-8149-BF81-56126AC1AAC5}" dt="2023-04-28T11:33:54.072" v="1315" actId="478"/>
          <ac:spMkLst>
            <pc:docMk/>
            <pc:sldMk cId="2049561427" sldId="264"/>
            <ac:spMk id="3" creationId="{9A343382-95A2-B56E-71D5-7B2F5C89177A}"/>
          </ac:spMkLst>
        </pc:spChg>
        <pc:spChg chg="add del mod">
          <ac:chgData name="Henrique Batista" userId="9a97399955514170" providerId="LiveId" clId="{9A956E6E-C052-8149-BF81-56126AC1AAC5}" dt="2023-04-28T11:35:49.369" v="1351" actId="139"/>
          <ac:spMkLst>
            <pc:docMk/>
            <pc:sldMk cId="2049561427" sldId="264"/>
            <ac:spMk id="4" creationId="{046A88F2-C7DA-62E4-8517-1A9FEAA79E79}"/>
          </ac:spMkLst>
        </pc:spChg>
      </pc:sldChg>
      <pc:sldChg chg="addSp delSp modSp new">
        <pc:chgData name="Henrique Batista" userId="9a97399955514170" providerId="LiveId" clId="{9A956E6E-C052-8149-BF81-56126AC1AAC5}" dt="2023-04-28T11:56:35.271" v="1567" actId="20577"/>
        <pc:sldMkLst>
          <pc:docMk/>
          <pc:sldMk cId="2302238278" sldId="265"/>
        </pc:sldMkLst>
        <pc:spChg chg="add del mod">
          <ac:chgData name="Henrique Batista" userId="9a97399955514170" providerId="LiveId" clId="{9A956E6E-C052-8149-BF81-56126AC1AAC5}" dt="2023-04-28T11:56:35.271" v="1567" actId="20577"/>
          <ac:spMkLst>
            <pc:docMk/>
            <pc:sldMk cId="2302238278" sldId="265"/>
            <ac:spMk id="2" creationId="{075E07FC-9058-932B-B625-010F666A4281}"/>
          </ac:spMkLst>
        </pc:spChg>
        <pc:spChg chg="del">
          <ac:chgData name="Henrique Batista" userId="9a97399955514170" providerId="LiveId" clId="{9A956E6E-C052-8149-BF81-56126AC1AAC5}" dt="2023-04-28T11:51:25.474" v="1492" actId="478"/>
          <ac:spMkLst>
            <pc:docMk/>
            <pc:sldMk cId="2302238278" sldId="265"/>
            <ac:spMk id="3" creationId="{72C01060-62BC-2FC0-DE6E-595103DEB1B8}"/>
          </ac:spMkLst>
        </pc:spChg>
      </pc:sldChg>
      <pc:sldChg chg="addSp delSp modSp new del">
        <pc:chgData name="Henrique Batista" userId="9a97399955514170" providerId="LiveId" clId="{9A956E6E-C052-8149-BF81-56126AC1AAC5}" dt="2023-04-28T11:31:16.386" v="1237" actId="2696"/>
        <pc:sldMkLst>
          <pc:docMk/>
          <pc:sldMk cId="3027898970" sldId="265"/>
        </pc:sldMkLst>
        <pc:spChg chg="add mod">
          <ac:chgData name="Henrique Batista" userId="9a97399955514170" providerId="LiveId" clId="{9A956E6E-C052-8149-BF81-56126AC1AAC5}" dt="2023-04-28T11:28:51.294" v="1149" actId="14100"/>
          <ac:spMkLst>
            <pc:docMk/>
            <pc:sldMk cId="3027898970" sldId="265"/>
            <ac:spMk id="2" creationId="{785F5CDE-EE07-12E3-C9BD-8B58F840DB3E}"/>
          </ac:spMkLst>
        </pc:spChg>
        <pc:spChg chg="del">
          <ac:chgData name="Henrique Batista" userId="9a97399955514170" providerId="LiveId" clId="{9A956E6E-C052-8149-BF81-56126AC1AAC5}" dt="2023-04-28T03:25:48.558" v="1143" actId="478"/>
          <ac:spMkLst>
            <pc:docMk/>
            <pc:sldMk cId="3027898970" sldId="265"/>
            <ac:spMk id="2" creationId="{E571A48F-9E4A-5A32-F563-3C2120DC0633}"/>
          </ac:spMkLst>
        </pc:spChg>
        <pc:spChg chg="add mod">
          <ac:chgData name="Henrique Batista" userId="9a97399955514170" providerId="LiveId" clId="{9A956E6E-C052-8149-BF81-56126AC1AAC5}" dt="2023-04-28T11:31:08.479" v="1235" actId="1076"/>
          <ac:spMkLst>
            <pc:docMk/>
            <pc:sldMk cId="3027898970" sldId="265"/>
            <ac:spMk id="3" creationId="{36FFFDEC-4DE6-6F31-8FA9-0920F85DEE03}"/>
          </ac:spMkLst>
        </pc:spChg>
        <pc:spChg chg="del">
          <ac:chgData name="Henrique Batista" userId="9a97399955514170" providerId="LiveId" clId="{9A956E6E-C052-8149-BF81-56126AC1AAC5}" dt="2023-04-28T03:25:46.834" v="1142" actId="478"/>
          <ac:spMkLst>
            <pc:docMk/>
            <pc:sldMk cId="3027898970" sldId="265"/>
            <ac:spMk id="3" creationId="{B8E6C9C2-6AC5-31ED-C5E7-EF3647D19268}"/>
          </ac:spMkLst>
        </pc:spChg>
      </pc:sldChg>
      <pc:sldChg chg="new del">
        <pc:chgData name="Henrique Batista" userId="9a97399955514170" providerId="LiveId" clId="{9A956E6E-C052-8149-BF81-56126AC1AAC5}" dt="2023-04-28T11:31:16.386" v="1237" actId="2696"/>
        <pc:sldMkLst>
          <pc:docMk/>
          <pc:sldMk cId="2825112255" sldId="266"/>
        </pc:sldMkLst>
      </pc:sldChg>
      <pc:sldChg chg="delSp modSp new">
        <pc:chgData name="Henrique Batista" userId="9a97399955514170" providerId="LiveId" clId="{9A956E6E-C052-8149-BF81-56126AC1AAC5}" dt="2023-04-28T11:58:45.336" v="1671" actId="20577"/>
        <pc:sldMkLst>
          <pc:docMk/>
          <pc:sldMk cId="2928377361" sldId="266"/>
        </pc:sldMkLst>
        <pc:spChg chg="mod">
          <ac:chgData name="Henrique Batista" userId="9a97399955514170" providerId="LiveId" clId="{9A956E6E-C052-8149-BF81-56126AC1AAC5}" dt="2023-04-28T11:58:45.336" v="1671" actId="20577"/>
          <ac:spMkLst>
            <pc:docMk/>
            <pc:sldMk cId="2928377361" sldId="266"/>
            <ac:spMk id="2" creationId="{1FA0B16F-AC67-A292-A7EB-5B4DB96C438A}"/>
          </ac:spMkLst>
        </pc:spChg>
        <pc:spChg chg="del">
          <ac:chgData name="Henrique Batista" userId="9a97399955514170" providerId="LiveId" clId="{9A956E6E-C052-8149-BF81-56126AC1AAC5}" dt="2023-04-28T11:56:43.318" v="1569" actId="478"/>
          <ac:spMkLst>
            <pc:docMk/>
            <pc:sldMk cId="2928377361" sldId="266"/>
            <ac:spMk id="3" creationId="{EBBFDA6C-FEEE-8118-2430-E279CCFF41F1}"/>
          </ac:spMkLst>
        </pc:spChg>
      </pc:sldChg>
      <pc:sldChg chg="delSp modSp new">
        <pc:chgData name="Henrique Batista" userId="9a97399955514170" providerId="LiveId" clId="{9A956E6E-C052-8149-BF81-56126AC1AAC5}" dt="2023-04-28T12:00:01.622" v="1732" actId="20577"/>
        <pc:sldMkLst>
          <pc:docMk/>
          <pc:sldMk cId="3743655200" sldId="267"/>
        </pc:sldMkLst>
        <pc:spChg chg="mod">
          <ac:chgData name="Henrique Batista" userId="9a97399955514170" providerId="LiveId" clId="{9A956E6E-C052-8149-BF81-56126AC1AAC5}" dt="2023-04-28T12:00:01.622" v="1732" actId="20577"/>
          <ac:spMkLst>
            <pc:docMk/>
            <pc:sldMk cId="3743655200" sldId="267"/>
            <ac:spMk id="2" creationId="{2AD6593A-664D-1CD6-16D4-BE77FDF53BED}"/>
          </ac:spMkLst>
        </pc:spChg>
        <pc:spChg chg="del">
          <ac:chgData name="Henrique Batista" userId="9a97399955514170" providerId="LiveId" clId="{9A956E6E-C052-8149-BF81-56126AC1AAC5}" dt="2023-04-28T11:58:55.355" v="1673" actId="478"/>
          <ac:spMkLst>
            <pc:docMk/>
            <pc:sldMk cId="3743655200" sldId="267"/>
            <ac:spMk id="3" creationId="{0553F333-EADC-9875-AD92-308A9D496E37}"/>
          </ac:spMkLst>
        </pc:spChg>
      </pc:sldChg>
      <pc:sldChg chg="delSp modSp new">
        <pc:chgData name="Henrique Batista" userId="9a97399955514170" providerId="LiveId" clId="{9A956E6E-C052-8149-BF81-56126AC1AAC5}" dt="2023-04-28T12:04:30.423" v="1908" actId="20577"/>
        <pc:sldMkLst>
          <pc:docMk/>
          <pc:sldMk cId="2301651215" sldId="268"/>
        </pc:sldMkLst>
        <pc:spChg chg="mod">
          <ac:chgData name="Henrique Batista" userId="9a97399955514170" providerId="LiveId" clId="{9A956E6E-C052-8149-BF81-56126AC1AAC5}" dt="2023-04-28T12:04:30.423" v="1908" actId="20577"/>
          <ac:spMkLst>
            <pc:docMk/>
            <pc:sldMk cId="2301651215" sldId="268"/>
            <ac:spMk id="2" creationId="{B57D4E0B-3C26-19B8-70EF-4422350E4711}"/>
          </ac:spMkLst>
        </pc:spChg>
        <pc:spChg chg="del">
          <ac:chgData name="Henrique Batista" userId="9a97399955514170" providerId="LiveId" clId="{9A956E6E-C052-8149-BF81-56126AC1AAC5}" dt="2023-04-28T12:00:05.935" v="1734" actId="478"/>
          <ac:spMkLst>
            <pc:docMk/>
            <pc:sldMk cId="2301651215" sldId="268"/>
            <ac:spMk id="3" creationId="{0F17C1F3-4093-AFB7-AB3D-AE55DFC077A4}"/>
          </ac:spMkLst>
        </pc:spChg>
      </pc:sldChg>
      <pc:sldChg chg="delSp modSp new">
        <pc:chgData name="Henrique Batista" userId="9a97399955514170" providerId="LiveId" clId="{9A956E6E-C052-8149-BF81-56126AC1AAC5}" dt="2023-04-28T12:07:31.657" v="2028" actId="20577"/>
        <pc:sldMkLst>
          <pc:docMk/>
          <pc:sldMk cId="286823249" sldId="269"/>
        </pc:sldMkLst>
        <pc:spChg chg="mod">
          <ac:chgData name="Henrique Batista" userId="9a97399955514170" providerId="LiveId" clId="{9A956E6E-C052-8149-BF81-56126AC1AAC5}" dt="2023-04-28T12:07:31.657" v="2028" actId="20577"/>
          <ac:spMkLst>
            <pc:docMk/>
            <pc:sldMk cId="286823249" sldId="269"/>
            <ac:spMk id="2" creationId="{40D9C502-5F9B-011E-4CA9-9525D985B339}"/>
          </ac:spMkLst>
        </pc:spChg>
        <pc:spChg chg="del">
          <ac:chgData name="Henrique Batista" userId="9a97399955514170" providerId="LiveId" clId="{9A956E6E-C052-8149-BF81-56126AC1AAC5}" dt="2023-04-28T12:04:34.141" v="1910" actId="478"/>
          <ac:spMkLst>
            <pc:docMk/>
            <pc:sldMk cId="286823249" sldId="269"/>
            <ac:spMk id="3" creationId="{ECDBEC7F-F78C-0ABD-870E-F8B99F3121FB}"/>
          </ac:spMkLst>
        </pc:spChg>
      </pc:sldChg>
      <pc:sldChg chg="delSp modSp new">
        <pc:chgData name="Henrique Batista" userId="9a97399955514170" providerId="LiveId" clId="{9A956E6E-C052-8149-BF81-56126AC1AAC5}" dt="2023-04-28T12:08:37.268" v="2092" actId="20577"/>
        <pc:sldMkLst>
          <pc:docMk/>
          <pc:sldMk cId="3564039733" sldId="270"/>
        </pc:sldMkLst>
        <pc:spChg chg="mod">
          <ac:chgData name="Henrique Batista" userId="9a97399955514170" providerId="LiveId" clId="{9A956E6E-C052-8149-BF81-56126AC1AAC5}" dt="2023-04-28T12:08:37.268" v="2092" actId="20577"/>
          <ac:spMkLst>
            <pc:docMk/>
            <pc:sldMk cId="3564039733" sldId="270"/>
            <ac:spMk id="2" creationId="{68EB7ADB-4CA2-C458-D723-C10A52EBE824}"/>
          </ac:spMkLst>
        </pc:spChg>
        <pc:spChg chg="del">
          <ac:chgData name="Henrique Batista" userId="9a97399955514170" providerId="LiveId" clId="{9A956E6E-C052-8149-BF81-56126AC1AAC5}" dt="2023-04-28T12:07:38.503" v="2030" actId="478"/>
          <ac:spMkLst>
            <pc:docMk/>
            <pc:sldMk cId="3564039733" sldId="270"/>
            <ac:spMk id="3" creationId="{B2215515-3FBB-63C7-D505-0C3F473B2AEF}"/>
          </ac:spMkLst>
        </pc:spChg>
      </pc:sldChg>
      <pc:sldChg chg="addSp delSp modSp new">
        <pc:chgData name="Henrique Batista" userId="9a97399955514170" providerId="LiveId" clId="{9A956E6E-C052-8149-BF81-56126AC1AAC5}" dt="2023-04-28T12:09:20.920" v="2105" actId="14100"/>
        <pc:sldMkLst>
          <pc:docMk/>
          <pc:sldMk cId="3763964862" sldId="271"/>
        </pc:sldMkLst>
        <pc:spChg chg="del mod">
          <ac:chgData name="Henrique Batista" userId="9a97399955514170" providerId="LiveId" clId="{9A956E6E-C052-8149-BF81-56126AC1AAC5}" dt="2023-04-28T12:09:00.049" v="2100" actId="478"/>
          <ac:spMkLst>
            <pc:docMk/>
            <pc:sldMk cId="3763964862" sldId="271"/>
            <ac:spMk id="2" creationId="{541129CD-AF49-AB9D-D815-DFD62379E517}"/>
          </ac:spMkLst>
        </pc:spChg>
        <pc:spChg chg="del">
          <ac:chgData name="Henrique Batista" userId="9a97399955514170" providerId="LiveId" clId="{9A956E6E-C052-8149-BF81-56126AC1AAC5}" dt="2023-04-28T12:08:48.644" v="2094" actId="478"/>
          <ac:spMkLst>
            <pc:docMk/>
            <pc:sldMk cId="3763964862" sldId="271"/>
            <ac:spMk id="3" creationId="{9B74401C-D842-0667-1280-B3538EF2536E}"/>
          </ac:spMkLst>
        </pc:spChg>
        <pc:picChg chg="add mod">
          <ac:chgData name="Henrique Batista" userId="9a97399955514170" providerId="LiveId" clId="{9A956E6E-C052-8149-BF81-56126AC1AAC5}" dt="2023-04-28T12:09:20.920" v="2105" actId="14100"/>
          <ac:picMkLst>
            <pc:docMk/>
            <pc:sldMk cId="3763964862" sldId="271"/>
            <ac:picMk id="4" creationId="{3C711A35-9619-EE97-30CF-8B5DE3BB4A2D}"/>
          </ac:picMkLst>
        </pc:picChg>
      </pc:sldChg>
      <pc:sldChg chg="delSp modSp new">
        <pc:chgData name="Henrique Batista" userId="9a97399955514170" providerId="LiveId" clId="{9A956E6E-C052-8149-BF81-56126AC1AAC5}" dt="2023-04-28T12:15:39.541" v="2313" actId="20577"/>
        <pc:sldMkLst>
          <pc:docMk/>
          <pc:sldMk cId="1304471559" sldId="272"/>
        </pc:sldMkLst>
        <pc:spChg chg="mod">
          <ac:chgData name="Henrique Batista" userId="9a97399955514170" providerId="LiveId" clId="{9A956E6E-C052-8149-BF81-56126AC1AAC5}" dt="2023-04-28T12:15:39.541" v="2313" actId="20577"/>
          <ac:spMkLst>
            <pc:docMk/>
            <pc:sldMk cId="1304471559" sldId="272"/>
            <ac:spMk id="2" creationId="{BB84924E-D59E-E639-4792-B98DB693C49C}"/>
          </ac:spMkLst>
        </pc:spChg>
        <pc:spChg chg="del">
          <ac:chgData name="Henrique Batista" userId="9a97399955514170" providerId="LiveId" clId="{9A956E6E-C052-8149-BF81-56126AC1AAC5}" dt="2023-04-28T12:09:28.809" v="2107" actId="478"/>
          <ac:spMkLst>
            <pc:docMk/>
            <pc:sldMk cId="1304471559" sldId="272"/>
            <ac:spMk id="3" creationId="{9C959C3A-A070-34CD-D542-763E380482CE}"/>
          </ac:spMkLst>
        </pc:spChg>
      </pc:sldChg>
      <pc:sldChg chg="delSp modSp new">
        <pc:chgData name="Henrique Batista" userId="9a97399955514170" providerId="LiveId" clId="{9A956E6E-C052-8149-BF81-56126AC1AAC5}" dt="2023-04-28T12:17:20.254" v="2441" actId="20577"/>
        <pc:sldMkLst>
          <pc:docMk/>
          <pc:sldMk cId="3119583770" sldId="273"/>
        </pc:sldMkLst>
        <pc:spChg chg="mod">
          <ac:chgData name="Henrique Batista" userId="9a97399955514170" providerId="LiveId" clId="{9A956E6E-C052-8149-BF81-56126AC1AAC5}" dt="2023-04-28T12:17:20.254" v="2441" actId="20577"/>
          <ac:spMkLst>
            <pc:docMk/>
            <pc:sldMk cId="3119583770" sldId="273"/>
            <ac:spMk id="2" creationId="{43B1D64A-F73F-FBDE-A966-A51557AB0C60}"/>
          </ac:spMkLst>
        </pc:spChg>
        <pc:spChg chg="del">
          <ac:chgData name="Henrique Batista" userId="9a97399955514170" providerId="LiveId" clId="{9A956E6E-C052-8149-BF81-56126AC1AAC5}" dt="2023-04-28T12:15:53.305" v="2315" actId="478"/>
          <ac:spMkLst>
            <pc:docMk/>
            <pc:sldMk cId="3119583770" sldId="273"/>
            <ac:spMk id="3" creationId="{2EC72D18-CF3E-98CB-CA0F-C0654D86FB12}"/>
          </ac:spMkLst>
        </pc:spChg>
      </pc:sldChg>
      <pc:sldChg chg="addSp delSp modSp new">
        <pc:chgData name="Henrique Batista" userId="9a97399955514170" providerId="LiveId" clId="{9A956E6E-C052-8149-BF81-56126AC1AAC5}" dt="2023-04-28T12:17:44.811" v="2449" actId="14100"/>
        <pc:sldMkLst>
          <pc:docMk/>
          <pc:sldMk cId="3767877161" sldId="274"/>
        </pc:sldMkLst>
        <pc:spChg chg="del">
          <ac:chgData name="Henrique Batista" userId="9a97399955514170" providerId="LiveId" clId="{9A956E6E-C052-8149-BF81-56126AC1AAC5}" dt="2023-04-28T12:17:31.089" v="2444" actId="478"/>
          <ac:spMkLst>
            <pc:docMk/>
            <pc:sldMk cId="3767877161" sldId="274"/>
            <ac:spMk id="2" creationId="{DF61018E-9258-6274-D293-398880FE79A7}"/>
          </ac:spMkLst>
        </pc:spChg>
        <pc:spChg chg="del">
          <ac:chgData name="Henrique Batista" userId="9a97399955514170" providerId="LiveId" clId="{9A956E6E-C052-8149-BF81-56126AC1AAC5}" dt="2023-04-28T12:17:29.250" v="2443" actId="478"/>
          <ac:spMkLst>
            <pc:docMk/>
            <pc:sldMk cId="3767877161" sldId="274"/>
            <ac:spMk id="3" creationId="{A4B9F99B-050D-38CD-A253-A1C49B4DF547}"/>
          </ac:spMkLst>
        </pc:spChg>
        <pc:picChg chg="add mod">
          <ac:chgData name="Henrique Batista" userId="9a97399955514170" providerId="LiveId" clId="{9A956E6E-C052-8149-BF81-56126AC1AAC5}" dt="2023-04-28T12:17:44.811" v="2449" actId="14100"/>
          <ac:picMkLst>
            <pc:docMk/>
            <pc:sldMk cId="3767877161" sldId="274"/>
            <ac:picMk id="4" creationId="{A0D22FC7-F572-DF50-F200-9506023D2C48}"/>
          </ac:picMkLst>
        </pc:picChg>
      </pc:sldChg>
      <pc:sldChg chg="delSp modSp new">
        <pc:chgData name="Henrique Batista" userId="9a97399955514170" providerId="LiveId" clId="{9A956E6E-C052-8149-BF81-56126AC1AAC5}" dt="2023-04-28T13:23:11.925" v="2880" actId="20577"/>
        <pc:sldMkLst>
          <pc:docMk/>
          <pc:sldMk cId="2629801917" sldId="275"/>
        </pc:sldMkLst>
        <pc:spChg chg="mod">
          <ac:chgData name="Henrique Batista" userId="9a97399955514170" providerId="LiveId" clId="{9A956E6E-C052-8149-BF81-56126AC1AAC5}" dt="2023-04-28T13:23:11.925" v="2880" actId="20577"/>
          <ac:spMkLst>
            <pc:docMk/>
            <pc:sldMk cId="2629801917" sldId="275"/>
            <ac:spMk id="2" creationId="{CFC681CA-6D6A-C413-7C5B-05EFE1800E9B}"/>
          </ac:spMkLst>
        </pc:spChg>
        <pc:spChg chg="del">
          <ac:chgData name="Henrique Batista" userId="9a97399955514170" providerId="LiveId" clId="{9A956E6E-C052-8149-BF81-56126AC1AAC5}" dt="2023-04-28T13:13:05.962" v="2451" actId="478"/>
          <ac:spMkLst>
            <pc:docMk/>
            <pc:sldMk cId="2629801917" sldId="275"/>
            <ac:spMk id="3" creationId="{7406719B-E9FE-3810-177C-3BE0A3CD21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C81FC-9D8F-C14D-E36A-9FA898E54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C005A5-4EA2-2C2B-8B8E-0550D551A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2BC012-27DA-3275-B29A-FC2E882F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DC5-809E-E244-AA76-FDBC020E9CCB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7074EF-B336-9243-D8D2-83F29027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0669AD-4D4E-A137-842A-9A2C8F74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076E-018F-DE4B-BF6B-4A388F128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87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F5B82-CEE6-E9E6-A29C-0CDC3228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5B0C94-DE2E-D2BE-AA14-264117A30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A44DD7-4E59-D889-A759-03D5589A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DC5-809E-E244-AA76-FDBC020E9CCB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50AAD6-68E3-37CC-0865-7C179778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69C543-654A-5822-6FAE-9206BB89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076E-018F-DE4B-BF6B-4A388F128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2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62EE3D-F1E1-5AE8-949E-2BEA1FD23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E94FFC-8F88-C547-8098-7B02FFAF8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F4EB8C-F489-51B3-5A8A-80F018CB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DC5-809E-E244-AA76-FDBC020E9CCB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A3FD5C-EAF2-683C-434E-CD890F2C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4433DF-503A-35F1-877F-73551F0A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076E-018F-DE4B-BF6B-4A388F128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25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1AA00-D153-7187-4C58-C3EC083C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187494-DD88-4FDD-E12D-01F55A032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CB4CB7-B4AE-E305-E6A3-EC006C6F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DC5-809E-E244-AA76-FDBC020E9CCB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72239A-B684-12C1-D4FE-7311D672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6783C4-3141-C737-F6D6-9B614282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076E-018F-DE4B-BF6B-4A388F128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86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F94FA-F052-07DB-93EB-7407E345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13FD65-B60F-BF67-433C-DD7DB3FAF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F222D1-EC75-CD83-F97D-77DB2763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DC5-809E-E244-AA76-FDBC020E9CCB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01885D-457E-A143-78F3-77CBB4FC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217577-97AA-693C-64C7-B16DFAE5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076E-018F-DE4B-BF6B-4A388F128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24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00273-D49A-1A6E-4CAC-E9BA9912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8A3A3D-4974-58E3-0F6B-E7F503E9C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4561D4-897B-963B-0E73-9CE5A5943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FEAC8F-E147-B72B-4C66-7BB340C6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DC5-809E-E244-AA76-FDBC020E9CCB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CAF8FB-88BD-DA56-9B3F-E39841BD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689065-EBBE-9C09-41E4-730942AA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076E-018F-DE4B-BF6B-4A388F128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63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3F25C-C432-A325-0CE2-0EAF5A68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651EEE-9C89-1954-A2E9-604205DDF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9DAA30-500F-E6A8-B886-B94DE834E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A712054-5467-638C-9F24-A406C6563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702FD6C-EA5F-82C9-A9C2-FA05EC3A4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FD6E82-CDF8-0228-F326-8A1A3DE2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DC5-809E-E244-AA76-FDBC020E9CCB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71168F-97E0-6DFA-681F-FC846ADE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B37047-8671-8434-CCEF-BB6EBA5E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076E-018F-DE4B-BF6B-4A388F128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26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B7655-FCDB-7B93-74B8-DEE9CE9D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855ADD-60D8-7B8A-2215-A3E68C20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DC5-809E-E244-AA76-FDBC020E9CCB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873E80-8854-CD08-167E-9B54E4AE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2A63F6-1AEB-20F6-75C5-4CE2BF8B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076E-018F-DE4B-BF6B-4A388F128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53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0A54B6C-5358-47E5-69E6-34999032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DC5-809E-E244-AA76-FDBC020E9CCB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E993812-D5A3-1DE7-A4DA-064D2DED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65C1F0-16EB-E1E7-F1C4-42FA7177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076E-018F-DE4B-BF6B-4A388F128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77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EDD1F-4DD8-34CE-7967-F579936FD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56221D-5126-B714-4B32-B7B932E3E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2AE307-0E7E-2D90-0A6D-12219DBB3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6A286D-94B6-4D14-ABAC-019DD403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DC5-809E-E244-AA76-FDBC020E9CCB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D11076-76C2-BA42-FFF6-DD371CB1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0CB87A-E294-C228-EDFE-A31211D0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076E-018F-DE4B-BF6B-4A388F128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58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A17E8-646E-0377-6A94-D59A8E452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6F75A3E-6EC5-FF31-0CA6-09BC17800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239CD4-8CD1-720E-6A18-5CABE0B95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359DC2-3FD3-DD5E-FBD6-8B2F197F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DC5-809E-E244-AA76-FDBC020E9CCB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0BC3B0-B9FD-F647-E2DC-4EF6B85F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E0F477-8967-C9D8-A6BA-D835EFAF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076E-018F-DE4B-BF6B-4A388F128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59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C6E8506-B9DE-5091-9EC5-0874035F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633D1F-AD08-5938-55A2-7562C3B65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938BDF-AE9A-950E-B9A6-D6CC7634B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7DC5-809E-E244-AA76-FDBC020E9CCB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B59289-9AED-9431-44C3-876028E1A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199D96-1D07-3DCE-07E0-AB0414F52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9076E-018F-DE4B-BF6B-4A388F128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86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E7C45-23E4-EC43-C518-25AF27092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pt-BR" b="1" u="sng" dirty="0"/>
              <a:t>Sustentabilidade</a:t>
            </a:r>
            <a:br>
              <a:rPr lang="pt-BR" b="1" u="sng" dirty="0"/>
            </a:br>
            <a:br>
              <a:rPr lang="pt-BR" b="1" u="sng" dirty="0"/>
            </a:br>
            <a:br>
              <a:rPr lang="pt-BR" b="1" u="sng" dirty="0"/>
            </a:br>
            <a:br>
              <a:rPr lang="pt-BR" b="1" u="sng" dirty="0"/>
            </a:br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311173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E07FC-9058-932B-B625-010F666A4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pt-BR" b="1" dirty="0"/>
              <a:t>                       Quem vai ser impactados</a:t>
            </a:r>
          </a:p>
        </p:txBody>
      </p:sp>
    </p:spTree>
    <p:extLst>
      <p:ext uri="{BB962C8B-B14F-4D97-AF65-F5344CB8AC3E}">
        <p14:creationId xmlns:p14="http://schemas.microsoft.com/office/powerpoint/2010/main" val="230223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0B16F-AC67-A292-A7EB-5B4DB96C4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pt-BR" b="1" dirty="0"/>
              <a:t>A comunidade, familiares,  empresas , alunos e funcionários.</a:t>
            </a:r>
          </a:p>
        </p:txBody>
      </p:sp>
    </p:spTree>
    <p:extLst>
      <p:ext uri="{BB962C8B-B14F-4D97-AF65-F5344CB8AC3E}">
        <p14:creationId xmlns:p14="http://schemas.microsoft.com/office/powerpoint/2010/main" val="292837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6593A-664D-1CD6-16D4-BE77FDF5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pt-BR" b="1" dirty="0"/>
              <a:t>                        Qual é o maior benefício</a:t>
            </a:r>
          </a:p>
        </p:txBody>
      </p:sp>
    </p:spTree>
    <p:extLst>
      <p:ext uri="{BB962C8B-B14F-4D97-AF65-F5344CB8AC3E}">
        <p14:creationId xmlns:p14="http://schemas.microsoft.com/office/powerpoint/2010/main" val="3743655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D4E0B-3C26-19B8-70EF-4422350E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524" y="0"/>
            <a:ext cx="12192000" cy="6858000"/>
          </a:xfrm>
        </p:spPr>
        <p:txBody>
          <a:bodyPr/>
          <a:lstStyle/>
          <a:p>
            <a:r>
              <a:rPr lang="pt-BR" b="1" dirty="0"/>
              <a:t>Produzir com sustentabilidade e conscientização assim, a empresa será bem avaliada pela comunidade. Ajuda a melhorar a imagem da empresa diante dos clientes, comerciais e mesmo os acionistas.</a:t>
            </a:r>
          </a:p>
        </p:txBody>
      </p:sp>
    </p:spTree>
    <p:extLst>
      <p:ext uri="{BB962C8B-B14F-4D97-AF65-F5344CB8AC3E}">
        <p14:creationId xmlns:p14="http://schemas.microsoft.com/office/powerpoint/2010/main" val="2301651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9C502-5F9B-011E-4CA9-9525D985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pt-BR" b="1" dirty="0"/>
              <a:t>De acordo com a Legislação da </a:t>
            </a:r>
            <a:r>
              <a:rPr lang="pt-BR" b="1" dirty="0" err="1"/>
              <a:t>Thelneedville</a:t>
            </a:r>
            <a:r>
              <a:rPr lang="pt-BR" b="1" dirty="0"/>
              <a:t> , a cada árvore cortada, 25 serão plantadas.</a:t>
            </a:r>
          </a:p>
        </p:txBody>
      </p:sp>
    </p:spTree>
    <p:extLst>
      <p:ext uri="{BB962C8B-B14F-4D97-AF65-F5344CB8AC3E}">
        <p14:creationId xmlns:p14="http://schemas.microsoft.com/office/powerpoint/2010/main" val="286823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B7ADB-4CA2-C458-D723-C10A52EB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pt-BR" b="1" dirty="0"/>
              <a:t>A seguir , vamos mostrar o gráfico para explicar melhor.</a:t>
            </a:r>
          </a:p>
        </p:txBody>
      </p:sp>
    </p:spTree>
    <p:extLst>
      <p:ext uri="{BB962C8B-B14F-4D97-AF65-F5344CB8AC3E}">
        <p14:creationId xmlns:p14="http://schemas.microsoft.com/office/powerpoint/2010/main" val="3564039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3C711A35-9619-EE97-30CF-8B5DE3BB4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64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4924E-D59E-E639-4792-B98DB693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pt-BR" b="1" dirty="0" err="1"/>
              <a:t>Thneedville</a:t>
            </a:r>
            <a:r>
              <a:rPr lang="pt-BR" b="1" dirty="0"/>
              <a:t> cortava as árvores e nunca eram replantadas. Então, de acordo com que 3 anos foram passando, percebeu  que estava cometendo erros e começou a fazer o replantio.</a:t>
            </a:r>
          </a:p>
        </p:txBody>
      </p:sp>
    </p:spTree>
    <p:extLst>
      <p:ext uri="{BB962C8B-B14F-4D97-AF65-F5344CB8AC3E}">
        <p14:creationId xmlns:p14="http://schemas.microsoft.com/office/powerpoint/2010/main" val="1304471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1D64A-F73F-FBDE-A966-A51557AB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pt-BR" b="1" dirty="0"/>
              <a:t> Seguir, mostraremos mais o gráfico dos animais que viviam na </a:t>
            </a:r>
            <a:r>
              <a:rPr lang="pt-BR" b="1" dirty="0" err="1"/>
              <a:t>Thneedville</a:t>
            </a:r>
            <a:r>
              <a:rPr lang="pt-B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9583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A0D22FC7-F572-DF50-F200-9506023D2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7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6DF2F-5194-A810-938C-6C3EE46F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pt-BR" dirty="0"/>
              <a:t>                                  </a:t>
            </a:r>
            <a:r>
              <a:rPr lang="pt-BR" b="1" dirty="0"/>
              <a:t>  Ideia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6915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681CA-6D6A-C413-7C5B-05EFE180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pt-BR" b="1" dirty="0"/>
              <a:t>Antes da empresa de </a:t>
            </a:r>
            <a:r>
              <a:rPr lang="pt-BR" b="1" dirty="0" err="1"/>
              <a:t>Sneeds</a:t>
            </a:r>
            <a:r>
              <a:rPr lang="pt-BR" b="1" dirty="0"/>
              <a:t> começar a funcionar em </a:t>
            </a:r>
            <a:r>
              <a:rPr lang="pt-BR" b="1" dirty="0" err="1"/>
              <a:t>Thneedville</a:t>
            </a:r>
            <a:r>
              <a:rPr lang="pt-BR" b="1" dirty="0"/>
              <a:t>, existiam muitas espécies de animais. Depois com o corte das árvores, começaram com a extinção de espécies. Em 2022 a empresa </a:t>
            </a:r>
            <a:r>
              <a:rPr lang="pt-BR" b="1" dirty="0" err="1"/>
              <a:t>Theneedville</a:t>
            </a:r>
            <a:r>
              <a:rPr lang="pt-BR" b="1" dirty="0"/>
              <a:t> viu a tamanha </a:t>
            </a:r>
            <a:r>
              <a:rPr lang="pt-BR" b="1" dirty="0" err="1"/>
              <a:t>diferenç</a:t>
            </a:r>
            <a:r>
              <a:rPr lang="pt-BR" b="1" dirty="0"/>
              <a:t> da extinção, então, daí por diante, começou a fazer projetos para a melhoria do ar para voltar a ter mais animais.</a:t>
            </a:r>
          </a:p>
        </p:txBody>
      </p:sp>
    </p:spTree>
    <p:extLst>
      <p:ext uri="{BB962C8B-B14F-4D97-AF65-F5344CB8AC3E}">
        <p14:creationId xmlns:p14="http://schemas.microsoft.com/office/powerpoint/2010/main" val="262980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0773A-867E-5564-A5D9-BA802138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pt-BR" b="1" dirty="0"/>
              <a:t>   Projeto de sustentabilidade e conscientização do Meio Ambiente da </a:t>
            </a:r>
            <a:r>
              <a:rPr lang="pt-BR" b="1" dirty="0" err="1"/>
              <a:t>Thneedville</a:t>
            </a:r>
            <a:r>
              <a:rPr lang="pt-BR" b="1" dirty="0"/>
              <a:t>.</a:t>
            </a:r>
            <a:br>
              <a:rPr lang="pt-BR" b="1" dirty="0"/>
            </a:b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6003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C6B20-2938-00DE-2720-56F5B231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pt-BR" dirty="0"/>
              <a:t>                        </a:t>
            </a:r>
            <a:r>
              <a:rPr lang="pt-BR" b="1" dirty="0"/>
              <a:t>Como vai ser exercida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961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77998-E530-DAD2-DC91-C9231968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pt-BR" b="1" dirty="0"/>
              <a:t>Palestra, oficina com madeira, campanha no dia do meio ambiente , Dia D de distribuição de mudas para o plantio na área de preservação da </a:t>
            </a:r>
            <a:r>
              <a:rPr lang="pt-BR" b="1" dirty="0" err="1"/>
              <a:t>Thneedville</a:t>
            </a:r>
            <a:r>
              <a:rPr lang="pt-BR" b="1" dirty="0"/>
              <a:t>.</a:t>
            </a:r>
            <a:br>
              <a:rPr lang="pt-BR" b="1" dirty="0"/>
            </a:b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9672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64D62-86E6-FF93-35D0-86B3E969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                      </a:t>
            </a:r>
            <a:r>
              <a:rPr lang="pt-BR" b="1" dirty="0"/>
              <a:t> Quando vai ser executada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55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ECA6D-96F4-81A8-93E5-7009893C4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38991"/>
            <a:ext cx="12115800" cy="5829299"/>
          </a:xfrm>
        </p:spPr>
        <p:txBody>
          <a:bodyPr/>
          <a:lstStyle/>
          <a:p>
            <a:r>
              <a:rPr lang="pt-BR" b="1" dirty="0"/>
              <a:t>*Palestra: Mensal, bimestral, anual;</a:t>
            </a:r>
            <a:br>
              <a:rPr lang="pt-BR" b="1" dirty="0"/>
            </a:br>
            <a:r>
              <a:rPr lang="pt-BR" b="1" dirty="0"/>
              <a:t>*Oficinas com madeira: Semanal;</a:t>
            </a:r>
            <a:br>
              <a:rPr lang="pt-BR" b="1" dirty="0"/>
            </a:br>
            <a:r>
              <a:rPr lang="pt-BR" b="1" dirty="0"/>
              <a:t>*Dia D: Anual;</a:t>
            </a:r>
            <a:br>
              <a:rPr lang="pt-BR" b="1" dirty="0"/>
            </a:br>
            <a:r>
              <a:rPr lang="pt-BR" b="1" dirty="0"/>
              <a:t>* Campanha no dia do meio ambiente: Anual.</a:t>
            </a:r>
          </a:p>
        </p:txBody>
      </p:sp>
    </p:spTree>
    <p:extLst>
      <p:ext uri="{BB962C8B-B14F-4D97-AF65-F5344CB8AC3E}">
        <p14:creationId xmlns:p14="http://schemas.microsoft.com/office/powerpoint/2010/main" val="33350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74292-42E5-1BC5-3360-DD6B72660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pt-BR" b="1"/>
              <a:t>                          Onde </a:t>
            </a:r>
            <a:r>
              <a:rPr lang="pt-BR" b="1" dirty="0"/>
              <a:t>vai ser executada </a:t>
            </a:r>
          </a:p>
        </p:txBody>
      </p:sp>
    </p:spTree>
    <p:extLst>
      <p:ext uri="{BB962C8B-B14F-4D97-AF65-F5344CB8AC3E}">
        <p14:creationId xmlns:p14="http://schemas.microsoft.com/office/powerpoint/2010/main" val="73978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CA83B-B9B0-F715-6BC7-7FD211E6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pt-BR" b="1" dirty="0"/>
              <a:t>*Palestra:  Empresa, comunidade e escola;</a:t>
            </a:r>
            <a:br>
              <a:rPr lang="pt-BR" b="1" dirty="0"/>
            </a:br>
            <a:r>
              <a:rPr lang="pt-BR" b="1" dirty="0"/>
              <a:t>*Oficinas com madeira: Associação da </a:t>
            </a:r>
            <a:r>
              <a:rPr lang="pt-BR" b="1" dirty="0" err="1"/>
              <a:t>Thneedville</a:t>
            </a:r>
            <a:r>
              <a:rPr lang="pt-BR" b="1" dirty="0"/>
              <a:t>;</a:t>
            </a:r>
            <a:br>
              <a:rPr lang="pt-BR" b="1" dirty="0"/>
            </a:br>
            <a:r>
              <a:rPr lang="pt-BR" b="1" dirty="0"/>
              <a:t>*Dia D: Na área da empresa.</a:t>
            </a: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495614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Sustentabilidade    </vt:lpstr>
      <vt:lpstr>                                    Ideia </vt:lpstr>
      <vt:lpstr>   Projeto de sustentabilidade e conscientização do Meio Ambiente da Thneedville. </vt:lpstr>
      <vt:lpstr>                        Como vai ser exercida</vt:lpstr>
      <vt:lpstr>Palestra, oficina com madeira, campanha no dia do meio ambiente , Dia D de distribuição de mudas para o plantio na área de preservação da Thneedville. </vt:lpstr>
      <vt:lpstr>                       Quando vai ser executada </vt:lpstr>
      <vt:lpstr>*Palestra: Mensal, bimestral, anual; *Oficinas com madeira: Semanal; *Dia D: Anual; * Campanha no dia do meio ambiente: Anual.</vt:lpstr>
      <vt:lpstr>                          Onde vai ser executada </vt:lpstr>
      <vt:lpstr>*Palestra:  Empresa, comunidade e escola; *Oficinas com madeira: Associação da Thneedville; *Dia D: Na área da empresa.  </vt:lpstr>
      <vt:lpstr>                       Quem vai ser impactados</vt:lpstr>
      <vt:lpstr>A comunidade, familiares,  empresas , alunos e funcionários.</vt:lpstr>
      <vt:lpstr>                        Qual é o maior benefício</vt:lpstr>
      <vt:lpstr>Produzir com sustentabilidade e conscientização assim, a empresa será bem avaliada pela comunidade. Ajuda a melhorar a imagem da empresa diante dos clientes, comerciais e mesmo os acionistas.</vt:lpstr>
      <vt:lpstr>De acordo com a Legislação da Thelneedville , a cada árvore cortada, 25 serão plantadas.</vt:lpstr>
      <vt:lpstr>A seguir , vamos mostrar o gráfico para explicar melhor.</vt:lpstr>
      <vt:lpstr>Apresentação do PowerPoint</vt:lpstr>
      <vt:lpstr>Thneedville cortava as árvores e nunca eram replantadas. Então, de acordo com que 3 anos foram passando, percebeu  que estava cometendo erros e começou a fazer o replantio.</vt:lpstr>
      <vt:lpstr> Seguir, mostraremos mais o gráfico dos animais que viviam na Thneedville.</vt:lpstr>
      <vt:lpstr>Apresentação do PowerPoint</vt:lpstr>
      <vt:lpstr>Antes da empresa de Sneeds começar a funcionar em Thneedville, existiam muitas espécies de animais. Depois com o corte das árvores, começaram com a extinção de espécies. Em 2022 a empresa Theneedville viu a tamanha diferenç da extinção, então, daí por diante, começou a fazer projetos para a melhoria do ar para voltar a ter mais animais.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Sustentabilidade    </dc:title>
  <dc:creator>Henrique Batista</dc:creator>
  <cp:lastModifiedBy>Henrique Batista</cp:lastModifiedBy>
  <cp:revision>5</cp:revision>
  <dcterms:created xsi:type="dcterms:W3CDTF">2023-04-28T01:16:35Z</dcterms:created>
  <dcterms:modified xsi:type="dcterms:W3CDTF">2023-04-28T13:23:21Z</dcterms:modified>
</cp:coreProperties>
</file>