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7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Batista" userId="9a97399955514170" providerId="LiveId" clId="{CCAB5B77-59B8-7E49-8FEE-EFCBBAA7A9E3}"/>
    <pc:docChg chg="custSel modSld">
      <pc:chgData name="Henrique Batista" userId="9a97399955514170" providerId="LiveId" clId="{CCAB5B77-59B8-7E49-8FEE-EFCBBAA7A9E3}" dt="2023-04-27T23:13:54.741" v="1" actId="1076"/>
      <pc:docMkLst>
        <pc:docMk/>
      </pc:docMkLst>
      <pc:sldChg chg="delSp modSp">
        <pc:chgData name="Henrique Batista" userId="9a97399955514170" providerId="LiveId" clId="{CCAB5B77-59B8-7E49-8FEE-EFCBBAA7A9E3}" dt="2023-04-27T23:13:54.741" v="1" actId="1076"/>
        <pc:sldMkLst>
          <pc:docMk/>
          <pc:sldMk cId="1890142826" sldId="256"/>
        </pc:sldMkLst>
        <pc:spChg chg="mod">
          <ac:chgData name="Henrique Batista" userId="9a97399955514170" providerId="LiveId" clId="{CCAB5B77-59B8-7E49-8FEE-EFCBBAA7A9E3}" dt="2023-04-27T23:13:54.741" v="1" actId="1076"/>
          <ac:spMkLst>
            <pc:docMk/>
            <pc:sldMk cId="1890142826" sldId="256"/>
            <ac:spMk id="2" creationId="{A0D4B102-D8E1-E9C8-8216-29EDE72FEBC3}"/>
          </ac:spMkLst>
        </pc:spChg>
        <pc:spChg chg="del">
          <ac:chgData name="Henrique Batista" userId="9a97399955514170" providerId="LiveId" clId="{CCAB5B77-59B8-7E49-8FEE-EFCBBAA7A9E3}" dt="2023-04-27T23:13:52.510" v="0" actId="478"/>
          <ac:spMkLst>
            <pc:docMk/>
            <pc:sldMk cId="1890142826" sldId="256"/>
            <ac:spMk id="3" creationId="{58E75B01-6285-394D-CBCC-D7039B2E99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B55A1-851B-5A5A-24BB-AA40D0B49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E83228-AE30-DACC-9E75-A777F8AC8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0C9ABD-698B-0F8E-154E-9C407C8E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8EAF-F2B4-6743-B222-7582B13EE7E6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A5BE4-8F33-F892-C600-F07974F4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640FD6-2751-6AF5-7230-06503412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1C03-2D2D-9F4C-B264-74BACD506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64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E744C-A629-9C81-2DDE-AA26D377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44F84D-AED8-7938-C52A-6457D8633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248764-5960-F096-73CA-00CF0553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8EAF-F2B4-6743-B222-7582B13EE7E6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FA45DE-72AC-FD54-5365-A7DF54E7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CC1A21-6291-56F4-CDD7-7DDAE64A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1C03-2D2D-9F4C-B264-74BACD506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08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39BE49-796C-D610-860A-CDE8E08D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78098D-7C29-78BF-84F6-EC9CFA9BC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7E3CAF-52A7-20D8-8F44-09C8E149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8EAF-F2B4-6743-B222-7582B13EE7E6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95711E-5E8B-0868-0796-3455AE1C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C4492B-ECFB-250E-B6A3-17136D3E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1C03-2D2D-9F4C-B264-74BACD506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37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E938B-9B13-4538-E81F-6705903D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E6665A-D587-6E2C-9913-95C196C1E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4E64D-892E-726F-D507-3BA33077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8EAF-F2B4-6743-B222-7582B13EE7E6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AFF3FD-84AE-21B7-990D-A2E1030D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D083A5-65DE-EAF3-39F4-9773D42D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1C03-2D2D-9F4C-B264-74BACD506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16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73220-6C5B-B874-BAEB-9383B71A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A45B20-64D8-56CC-FED2-990923D13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735F30-6581-B3DA-DE29-CACA8D56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8EAF-F2B4-6743-B222-7582B13EE7E6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2A875E-63C8-7DE4-25F6-C096389D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AF490D-B043-8BE4-5346-4F504D32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1C03-2D2D-9F4C-B264-74BACD506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50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6AA47-987B-CED5-8FE8-480ECCBC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19565-D52B-6846-155C-7186DB764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E5559E-4085-B847-9735-A6E963972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BFD0B7-B6F1-0D7F-B76F-552555AE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8EAF-F2B4-6743-B222-7582B13EE7E6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7C9EC0-4798-86B4-FB17-02DD2A67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7CCAAE-DD05-0E5D-1691-00982D66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1C03-2D2D-9F4C-B264-74BACD506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01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BAB6C-3534-B41E-379B-A7490515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002283-7334-6CAC-7CBA-E8B9D947C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7366D2-14A7-47C5-6297-EAB339F08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D4D599-B230-2EEF-4AB1-D8866B54B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00ECB1-5821-B739-01A5-B66E0DEA4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BBD00C-BC0F-4932-6E78-1EBB0DA7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8EAF-F2B4-6743-B222-7582B13EE7E6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06873B-B6B4-B3A5-FBB2-36517D0B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A5CEA8-9D93-1B00-00C9-BD822664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1C03-2D2D-9F4C-B264-74BACD506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9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02971-BBAC-7390-3B93-F102DCAD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3C07E3-E303-7E6C-2E5C-8E5EF0D8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8EAF-F2B4-6743-B222-7582B13EE7E6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BE0D6A-CE62-C54C-799E-1A954294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365326-7888-6AF8-8243-744C68A8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1C03-2D2D-9F4C-B264-74BACD506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00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6F1CBE-9956-70B8-E7BB-564E3958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8EAF-F2B4-6743-B222-7582B13EE7E6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5B280E-C772-7D87-0F99-A4EB7C10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3CB33E-4F89-B515-607B-121946D6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1C03-2D2D-9F4C-B264-74BACD506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12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EB279-5945-F58C-3A65-7F3726D1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DCAC1D-CC7C-80DC-0A48-170F665B1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38D69C-76B1-7694-9AC4-6FBC21901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DB7913-204D-825C-427D-703DD9CB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8EAF-F2B4-6743-B222-7582B13EE7E6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C28930-3398-ACC2-40F1-6CCA5D74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A739BF-085A-5E09-BB30-72014238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1C03-2D2D-9F4C-B264-74BACD506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48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2C808-E154-8710-BDE8-8A01B83B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C6EBF8-1DA6-C8FE-9F30-EBBDEBFC3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04A9C2-1105-A655-0D74-EC44DADAD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B1FACF-65F1-4EC4-1ADE-AB703A8E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8EAF-F2B4-6743-B222-7582B13EE7E6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30B831-725F-6F6B-431B-EAEF6201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73194E-1162-AB28-48A7-F09E4A07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1C03-2D2D-9F4C-B264-74BACD506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45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BB7995-1912-44A3-10E9-41047D55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5BA6B1-3A02-6D5D-483D-AB346044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D4C34C-BBC9-7CA4-0146-16DAE7928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28EAF-F2B4-6743-B222-7582B13EE7E6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A04594-3C3F-8842-E62C-241B01FDF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75EE1B-B1C5-9548-CCF0-C268FACA2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C1C03-2D2D-9F4C-B264-74BACD506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06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4B102-D8E1-E9C8-8216-29EDE72FE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267" y="3429000"/>
            <a:ext cx="9144000" cy="23876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142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Batista</dc:creator>
  <cp:lastModifiedBy>Henrique Batista</cp:lastModifiedBy>
  <cp:revision>1</cp:revision>
  <dcterms:created xsi:type="dcterms:W3CDTF">2023-04-27T23:13:48Z</dcterms:created>
  <dcterms:modified xsi:type="dcterms:W3CDTF">2023-04-27T23:14:02Z</dcterms:modified>
</cp:coreProperties>
</file>