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BB0D3-A1CC-7EEF-9A5F-46C2C73EA8B1}" v="6" dt="2022-10-25T14:32:42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quel Tavora Montanari" userId="S::raquel.montanari-ext@ebac.art.br::0a708327-6eb4-4ac9-8288-85a804e62484" providerId="AD" clId="Web-{143BB0D3-A1CC-7EEF-9A5F-46C2C73EA8B1}"/>
    <pc:docChg chg="modSld">
      <pc:chgData name="Raquel Tavora Montanari" userId="S::raquel.montanari-ext@ebac.art.br::0a708327-6eb4-4ac9-8288-85a804e62484" providerId="AD" clId="Web-{143BB0D3-A1CC-7EEF-9A5F-46C2C73EA8B1}" dt="2022-10-25T14:32:41.736" v="1" actId="20577"/>
      <pc:docMkLst>
        <pc:docMk/>
      </pc:docMkLst>
      <pc:sldChg chg="modSp">
        <pc:chgData name="Raquel Tavora Montanari" userId="S::raquel.montanari-ext@ebac.art.br::0a708327-6eb4-4ac9-8288-85a804e62484" providerId="AD" clId="Web-{143BB0D3-A1CC-7EEF-9A5F-46C2C73EA8B1}" dt="2022-10-25T14:32:41.736" v="1" actId="20577"/>
        <pc:sldMkLst>
          <pc:docMk/>
          <pc:sldMk cId="0" sldId="257"/>
        </pc:sldMkLst>
        <pc:spChg chg="mod">
          <ac:chgData name="Raquel Tavora Montanari" userId="S::raquel.montanari-ext@ebac.art.br::0a708327-6eb4-4ac9-8288-85a804e62484" providerId="AD" clId="Web-{143BB0D3-A1CC-7EEF-9A5F-46C2C73EA8B1}" dt="2022-10-25T14:32:41.736" v="1" actId="20577"/>
          <ac:spMkLst>
            <pc:docMk/>
            <pc:sldMk cId="0" sldId="257"/>
            <ac:spMk id="6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736e846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736e84693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5e68dc1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75e68dc1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36e846933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736e846933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" name="Google Shape;52;p13" descr="Tex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216" y="149177"/>
            <a:ext cx="39447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Olá! 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" name="Google Shape;68;p15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11217" y="765151"/>
            <a:ext cx="3767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Meu nome é:</a:t>
            </a:r>
            <a:br>
              <a:rPr lang="pt-BR" sz="3000" b="1" dirty="0">
                <a:latin typeface="Poppins"/>
                <a:ea typeface="Poppins"/>
                <a:cs typeface="Poppins"/>
              </a:rPr>
            </a:b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Pedro </a:t>
            </a:r>
            <a:r>
              <a:rPr lang="pt-BR" sz="30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Brocaldi</a:t>
            </a:r>
            <a:endParaRPr sz="3000" b="1" dirty="0" err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348675" y="1429900"/>
            <a:ext cx="38445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7 anos de experiência no desenvolvimento de projetos com o uso de diversas tecnologias, para desenvolvimento mobile, web, automações e outros. Já atuou como professor de Robótica e Programação para jovens e adolescentes e também contribuiu para a criação de aulas. 1° lugar no Innovation Challenge promovido pelo Luiza Labs, finalista no hackaton de soluções para o Orlando City e prêmio de honra para o AustimoTech, além de terceiro lugar na iniciação científica Fiap 2021. Atualmente atua como Product Owner para programas de educação, participando, atuando e envolvendo as squads em todos os aspectos necessários para o desenvolvimento de um projeto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" name="Google Shape;71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27712" y="2359600"/>
            <a:ext cx="1696500" cy="1696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3</a:t>
            </a:fld>
            <a:endParaRPr sz="800" b="0" i="0" u="none" strike="noStrike" cap="non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16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1225" y="765150"/>
            <a:ext cx="398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dos temas do curso: </a:t>
            </a:r>
            <a:endParaRPr sz="21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834600" y="8468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Ínicio no TI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16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888747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1614225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2339706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3066658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37890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834600" y="161274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Áreas do TI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834600" y="22985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Desenvolvedor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834600" y="30390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Dados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834600" y="37614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Quality Assurance (Q.A)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048750" y="6444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Planejamento (Requisitos de Negócio)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95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7312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048750" y="1328075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Análise (Requisitos de Sistema)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13742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048750" y="2196538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Design (Criação de Telas)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22833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048750" y="29706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Implementação (Desenvolvimento)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30574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Esteira de projeto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048750" y="3744638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Testes e Integração (QA)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38314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048750" y="45187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Manutenção (Monitoramento)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6" name="Google Shape;106;p17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478" y="4605534"/>
            <a:ext cx="191151" cy="1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5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dcterms:modified xsi:type="dcterms:W3CDTF">2022-10-25T14:32:51Z</dcterms:modified>
</cp:coreProperties>
</file>