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6e84693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736e846933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36e8469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736e846933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Pensamento computacional e os primeiros passos no TI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34600" y="846873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Pensamento Computacional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888747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1614225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2339706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3066658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37890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834600" y="161274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Ambientes e Projetos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34600" y="22985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Algoritmos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34600" y="3039073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Planejamento de projeto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34600" y="37614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Primeiro código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224" y="765150"/>
            <a:ext cx="671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Pensamento Computacional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371475" y="1316225"/>
            <a:ext cx="6653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pensamento computacional é uma metodologia baseada na atuação das máquinas para a resolução de problemas complexos, que pode ser aplicada on e offline!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Pensamento Computacional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83575" y="2205725"/>
            <a:ext cx="713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Pensamento Computacional é o processo de pensamento envolvido na formulação de um problema e na expressão de sua solução de forma que um computador — humano ou máquina — possa efetivamente realizar. Diferentes definições e enfoques para o termo podem ser encontradas na literatura e um robusto corpo de pesquisas está em desenvolvimento em diferentes lugares do mundo.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048750" y="1177800"/>
            <a:ext cx="49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Decomposição: dividir um problema complexo em pequenas partes, a fim de solucioná-las com mais facilidade;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12646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048750" y="1861475"/>
            <a:ext cx="494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Reconhecimento de padrões: como a própria expressão define, ajuda na identificação de aspectos comuns nos processos;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19076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048750" y="2729938"/>
            <a:ext cx="49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Abstração: analisa elementos que têm relevância, diferenciando-os daqueles que podem ser deixados de lado;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28167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048750" y="3504000"/>
            <a:ext cx="49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Algoritmos: reúne todos os pilares já citados e envolve a criação de um grupo de regras para a solução de problemas.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35908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73125" y="1833000"/>
            <a:ext cx="324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Pilares do pensamento computacional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