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oppi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italic.fntdata"/><Relationship Id="rId6" Type="http://schemas.openxmlformats.org/officeDocument/2006/relationships/slide" Target="slides/slide1.xml"/><Relationship Id="rId18" Type="http://schemas.openxmlformats.org/officeDocument/2006/relationships/font" Target="fonts/Poppi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736e8469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1736e84693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737045071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737045071a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736e846933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736e846933_0_5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36e8469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736e84693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736e8469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736e846933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36e84693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736e846933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36e846933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736e846933_0_7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37045071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737045071a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37045071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737045071a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37045071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737045071a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736e84693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736e846933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6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10.png"/><Relationship Id="rId5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5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88865" y="1596967"/>
            <a:ext cx="8575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TI do Zero ao Pro</a:t>
            </a:r>
            <a:endParaRPr b="1" sz="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350" y="200975"/>
            <a:ext cx="1783450" cy="70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/>
        </p:nvSpPr>
        <p:spPr>
          <a:xfrm>
            <a:off x="303425" y="2477600"/>
            <a:ext cx="46485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Dev-C++ é um ambiente de desenvolvimento integrado livre que utiliza os compiladores do projeto GNU para compilar programas para o sistema operacional Microsoft Windows. Suporta as linguagens de programação C e C++, e possui toda a biblioteca ANSI C. A IDE é escrita em Delphi.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https://sourceforge.net/projects/orwelldevcpp/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303425" y="2238709"/>
            <a:ext cx="451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DevC++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303425" y="1332050"/>
            <a:ext cx="4203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IDE</a:t>
            </a:r>
            <a:r>
              <a:rPr lang="pt-BR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do inglês Integrated Development Environment ou Ambiente de Desenvolvimento Integrado, é um programa de computador que reúne características e ferramentas de apoio ao desenvolvimento de software com o objetivo de agilizar este processo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303425" y="790875"/>
            <a:ext cx="605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IDE para Desenvolvimento</a:t>
            </a:r>
            <a:endParaRPr b="1" sz="3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944" y="1344987"/>
            <a:ext cx="3554600" cy="233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3947" y="3938672"/>
            <a:ext cx="908600" cy="9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/>
        </p:nvSpPr>
        <p:spPr>
          <a:xfrm>
            <a:off x="311221" y="4550550"/>
            <a:ext cx="47955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pt-B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https://www.linkedin.com/in/pedrobrocaldi/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311216" y="765151"/>
            <a:ext cx="427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Obrigado!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432932" y="3262609"/>
            <a:ext cx="825900" cy="825900"/>
          </a:xfrm>
          <a:prstGeom prst="ellipse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63"/>
            <a:ext cx="1027250" cy="4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931" y="3262600"/>
            <a:ext cx="825900" cy="825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800" u="none" cap="none" strike="noStrike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11225" y="765150"/>
            <a:ext cx="39837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Descrição do tema do módulo: </a:t>
            </a:r>
            <a:r>
              <a:rPr b="1" lang="pt-BR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Pensamento computacional e os primeiros passos no TI</a:t>
            </a:r>
            <a:endParaRPr b="1" sz="2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834600" y="846873"/>
            <a:ext cx="2145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Pensamento Computacional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Icon&#10;&#10;Description automatically generated with medium confidence"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438" y="888747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438" y="1614225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438" y="2339706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438" y="3066658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438" y="3789034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834600" y="1612748"/>
            <a:ext cx="2145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Ambientes e Projetos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834600" y="2298548"/>
            <a:ext cx="2145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Algoritmos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834600" y="3039073"/>
            <a:ext cx="2145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Planejamento de projeto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834600" y="3761448"/>
            <a:ext cx="2145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Primeiro código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11224" y="765150"/>
            <a:ext cx="671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Ambientes e Projetos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432932" y="3262609"/>
            <a:ext cx="825900" cy="825900"/>
          </a:xfrm>
          <a:prstGeom prst="ellipse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75"/>
            <a:ext cx="1027250" cy="4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296550" y="1833000"/>
            <a:ext cx="8550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Linguagem de Programação </a:t>
            </a:r>
            <a:endParaRPr b="1" sz="3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endParaRPr b="1" sz="3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Programação orientada a objetos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311224" y="765150"/>
            <a:ext cx="760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Linguagem de programação</a:t>
            </a:r>
            <a:endParaRPr b="1"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783575" y="2205725"/>
            <a:ext cx="71364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Linguagem de Programação</a:t>
            </a:r>
            <a:r>
              <a:rPr lang="pt-BR" sz="1100">
                <a:solidFill>
                  <a:schemeClr val="dk1"/>
                </a:solidFill>
              </a:rPr>
              <a:t> é uma linguagem escrita e formal que especifica um conjunto de instruções e regras usadas para gerar programas (software). Um software pode ser desenvolvido para rodar em um computador, dispositivo móvel ou em qualquer equipamento que permita sua execução. Existem várias linguagens e elas servem para muitos propósitos. Alguns óbvios, como criar um software, outros menos, como controlar um carro ou uma torradeira.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352067" y="2695716"/>
            <a:ext cx="1418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Considerada uma linguagem de alto nível genérica, a C pode ser usada em diversos tipos de projeto, como a criação de aplicativos, sistemas operacionais, drivers, entre outros. Trata-se de uma linguagem estruturada que se tornou muito popular nos </a:t>
            </a:r>
            <a:r>
              <a:rPr b="1"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anos 80</a:t>
            </a:r>
            <a:endParaRPr b="1"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523" y="1634123"/>
            <a:ext cx="481321" cy="481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788" y="1625677"/>
            <a:ext cx="481320" cy="48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4532" y="1623582"/>
            <a:ext cx="470911" cy="470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03392" y="1613173"/>
            <a:ext cx="481321" cy="4813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9"/>
          <p:cNvCxnSpPr/>
          <p:nvPr/>
        </p:nvCxnSpPr>
        <p:spPr>
          <a:xfrm>
            <a:off x="395288" y="2571750"/>
            <a:ext cx="6408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1" name="Google Shape;111;p19"/>
          <p:cNvSpPr txBox="1"/>
          <p:nvPr/>
        </p:nvSpPr>
        <p:spPr>
          <a:xfrm>
            <a:off x="1963153" y="2695716"/>
            <a:ext cx="14187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Python é uma linguagem de programação de alto nível, interpretada de script, imperativa, </a:t>
            </a:r>
            <a:r>
              <a:rPr b="1"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orientada a objetos</a:t>
            </a:r>
            <a:r>
              <a:rPr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funcional, de tipagem dinâmica e forte. Foi lançada por Guido van Rossum em 1991. Atualmente, possui um modelo de desenvolvimento comunitário, </a:t>
            </a:r>
            <a:r>
              <a:rPr b="1"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aberto</a:t>
            </a:r>
            <a:r>
              <a:rPr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 gerenciado pela organização sem fins lucrativos</a:t>
            </a: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3578402" y="2695716"/>
            <a:ext cx="14187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 Oracle Java é a linguagem de programação e plataforma de desenvolvimento N° 1. Com milhões de desenvolvedores executando mais de </a:t>
            </a:r>
            <a:r>
              <a:rPr b="1"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60 bilhões</a:t>
            </a:r>
            <a:r>
              <a:rPr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de Java Virtual Machines em todo o mundo, o Java continua sendo a plataforma de desenvolvimento preferida de empresas e desenvolvedores.</a:t>
            </a: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5138751" y="2695716"/>
            <a:ext cx="1418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Javascript, ou simplesmente JS, é uma linguagem de programação de uso geral, aplicada principalmente para desenvolvimento web e desenvolvimento de software. Especificando mais, o Javascript atua na programação </a:t>
            </a:r>
            <a:r>
              <a:rPr b="1"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front-end</a:t>
            </a:r>
            <a:r>
              <a:rPr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— a parte “visual” de uma aplicação (geralmente um site ou um app). Neste caso, o Javascript é usado junto com outras duas linguagens iniciais, o HTML e CSS.</a:t>
            </a: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14" name="Google Shape;114;p19"/>
          <p:cNvCxnSpPr/>
          <p:nvPr/>
        </p:nvCxnSpPr>
        <p:spPr>
          <a:xfrm>
            <a:off x="1863636" y="1613173"/>
            <a:ext cx="0" cy="29976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5" name="Google Shape;115;p19"/>
          <p:cNvSpPr txBox="1"/>
          <p:nvPr/>
        </p:nvSpPr>
        <p:spPr>
          <a:xfrm>
            <a:off x="340551" y="2180337"/>
            <a:ext cx="1418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endParaRPr b="1"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1954663" y="2180337"/>
            <a:ext cx="1418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Python</a:t>
            </a:r>
            <a:endParaRPr b="1"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3576727" y="2180337"/>
            <a:ext cx="1418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Java</a:t>
            </a:r>
            <a:endParaRPr b="1"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18" name="Google Shape;118;p19"/>
          <p:cNvCxnSpPr/>
          <p:nvPr/>
        </p:nvCxnSpPr>
        <p:spPr>
          <a:xfrm>
            <a:off x="3501605" y="1613173"/>
            <a:ext cx="0" cy="29976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9" name="Google Shape;119;p19"/>
          <p:cNvCxnSpPr/>
          <p:nvPr/>
        </p:nvCxnSpPr>
        <p:spPr>
          <a:xfrm>
            <a:off x="5083915" y="1613173"/>
            <a:ext cx="0" cy="29976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0" name="Google Shape;120;p19"/>
          <p:cNvSpPr txBox="1"/>
          <p:nvPr/>
        </p:nvSpPr>
        <p:spPr>
          <a:xfrm>
            <a:off x="5182891" y="2180337"/>
            <a:ext cx="1418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Javascript</a:t>
            </a:r>
            <a:endParaRPr b="1"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303425" y="790875"/>
            <a:ext cx="557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Principais linguagens</a:t>
            </a:r>
            <a:endParaRPr b="1" sz="3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352067" y="2695716"/>
            <a:ext cx="1418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Considerada uma linguagem de alto nível genérica, a C pode ser usada em diversos tipos de projeto, como a criação de aplicativos, sistemas operacionais, drivers, entre outros. Trata-se de uma linguagem estruturada que se tornou muito popular nos anos 80</a:t>
            </a: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523" y="1634123"/>
            <a:ext cx="481321" cy="481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788" y="1625677"/>
            <a:ext cx="481320" cy="48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4532" y="1623582"/>
            <a:ext cx="470911" cy="470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03392" y="1613173"/>
            <a:ext cx="481321" cy="4813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0"/>
          <p:cNvCxnSpPr/>
          <p:nvPr/>
        </p:nvCxnSpPr>
        <p:spPr>
          <a:xfrm>
            <a:off x="395288" y="2571750"/>
            <a:ext cx="6408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2" name="Google Shape;132;p20"/>
          <p:cNvSpPr txBox="1"/>
          <p:nvPr/>
        </p:nvSpPr>
        <p:spPr>
          <a:xfrm>
            <a:off x="1963153" y="2695716"/>
            <a:ext cx="14187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Python é uma linguagem de programação de alto nível, interpretada de script, imperativa, </a:t>
            </a:r>
            <a:r>
              <a:rPr b="1"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orientada a objetos</a:t>
            </a:r>
            <a:r>
              <a:rPr b="1"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funcional, de tipagem dinâmica e forte. Foi lançada por Guido van Rossum em 1991. Atualmente, possui um modelo de desenvolvimento comunitário, </a:t>
            </a:r>
            <a:r>
              <a:rPr b="1"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aberto</a:t>
            </a:r>
            <a:r>
              <a:rPr b="1"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 gerenciado pela organização sem fins lucrativos</a:t>
            </a:r>
            <a:endParaRPr b="1"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3578402" y="2695716"/>
            <a:ext cx="14187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 Oracle Java é a linguagem de programação e plataforma de desenvolvimento N° 1. Com milhões de desenvolvedores executando mais de </a:t>
            </a:r>
            <a:r>
              <a:rPr b="1"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60 bilhões</a:t>
            </a:r>
            <a:r>
              <a:rPr b="1"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de Java Virtual Machines em todo o mundo, o Java continua sendo a plataforma de desenvolvimento preferida de empresas e desenvolvedores.</a:t>
            </a:r>
            <a:endParaRPr b="1"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5138751" y="2695716"/>
            <a:ext cx="1418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Javascript, ou simplesmente JS, é uma linguagem de programação de uso geral, aplicada principalmente para desenvolvimento web e desenvolvimento de software. Especificando mais, o Javascript atua na programação front-end, — a parte “visual” de uma aplicação (geralmente um site ou um app). Neste caso, o Javascript é usado junto com outras duas linguagens iniciais, o HTML e CSS.</a:t>
            </a: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35" name="Google Shape;135;p20"/>
          <p:cNvCxnSpPr/>
          <p:nvPr/>
        </p:nvCxnSpPr>
        <p:spPr>
          <a:xfrm>
            <a:off x="1863636" y="1613173"/>
            <a:ext cx="0" cy="29976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6" name="Google Shape;136;p20"/>
          <p:cNvSpPr txBox="1"/>
          <p:nvPr/>
        </p:nvSpPr>
        <p:spPr>
          <a:xfrm>
            <a:off x="340551" y="2180337"/>
            <a:ext cx="1418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1954663" y="2180337"/>
            <a:ext cx="1418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Python</a:t>
            </a:r>
            <a:endParaRPr b="1"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3576727" y="2180337"/>
            <a:ext cx="1418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Java</a:t>
            </a:r>
            <a:endParaRPr b="1"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39" name="Google Shape;139;p20"/>
          <p:cNvCxnSpPr/>
          <p:nvPr/>
        </p:nvCxnSpPr>
        <p:spPr>
          <a:xfrm>
            <a:off x="3501605" y="1613173"/>
            <a:ext cx="0" cy="29976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0" name="Google Shape;140;p20"/>
          <p:cNvCxnSpPr/>
          <p:nvPr/>
        </p:nvCxnSpPr>
        <p:spPr>
          <a:xfrm>
            <a:off x="5083915" y="1613173"/>
            <a:ext cx="0" cy="29976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1" name="Google Shape;141;p20"/>
          <p:cNvSpPr txBox="1"/>
          <p:nvPr/>
        </p:nvSpPr>
        <p:spPr>
          <a:xfrm>
            <a:off x="5182891" y="2180337"/>
            <a:ext cx="1418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Javascript</a:t>
            </a: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303425" y="790875"/>
            <a:ext cx="557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Tendência de mercado</a:t>
            </a:r>
            <a:endParaRPr b="1" sz="3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7198138" y="2695737"/>
            <a:ext cx="1418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Python</a:t>
            </a:r>
            <a:endParaRPr b="1"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7198152" y="3865587"/>
            <a:ext cx="1418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Java</a:t>
            </a:r>
            <a:endParaRPr b="1"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45" name="Google Shape;145;p20"/>
          <p:cNvCxnSpPr>
            <a:stCxn id="142" idx="3"/>
            <a:endCxn id="143" idx="0"/>
          </p:cNvCxnSpPr>
          <p:nvPr/>
        </p:nvCxnSpPr>
        <p:spPr>
          <a:xfrm>
            <a:off x="5876225" y="1067925"/>
            <a:ext cx="2031300" cy="16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0"/>
          <p:cNvCxnSpPr>
            <a:stCxn id="142" idx="3"/>
            <a:endCxn id="143" idx="0"/>
          </p:cNvCxnSpPr>
          <p:nvPr/>
        </p:nvCxnSpPr>
        <p:spPr>
          <a:xfrm>
            <a:off x="5876225" y="1067925"/>
            <a:ext cx="2031300" cy="16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0"/>
          <p:cNvCxnSpPr>
            <a:stCxn id="143" idx="2"/>
            <a:endCxn id="144" idx="0"/>
          </p:cNvCxnSpPr>
          <p:nvPr/>
        </p:nvCxnSpPr>
        <p:spPr>
          <a:xfrm>
            <a:off x="7907488" y="2911137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153" name="Google Shape;15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311224" y="765150"/>
            <a:ext cx="760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Programação Orientada a Objetos</a:t>
            </a:r>
            <a:endParaRPr b="1"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783725" y="2324725"/>
            <a:ext cx="7136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500">
                <a:solidFill>
                  <a:schemeClr val="dk1"/>
                </a:solidFill>
              </a:rPr>
              <a:t>A programação orientada a objetos </a:t>
            </a:r>
            <a:r>
              <a:rPr b="1" lang="pt-BR" sz="1500">
                <a:solidFill>
                  <a:schemeClr val="dk1"/>
                </a:solidFill>
              </a:rPr>
              <a:t>é um modelo de programação onde diversas classes possuem características que definem um objeto na vida real</a:t>
            </a:r>
            <a:r>
              <a:rPr lang="pt-BR" sz="1500">
                <a:solidFill>
                  <a:schemeClr val="dk1"/>
                </a:solidFill>
              </a:rPr>
              <a:t>. Cada classe determina o comportamento do objeto definido por métodos e seus estados possíveis definidos por atributos.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4048750" y="644400"/>
            <a:ext cx="494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Planejamento (Requisitos de Negócio)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Icon&#10;&#10;Description automatically generated with medium confidence" id="162" name="Google Shape;16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0478" y="731234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4048750" y="1328075"/>
            <a:ext cx="494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Análise (Requisitos de Sistema)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Icon&#10;&#10;Description automatically generated with medium confidence" id="164" name="Google Shape;16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0478" y="1374272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4048750" y="2196538"/>
            <a:ext cx="494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Design (Criação de Telas)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Icon&#10;&#10;Description automatically generated with medium confidence" id="166" name="Google Shape;16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0478" y="2283372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/>
        </p:nvSpPr>
        <p:spPr>
          <a:xfrm>
            <a:off x="4048750" y="2970600"/>
            <a:ext cx="494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Implementação (Desenvolvimento)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Icon&#10;&#10;Description automatically generated with medium confidence" id="168" name="Google Shape;16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0478" y="3057434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73125" y="1833000"/>
            <a:ext cx="3368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Esteira de projeto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4048750" y="3744638"/>
            <a:ext cx="494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Testes e Integração (QA)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Icon&#10;&#10;Description automatically generated with medium confidence" id="171" name="Google Shape;17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0478" y="3831472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/>
        </p:nvSpPr>
        <p:spPr>
          <a:xfrm>
            <a:off x="4048750" y="4518700"/>
            <a:ext cx="494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Manutenção (Monitoramento)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Icon&#10;&#10;Description automatically generated with medium confidence" id="173" name="Google Shape;17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0478" y="4605534"/>
            <a:ext cx="191151" cy="19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