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italic.fntdata"/><Relationship Id="rId6" Type="http://schemas.openxmlformats.org/officeDocument/2006/relationships/slide" Target="slides/slide1.xml"/><Relationship Id="rId18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736e8469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372d5d0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7372d5d0c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36e84693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736e846933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736e8469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36e8469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736e84693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36e84693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736e846933_0_7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3704507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737045071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372d5d0c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7372d5d0c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372d5d0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7372d5d0c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37045071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737045071a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37045071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737045071a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106650"/>
            <a:ext cx="2419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r>
              <a:rPr b="1" lang="pt-BR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Pensamento computacional e os primeiros passos no TI</a:t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834600" y="846873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Pensamento Computacional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888747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1614225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2339706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3066658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3789034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834600" y="161274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Ambientes e Projetos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834600" y="2298548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Algoritmos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834600" y="3039073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Planejamento de projeto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834600" y="3761448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Primeiro código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1224" y="765150"/>
            <a:ext cx="671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Algoritmos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75"/>
            <a:ext cx="1027250" cy="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11224" y="765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Algoritmo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83575" y="2205725"/>
            <a:ext cx="7136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Em matemática e ciência da computação, um algoritmo é uma sequência finita de ações executáveis que visam obter uma solução para um determinado tipo de problema. 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"Algoritmos são procedimentos precisos, não ambíguos, padronizados, eficientes e corretos."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303425" y="790875"/>
            <a:ext cx="557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Oque são</a:t>
            </a:r>
            <a:endParaRPr b="1"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3" y="1744500"/>
            <a:ext cx="79152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11225" y="765150"/>
            <a:ext cx="78993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Algoritmos no dia a dia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Como fazemos a troca de uma lâmpada?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42082" y="3747734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75"/>
            <a:ext cx="1027250" cy="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303425" y="790875"/>
            <a:ext cx="557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Algoritmos no dia a dia</a:t>
            </a:r>
            <a:endParaRPr b="1"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700" y="1561450"/>
            <a:ext cx="32766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311224" y="765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Fluxograma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783725" y="2324725"/>
            <a:ext cx="7136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500">
                <a:solidFill>
                  <a:schemeClr val="dk1"/>
                </a:solidFill>
              </a:rPr>
              <a:t>Fluxograma: é um tipo de </a:t>
            </a:r>
            <a:r>
              <a:rPr b="1" lang="pt-BR" sz="1500">
                <a:solidFill>
                  <a:schemeClr val="dk1"/>
                </a:solidFill>
              </a:rPr>
              <a:t>diagrama</a:t>
            </a:r>
            <a:r>
              <a:rPr lang="pt-BR" sz="1500">
                <a:solidFill>
                  <a:schemeClr val="dk1"/>
                </a:solidFill>
              </a:rPr>
              <a:t>, e pode ser entendido como uma representação esquemática de um processo ou algoritmo, muitas vezes feito através de gráficos que ilustram de forma </a:t>
            </a:r>
            <a:r>
              <a:rPr b="1" lang="pt-BR" sz="1500">
                <a:solidFill>
                  <a:schemeClr val="dk1"/>
                </a:solidFill>
              </a:rPr>
              <a:t>descomplicada </a:t>
            </a:r>
            <a:r>
              <a:rPr lang="pt-BR" sz="1500">
                <a:solidFill>
                  <a:schemeClr val="dk1"/>
                </a:solidFill>
              </a:rPr>
              <a:t>um processo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212" y="152400"/>
            <a:ext cx="329758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