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0B122-35C6-9642-83D3-B46C13E6CC48}" v="1" dt="2022-10-26T14:01:2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quel Tavora Montanari" userId="S::raquel.montanari-ext@ebac.art.br::0a708327-6eb4-4ac9-8288-85a804e62484" providerId="AD" clId="Web-{E090B122-35C6-9642-83D3-B46C13E6CC48}"/>
    <pc:docChg chg="sldOrd">
      <pc:chgData name="Raquel Tavora Montanari" userId="S::raquel.montanari-ext@ebac.art.br::0a708327-6eb4-4ac9-8288-85a804e62484" providerId="AD" clId="Web-{E090B122-35C6-9642-83D3-B46C13E6CC48}" dt="2022-10-26T14:01:29.222" v="0"/>
      <pc:docMkLst>
        <pc:docMk/>
      </pc:docMkLst>
      <pc:sldChg chg="ord">
        <pc:chgData name="Raquel Tavora Montanari" userId="S::raquel.montanari-ext@ebac.art.br::0a708327-6eb4-4ac9-8288-85a804e62484" providerId="AD" clId="Web-{E090B122-35C6-9642-83D3-B46C13E6CC48}" dt="2022-10-26T14:01:29.222" v="0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1736e846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736e8469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1736e84693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36e846933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736e846933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76c9048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7376c9048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376c9048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7376c9048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36e846933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736e846933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" name="Google Shape;52;p13" descr="Text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fld>
            <a:endParaRPr sz="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2</a:t>
            </a:fld>
            <a:endParaRPr sz="800" b="0" i="0" u="none" strike="noStrike" cap="non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5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r>
              <a:rPr lang="pt-BR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Pensamento computacional e os primeiros passos no TI</a:t>
            </a:r>
            <a:endParaRPr sz="21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34600" y="846873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Pensamento Computacional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888747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1614225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2339706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3066658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37890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834600" y="161274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Ambientes e Projetos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34600" y="22985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Algoritmos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34600" y="3039073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Planejamento de projeto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34600" y="37614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Primeiro código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224" y="765150"/>
            <a:ext cx="6716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Planejamento de projeto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4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p18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Planejar o nosso projeto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83575" y="2205725"/>
            <a:ext cx="71364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 b="1">
                <a:solidFill>
                  <a:schemeClr val="dk1"/>
                </a:solidFill>
              </a:rPr>
              <a:t>Recebemos uma demanda do nosso cliente, a EBAC, para desenvolver um sistema de registro de nomes, um cartório dos nossos alunos.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 b="1">
                <a:solidFill>
                  <a:schemeClr val="dk1"/>
                </a:solidFill>
              </a:rPr>
              <a:t>O cliente informa que precisam de 3 telas, sendo elas: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Inclusão de usuários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Consulta de usuários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Deletar usuários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O sistema deve ser desenvolvido em linguagem C, por se tratar de um sistema interno não precisamos de um Front End com telas, apenas telas de comando.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Mas é claro que podemos sugerir e vender essa nova etapa ao final… ;)</a:t>
            </a: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048750" y="6444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Planejamento (Requisitos de Negócio)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" name="Google Shape;94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7312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048750" y="1328075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Análise (Requisitos de Sistema)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13742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048750" y="2196538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Design (Criação de Telas)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8" name="Google Shape;98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22833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048750" y="29706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Implementação (Desenvolvimento)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30574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Esteira de projeto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048750" y="3744638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 e Integração (QA)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38314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048750" y="45187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Manutenção (Monitoramento)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4605534"/>
            <a:ext cx="191151" cy="1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228825" y="2165756"/>
            <a:ext cx="109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Planejamento</a:t>
            </a:r>
            <a:endParaRPr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364253" y="2026437"/>
            <a:ext cx="92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20%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6400" y="2117000"/>
            <a:ext cx="2727799" cy="28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400" y="2117000"/>
            <a:ext cx="545175" cy="2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03425" y="790863"/>
            <a:ext cx="417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ETAPAS</a:t>
            </a:r>
            <a:endParaRPr sz="3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28825" y="2900975"/>
            <a:ext cx="120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endParaRPr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364253" y="2799212"/>
            <a:ext cx="92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50%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425" y="2900975"/>
            <a:ext cx="2727799" cy="28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1577" y="2900975"/>
            <a:ext cx="1283900" cy="2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228825" y="3636206"/>
            <a:ext cx="109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</a:t>
            </a:r>
            <a:endParaRPr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364253" y="3496887"/>
            <a:ext cx="92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15%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0200" y="3587450"/>
            <a:ext cx="2727799" cy="28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5475" y="3587450"/>
            <a:ext cx="388175" cy="2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32700" y="4371431"/>
            <a:ext cx="109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endParaRPr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364253" y="4269662"/>
            <a:ext cx="92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15%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425" y="4371425"/>
            <a:ext cx="2727799" cy="28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649" y="4360225"/>
            <a:ext cx="467575" cy="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2022-10-26T14:01:30Z</dcterms:modified>
</cp:coreProperties>
</file>