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Primeiro programa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06298" y="1325275"/>
            <a:ext cx="3349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Nessa atividade, você deve pegar o arquivo “.c” que desenvolvemos, e subir no portal da Ebac para nossa validação, nele vai conter o menu do nosso programa.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Lembrando que esse arquivo fica na pasta onde salvamos o programa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5301" y="4605052"/>
            <a:ext cx="381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M1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2471202"/>
            <a:ext cx="201095" cy="2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1390552"/>
            <a:ext cx="201095" cy="2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235854" y="4757245"/>
            <a:ext cx="45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Brocaldi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