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736e846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372d5d0c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7372d5d0c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372d5d0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7372d5d0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4f2ea1f9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54f2ea1f9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36e846933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736e846933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736e84693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36e84693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736e84693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36e846933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736e846933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4f2ea1f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54f2ea1f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4f2ea1f9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54f2ea1f9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4f2ea1f9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54f2ea1f9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4f2ea1f9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54f2ea1f9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4f2ea1f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54f2ea1f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‹nº›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" name="Google Shape;52;p13" descr="Text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fld>
            <a:endParaRPr sz="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7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sz="700"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10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11225" y="765150"/>
            <a:ext cx="78993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Mas afinal, o'que é lógica?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Lógica tem dois significados principais: discute o uso de raciocínio em alguma atividade e é o estudo normativo, filosófico do raciocínio válido. No segundo sentido, a lógica é discutida principalmente nas disciplinas de filosofia, matemática e ciência da computação.</a:t>
            </a:r>
            <a:endParaRPr sz="19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42082" y="3747734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303425" y="288175"/>
            <a:ext cx="557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Lógica no dia a dia</a:t>
            </a:r>
            <a:endParaRPr sz="3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901" y="1480325"/>
            <a:ext cx="4642125" cy="26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03425" y="2308775"/>
            <a:ext cx="3404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É todo e qualquer pensamento gerado para resolver um problema, aplicamos ela durante todo o nosso dia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303425" y="288175"/>
            <a:ext cx="5572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Lógica computacional</a:t>
            </a:r>
            <a:endParaRPr sz="3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03425" y="1663650"/>
            <a:ext cx="34047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É a mesma coisa que a do nosso dia a dia, porém voltada ao computador. Precisamos entender que ele não pensa e sim segue instruções algorítmicas que passamos a ele, por isso é importante se colocar no papel de máquina e fazer passo a passo da operação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625" y="1261425"/>
            <a:ext cx="5131075" cy="2620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2</a:t>
            </a:fld>
            <a:endParaRPr sz="800" b="0" i="0" u="none" strike="noStrike" cap="non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5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Lógica em C</a:t>
            </a:r>
            <a:endParaRPr sz="21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Lógica no mundo e em TI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0" name="Google Shape;70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Icon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Regras para o Desenvolvimento</a:t>
            </a:r>
            <a:endParaRPr sz="1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Avaliação de código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Desenvolvimento na prática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t="835" b="826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11224" y="765150"/>
            <a:ext cx="67167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Lógica no mundo e em TI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4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17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Entendendo o computador</a:t>
            </a:r>
            <a:endParaRPr sz="30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83575" y="2205725"/>
            <a:ext cx="71364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100" b="1">
                <a:solidFill>
                  <a:schemeClr val="dk1"/>
                </a:solidFill>
              </a:rPr>
              <a:t>Um computador é uma máquina capaz de realizar inúmeras atividades, mas todas elas precisam ser “ensinadas” a ele, assim como na nossa vida, tudo que aprendemos nos foi ensinado. Para ensinarmos o computador os programas que vamos desenvolver, precisamos primeiramente entender como ele funciona. Vou dividir em basicamente 5 coisas.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Dispositivos de Entrada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Dispositivos de Saida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Processamento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Memórias (Armazenamento e Ram)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Sistema operacional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Dispositivos de entrada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180875" y="1678950"/>
            <a:ext cx="43479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É classificado em tudo que pode levar informações ou instruções ao computador, como: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Teclados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Mouse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Câmeras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Microfones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São parte fundamental no uso do computador e também no desenvolvimento de novas funções</a:t>
            </a: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180875" y="1678950"/>
            <a:ext cx="43479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É classificado em tudo que pode levar informações ou instruções ao usuário, como: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Monitores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Caixas de som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b="1">
                <a:solidFill>
                  <a:schemeClr val="dk1"/>
                </a:solidFill>
              </a:rPr>
              <a:t>Impressoras</a:t>
            </a:r>
            <a:endParaRPr sz="1100" b="1">
              <a:solidFill>
                <a:schemeClr val="dk1"/>
              </a:solidFill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São parte fundamental no contato com usuário a fim de retornar dados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Dispositivos de saida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180875" y="1678950"/>
            <a:ext cx="4347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Processador é a unidade central de processamento de um computador (CPU), que funciona como o cérebro do computador, pois interage e faz as conexões necessárias entre todos os programas e hardwares instalados.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Já possui funções previamente estabelecidas pelas fabricantes, mas podemos manipula-las.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Processamento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4180875" y="1594350"/>
            <a:ext cx="434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Memória de armazenamento é responsável por salvar todo e qualquer dado que temos no nosso computador, é nele que salvamos nossas fotos, arquivos, softwares e etc. Atualmente possuem dois principais tipos o HD e o SSD, tendo diferença na velocidade e estrutura.</a:t>
            </a:r>
            <a:endParaRPr sz="11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dirty="0">
                <a:solidFill>
                  <a:schemeClr val="dk1"/>
                </a:solidFill>
              </a:rPr>
              <a:t>Já a Memória RAM ou memória de Acesso Aleatório permite a leitura e a escrita de arquivos. Ou seja, a sua função é possibilitar que o processador tenha acesso imediato aos dados que deseja, contribuindo para uma maior rapidez e capacidade de resposta das solicitações.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Memórias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770" r="28775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170300" y="1786800"/>
            <a:ext cx="434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O sistema operacional é um software, ou um conjunto de softwares, que tem como papel gerenciar e administrar todos os recursos presentes em um sistema. Isso envolve desde os componentes do hardware e sistemas de arquivos até programas de terceiros. Ao fazer isso, ele garante a interface entre usuário e computador. Podemos citar como os três principais exemplos: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Windows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MacOs</a:t>
            </a:r>
            <a:endParaRPr sz="1100" b="1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b="1">
                <a:solidFill>
                  <a:schemeClr val="dk1"/>
                </a:solidFill>
              </a:rPr>
              <a:t>Linux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Sistema operacional</a:t>
            </a:r>
            <a:endParaRPr sz="3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Apresentação na tela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Arial</vt:lpstr>
      <vt:lpstr>Poppins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Borges</dc:creator>
  <cp:lastModifiedBy>Ana Carolina Borges</cp:lastModifiedBy>
  <cp:revision>1</cp:revision>
  <dcterms:modified xsi:type="dcterms:W3CDTF">2023-02-06T13:35:16Z</dcterms:modified>
</cp:coreProperties>
</file>