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1736e846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736e8469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36e84693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736e84693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36e846933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736e846933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4f2ea1f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54f2ea1f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b68fe33d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8b68fe33d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b68fe33d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8b68fe33d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b68fe33d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8b68fe33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36e846933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736e846933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2" name="Google Shape;52;p13" descr="Text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fld>
            <a:endParaRPr sz="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0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2</a:t>
            </a:fld>
            <a:endParaRPr sz="800" b="0" i="0" u="none" strike="noStrike" cap="non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67;p15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Lógica em C</a:t>
            </a:r>
            <a:endParaRPr sz="21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Lógica no mundo e em TI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70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3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Regras para o Desenvolvimento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3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Avaliação de código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Desenvolvimento na prática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1224" y="765150"/>
            <a:ext cx="67167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Regras para o Desenvolvimento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4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1" name="Google Shape;91;p17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Indentação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1225" y="2174975"/>
            <a:ext cx="24324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100" b="1">
                <a:solidFill>
                  <a:schemeClr val="dk1"/>
                </a:solidFill>
              </a:rPr>
              <a:t>Indentação é o espaçamento aplicado no início das linhas de código que ajuda a manter uma hierarquia visual. Na maioria das linguagens esse não é um elemento que impede o código de ser compilado, mas manter o código indentado é fundamental para facilitar sua leitura.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123" y="1878088"/>
            <a:ext cx="5280825" cy="22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camelCase</a:t>
            </a:r>
            <a:endParaRPr sz="3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180875" y="1678950"/>
            <a:ext cx="43479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 err="1">
                <a:solidFill>
                  <a:schemeClr val="dk1"/>
                </a:solidFill>
              </a:rPr>
              <a:t>CamelCase</a:t>
            </a:r>
            <a:r>
              <a:rPr lang="pt-BR" sz="1100" b="1" dirty="0">
                <a:solidFill>
                  <a:schemeClr val="dk1"/>
                </a:solidFill>
              </a:rPr>
              <a:t> é a denominação em inglês para a prática de escrever as palavras compostas ou frases, onde cada palavra é iniciada com minúsculas e as seguintes por maiúsculas, todas unidas sem espaços.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 err="1">
                <a:solidFill>
                  <a:schemeClr val="dk1"/>
                </a:solidFill>
              </a:rPr>
              <a:t>camelCase</a:t>
            </a:r>
            <a:endParaRPr sz="1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snake_case</a:t>
            </a:r>
            <a:endParaRPr sz="3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180875" y="1678950"/>
            <a:ext cx="43479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Snake case refere-se ao estilo de escrita em que cada espaço é substituído por um caractere de sublinhado e a primeira letra de cada palavra é escrita em minúscula. É uma convenção de nomenclatura comumente usada em computação, por exemplo, para nomes de variáveis ​​e sub-rotinas e para nomes de arquivos.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snake_case</a:t>
            </a:r>
            <a:endParaRPr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PascalCase</a:t>
            </a:r>
            <a:endParaRPr sz="3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180875" y="1678950"/>
            <a:ext cx="43479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Pascal Case é a prática de escrever palavras compostas ou frases de modo que cada palavra ou abreviatura comece com uma letra maiúscula.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>
                <a:solidFill>
                  <a:schemeClr val="dk1"/>
                </a:solidFill>
              </a:rPr>
              <a:t>PascalCase</a:t>
            </a:r>
            <a:endParaRPr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Comentários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180875" y="1678950"/>
            <a:ext cx="4347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Importantes para a estruturação e facilidade de visualização de um código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105025" y="2439450"/>
            <a:ext cx="40641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#include &lt;stdio.h&gt;</a:t>
            </a:r>
            <a:r>
              <a:rPr lang="pt-BR" sz="900" b="1"/>
              <a:t> //biblioteca de comunicação com o usuário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#include &lt;stdlib.h&gt;</a:t>
            </a:r>
            <a:r>
              <a:rPr lang="pt-BR" sz="900" b="1"/>
              <a:t> //biblioteca de alocação de espaço em memória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#include &lt;locale.h&gt; </a:t>
            </a:r>
            <a:r>
              <a:rPr lang="pt-BR" sz="900" b="1"/>
              <a:t>//biblioteca de alocações de texto por região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			 </a:t>
            </a:r>
            <a:endParaRPr sz="9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int main()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	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		 int opcao=0;</a:t>
            </a:r>
            <a:r>
              <a:rPr lang="pt-BR" sz="900" b="1"/>
              <a:t> //Definindo variáveis</a:t>
            </a:r>
            <a:r>
              <a:rPr lang="pt-BR" sz="900"/>
              <a:t>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		 setlocale(LC_ALL, "Portuguese");</a:t>
            </a:r>
            <a:r>
              <a:rPr lang="pt-BR" sz="900" b="1"/>
              <a:t> //Definindo a linguagem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		 printf("### Cartório da EBAC ###\n\n"); //inicio do menu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		 printf("Escolha a opção desejada do menu\n\n");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		 printf("\t1 - Registrar nomes\n");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		 printf("\t2 - Consultar nomes\n");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		 printf("\t3 - Deletar nomes\n\n");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		 printf("Opção: ");//fim do menu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	}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Apresentação na tela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Arial</vt:lpstr>
      <vt:lpstr>Poppins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Borges</dc:creator>
  <cp:lastModifiedBy>Ana Carolina Borges</cp:lastModifiedBy>
  <cp:revision>1</cp:revision>
  <dcterms:modified xsi:type="dcterms:W3CDTF">2023-02-09T18:00:16Z</dcterms:modified>
</cp:coreProperties>
</file>