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oppi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regular.fntdata"/><Relationship Id="rId14" Type="http://schemas.openxmlformats.org/officeDocument/2006/relationships/slide" Target="slides/slide9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736e8469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1736e84693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36e8469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736e84693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736e8469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736e846933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36e846933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736e846933_0_7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4f2ea1f9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54f2ea1f9c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9b15039f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59b15039f6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9b15039f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59b15039f6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9b2359ff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59b2359ffe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36e846933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736e846933_0_5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6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5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88865" y="1596967"/>
            <a:ext cx="8575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TI do Zero ao Pro</a:t>
            </a:r>
            <a:endParaRPr b="1" sz="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350" y="200975"/>
            <a:ext cx="1783450" cy="70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800" u="none" cap="none" strike="noStrike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11225" y="765150"/>
            <a:ext cx="3983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Descrição do tema do módulo: </a:t>
            </a:r>
            <a:endParaRPr b="1"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Operadores de repetição</a:t>
            </a:r>
            <a:endParaRPr b="1"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998650" y="1352498"/>
            <a:ext cx="2145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Oque são e Tipos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Icon&#10;&#10;Description automatically generated with medium confidence"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1394372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2119850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2845331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3572283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998650" y="2118374"/>
            <a:ext cx="2145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Estruturas de decisão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998650" y="2804174"/>
            <a:ext cx="292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Projeto com decisões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998650" y="3544698"/>
            <a:ext cx="214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Operadores de repetição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descr="Icon&#10;&#10;Description automatically generated with medium confidence" id="77" name="Google Shape;7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4226908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4998650" y="4199323"/>
            <a:ext cx="214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000">
                <a:solidFill>
                  <a:schemeClr val="dk1"/>
                </a:solidFill>
              </a:rPr>
              <a:t>Projeto com repetições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11224" y="765150"/>
            <a:ext cx="67167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Operadores de repetição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432932" y="3262609"/>
            <a:ext cx="825900" cy="825900"/>
          </a:xfrm>
          <a:prstGeom prst="ellipse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75"/>
            <a:ext cx="1027250" cy="4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11224" y="765150"/>
            <a:ext cx="7608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Operadores de repetição</a:t>
            </a:r>
            <a:endParaRPr b="1" sz="3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783575" y="2205725"/>
            <a:ext cx="71364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É utilizada quando você precisa repetir um código ou validação várias vezes, e parra não copiar e colar aquele trecho a quantidade de vezes que você precisa, utilizamos essa forma simples. Podemos citar entre elas, como principais;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b="1" lang="pt-BR" sz="1100">
                <a:solidFill>
                  <a:schemeClr val="dk1"/>
                </a:solidFill>
              </a:rPr>
              <a:t>While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b="1" lang="pt-BR" sz="1100">
                <a:solidFill>
                  <a:schemeClr val="dk1"/>
                </a:solidFill>
              </a:rPr>
              <a:t>Do-While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b="1" lang="pt-BR" sz="1100">
                <a:solidFill>
                  <a:schemeClr val="dk1"/>
                </a:solidFill>
              </a:rPr>
              <a:t>For     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3909225" y="653050"/>
            <a:ext cx="49581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A estrutura do for é, no geral, dividida em três parâmetros. Onde no primeiro podemos inicializar variáveis. O segundo parâmetro é a boa e velha condição, que determina o final do ciclo de repetições do trecho de código.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Por fim, temos um espacinho especial para modificar aquela variável que criamos no início, que nos ajudará a contar quantas vezes já passamos pelo trecho do código. Podemos incrementar, decrementar, e assim por diante…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Colocando o for em um fluxo de leitura contínua, seria algo assim: </a:t>
            </a:r>
            <a:r>
              <a:rPr b="1" lang="pt-BR" sz="900">
                <a:solidFill>
                  <a:schemeClr val="dk1"/>
                </a:solidFill>
              </a:rPr>
              <a:t>Para</a:t>
            </a:r>
            <a:r>
              <a:rPr i="1" lang="pt-BR" sz="900">
                <a:solidFill>
                  <a:schemeClr val="dk1"/>
                </a:solidFill>
              </a:rPr>
              <a:t> (variável contadora) </a:t>
            </a:r>
            <a:r>
              <a:rPr b="1" lang="pt-BR" sz="900">
                <a:solidFill>
                  <a:schemeClr val="dk1"/>
                </a:solidFill>
              </a:rPr>
              <a:t>de</a:t>
            </a:r>
            <a:r>
              <a:rPr i="1" lang="pt-BR" sz="900">
                <a:solidFill>
                  <a:schemeClr val="dk1"/>
                </a:solidFill>
              </a:rPr>
              <a:t> (valor inicial) </a:t>
            </a:r>
            <a:r>
              <a:rPr b="1" lang="pt-BR" sz="900">
                <a:solidFill>
                  <a:schemeClr val="dk1"/>
                </a:solidFill>
              </a:rPr>
              <a:t>enquanto</a:t>
            </a:r>
            <a:r>
              <a:rPr i="1" lang="pt-BR" sz="900">
                <a:solidFill>
                  <a:schemeClr val="dk1"/>
                </a:solidFill>
              </a:rPr>
              <a:t> (a condição seja verdadeira)</a:t>
            </a:r>
            <a:r>
              <a:rPr lang="pt-BR" sz="900">
                <a:solidFill>
                  <a:schemeClr val="dk1"/>
                </a:solidFill>
              </a:rPr>
              <a:t> </a:t>
            </a:r>
            <a:r>
              <a:rPr b="1" lang="pt-BR" sz="900">
                <a:solidFill>
                  <a:schemeClr val="dk1"/>
                </a:solidFill>
              </a:rPr>
              <a:t>e ao final do ciclo</a:t>
            </a:r>
            <a:r>
              <a:rPr b="1" i="1" lang="pt-BR" sz="900">
                <a:solidFill>
                  <a:schemeClr val="dk1"/>
                </a:solidFill>
              </a:rPr>
              <a:t> </a:t>
            </a:r>
            <a:r>
              <a:rPr i="1" lang="pt-BR" sz="900">
                <a:solidFill>
                  <a:schemeClr val="dk1"/>
                </a:solidFill>
              </a:rPr>
              <a:t>(incremento variável contadora) </a:t>
            </a:r>
            <a:r>
              <a:rPr b="1" lang="pt-BR" sz="900">
                <a:solidFill>
                  <a:schemeClr val="dk1"/>
                </a:solidFill>
              </a:rPr>
              <a:t>execute o trecho de código.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Nesse exemplo vamos executar um comando por 10 vezes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316175" y="1833000"/>
            <a:ext cx="312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For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5575" y="3147350"/>
            <a:ext cx="5345400" cy="142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4170300" y="756150"/>
            <a:ext cx="43479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uma estrutura mais simples que o for. Basicamente o </a:t>
            </a:r>
            <a:r>
              <a:rPr b="1" lang="pt-BR" sz="1100">
                <a:solidFill>
                  <a:schemeClr val="dk1"/>
                </a:solidFill>
              </a:rPr>
              <a:t>While</a:t>
            </a:r>
            <a:r>
              <a:rPr lang="pt-BR" sz="1100">
                <a:solidFill>
                  <a:schemeClr val="dk1"/>
                </a:solidFill>
              </a:rPr>
              <a:t> te permite repetir o bloco de código, enquanto a condição continuar verdadeira.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A ordem para o computador é algo como: </a:t>
            </a:r>
            <a:r>
              <a:rPr b="1" lang="pt-BR" sz="1100">
                <a:solidFill>
                  <a:schemeClr val="dk1"/>
                </a:solidFill>
              </a:rPr>
              <a:t>Enquanto</a:t>
            </a:r>
            <a:r>
              <a:rPr lang="pt-BR" sz="1100">
                <a:solidFill>
                  <a:schemeClr val="dk1"/>
                </a:solidFill>
              </a:rPr>
              <a:t> (</a:t>
            </a:r>
            <a:r>
              <a:rPr i="1" lang="pt-BR" sz="1100">
                <a:solidFill>
                  <a:schemeClr val="dk1"/>
                </a:solidFill>
              </a:rPr>
              <a:t>condição</a:t>
            </a:r>
            <a:r>
              <a:rPr lang="pt-BR" sz="1100">
                <a:solidFill>
                  <a:schemeClr val="dk1"/>
                </a:solidFill>
              </a:rPr>
              <a:t>) for verdadeira continue </a:t>
            </a:r>
            <a:r>
              <a:rPr b="1" lang="pt-BR" sz="1100">
                <a:solidFill>
                  <a:schemeClr val="dk1"/>
                </a:solidFill>
              </a:rPr>
              <a:t>repetindo</a:t>
            </a:r>
            <a:r>
              <a:rPr lang="pt-BR" sz="1100">
                <a:solidFill>
                  <a:schemeClr val="dk1"/>
                </a:solidFill>
              </a:rPr>
              <a:t> o {</a:t>
            </a:r>
            <a:r>
              <a:rPr i="1" lang="pt-BR" sz="1100">
                <a:solidFill>
                  <a:schemeClr val="dk1"/>
                </a:solidFill>
              </a:rPr>
              <a:t>trecho de código</a:t>
            </a:r>
            <a:r>
              <a:rPr lang="pt-BR" sz="1100">
                <a:solidFill>
                  <a:schemeClr val="dk1"/>
                </a:solidFill>
              </a:rPr>
              <a:t>} 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Exemplo de contagem regressiva.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16725" y="1833000"/>
            <a:ext cx="302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WHILE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300" y="2571750"/>
            <a:ext cx="450532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4165000" y="1043950"/>
            <a:ext cx="43479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O </a:t>
            </a:r>
            <a:r>
              <a:rPr b="1" lang="pt-BR" sz="1100">
                <a:solidFill>
                  <a:schemeClr val="dk1"/>
                </a:solidFill>
              </a:rPr>
              <a:t>do-while</a:t>
            </a:r>
            <a:r>
              <a:rPr lang="pt-BR" sz="1100">
                <a:solidFill>
                  <a:schemeClr val="dk1"/>
                </a:solidFill>
              </a:rPr>
              <a:t> é similar ao </a:t>
            </a:r>
            <a:r>
              <a:rPr b="1" lang="pt-BR" sz="1100">
                <a:solidFill>
                  <a:schemeClr val="dk1"/>
                </a:solidFill>
              </a:rPr>
              <a:t>while</a:t>
            </a:r>
            <a:r>
              <a:rPr lang="pt-BR" sz="1100">
                <a:solidFill>
                  <a:schemeClr val="dk1"/>
                </a:solidFill>
              </a:rPr>
              <a:t>, a única diferença é: o teste irá ocorrer no final da execução do trecho de código.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A ordem para o computador é algo como: </a:t>
            </a:r>
            <a:r>
              <a:rPr b="1" lang="pt-BR" sz="1100">
                <a:solidFill>
                  <a:schemeClr val="dk1"/>
                </a:solidFill>
              </a:rPr>
              <a:t>Faça</a:t>
            </a:r>
            <a:r>
              <a:rPr lang="pt-BR" sz="1100">
                <a:solidFill>
                  <a:schemeClr val="dk1"/>
                </a:solidFill>
              </a:rPr>
              <a:t> {</a:t>
            </a:r>
            <a:r>
              <a:rPr i="1" lang="pt-BR" sz="1100">
                <a:solidFill>
                  <a:schemeClr val="dk1"/>
                </a:solidFill>
              </a:rPr>
              <a:t>trecho de código</a:t>
            </a:r>
            <a:r>
              <a:rPr lang="pt-BR" sz="1100">
                <a:solidFill>
                  <a:schemeClr val="dk1"/>
                </a:solidFill>
              </a:rPr>
              <a:t>} </a:t>
            </a:r>
            <a:r>
              <a:rPr b="1" lang="pt-BR" sz="1100">
                <a:solidFill>
                  <a:schemeClr val="dk1"/>
                </a:solidFill>
              </a:rPr>
              <a:t>Enquanto</a:t>
            </a:r>
            <a:r>
              <a:rPr lang="pt-BR" sz="1100">
                <a:solidFill>
                  <a:schemeClr val="dk1"/>
                </a:solidFill>
              </a:rPr>
              <a:t> (</a:t>
            </a:r>
            <a:r>
              <a:rPr i="1" lang="pt-BR" sz="1100">
                <a:solidFill>
                  <a:schemeClr val="dk1"/>
                </a:solidFill>
              </a:rPr>
              <a:t>condição</a:t>
            </a:r>
            <a:r>
              <a:rPr lang="pt-BR" sz="1100">
                <a:solidFill>
                  <a:schemeClr val="dk1"/>
                </a:solidFill>
              </a:rPr>
              <a:t>) for verdadeira, continue repetindo.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215625" y="1833000"/>
            <a:ext cx="322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DO WHILE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5750" y="2317000"/>
            <a:ext cx="4666393" cy="24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3940975" y="647075"/>
            <a:ext cx="49794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A estrutura </a:t>
            </a:r>
            <a:r>
              <a:rPr b="1" lang="pt-BR" sz="1100">
                <a:solidFill>
                  <a:schemeClr val="dk1"/>
                </a:solidFill>
              </a:rPr>
              <a:t>switch...case</a:t>
            </a:r>
            <a:r>
              <a:rPr lang="pt-BR" sz="1100">
                <a:solidFill>
                  <a:schemeClr val="dk1"/>
                </a:solidFill>
              </a:rPr>
              <a:t> representa de uma maneira mais simples o encadeamento de IF´s. É uma forma de reduzir a complexidade de vários </a:t>
            </a:r>
            <a:r>
              <a:rPr b="1" lang="pt-BR" sz="1100">
                <a:solidFill>
                  <a:schemeClr val="dk1"/>
                </a:solidFill>
              </a:rPr>
              <a:t>if … else</a:t>
            </a:r>
            <a:r>
              <a:rPr lang="pt-BR" sz="1100">
                <a:solidFill>
                  <a:schemeClr val="dk1"/>
                </a:solidFill>
              </a:rPr>
              <a:t> encadeados. O conteúdo da </a:t>
            </a:r>
            <a:r>
              <a:rPr b="1" lang="pt-BR" sz="1100">
                <a:solidFill>
                  <a:schemeClr val="dk1"/>
                </a:solidFill>
              </a:rPr>
              <a:t>variável</a:t>
            </a:r>
            <a:r>
              <a:rPr lang="pt-BR" sz="1100">
                <a:solidFill>
                  <a:schemeClr val="dk1"/>
                </a:solidFill>
              </a:rPr>
              <a:t> da cláusula </a:t>
            </a:r>
            <a:r>
              <a:rPr b="1" lang="pt-BR" sz="1100">
                <a:solidFill>
                  <a:schemeClr val="dk1"/>
                </a:solidFill>
              </a:rPr>
              <a:t>switch</a:t>
            </a:r>
            <a:r>
              <a:rPr lang="pt-BR" sz="1100">
                <a:solidFill>
                  <a:schemeClr val="dk1"/>
                </a:solidFill>
              </a:rPr>
              <a:t> é comparado com os valores constantes das cláusulas </a:t>
            </a:r>
            <a:r>
              <a:rPr b="1" lang="pt-BR" sz="1100">
                <a:solidFill>
                  <a:schemeClr val="dk1"/>
                </a:solidFill>
              </a:rPr>
              <a:t>case</a:t>
            </a:r>
            <a:r>
              <a:rPr lang="pt-BR" sz="1100">
                <a:solidFill>
                  <a:schemeClr val="dk1"/>
                </a:solidFill>
              </a:rPr>
              <a:t>, e caso uma das comparações seja verdadeira, o comando associado é executado (somente esse comando). Caso nenhuma comparação seja Verdadeira, a estrutura executará a cláusula </a:t>
            </a:r>
            <a:r>
              <a:rPr b="1" lang="pt-BR" sz="1100">
                <a:solidFill>
                  <a:schemeClr val="dk1"/>
                </a:solidFill>
              </a:rPr>
              <a:t>default</a:t>
            </a:r>
            <a:r>
              <a:rPr lang="pt-BR" sz="1100">
                <a:solidFill>
                  <a:schemeClr val="dk1"/>
                </a:solidFill>
              </a:rPr>
              <a:t>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183875" y="1833000"/>
            <a:ext cx="325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Relembrando o </a:t>
            </a: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SWITCH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950" y="1997500"/>
            <a:ext cx="2191258" cy="29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311221" y="4550550"/>
            <a:ext cx="47955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pt-B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https://www.linkedin.com/in/pedrobrocaldi/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311216" y="765151"/>
            <a:ext cx="427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Obrigado!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432932" y="3262609"/>
            <a:ext cx="825900" cy="825900"/>
          </a:xfrm>
          <a:prstGeom prst="ellipse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63"/>
            <a:ext cx="1027250" cy="4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931" y="3262600"/>
            <a:ext cx="825900" cy="825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