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aeb0bac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9aeb0bac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790" r="21785" t="0"/>
          <a:stretch/>
        </p:blipFill>
        <p:spPr>
          <a:xfrm>
            <a:off x="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150" y="1491100"/>
            <a:ext cx="381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Variáveis e operadores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1" y="173638"/>
            <a:ext cx="1298876" cy="51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06298" y="1325275"/>
            <a:ext cx="334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Nessa atividade, você deve pegar o arquivo “.c” que desenvolvemos, e subir no portal da Ebac para nossa validação, nele vai conter o menu do nosso programa com as partes funcionais.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Lembrando que esse arquivo fica na pasta onde salvamos o programa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5301" y="4605052"/>
            <a:ext cx="381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M1</a:t>
            </a:r>
            <a:endParaRPr b="0" i="0" sz="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2471202"/>
            <a:ext cx="201095" cy="2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5203" y="1390552"/>
            <a:ext cx="201095" cy="2010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235854" y="4757245"/>
            <a:ext cx="4514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Brocaldi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