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36e8469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736e84693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36e84693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736e846933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4f2ea1f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54f2ea1f9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9ab1461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a9ab14613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Gerenciamento de funções</a:t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998650" y="135249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Funções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1394372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119850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845331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35722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98650" y="2118374"/>
            <a:ext cx="214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Banco de Dados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98650" y="2804174"/>
            <a:ext cx="29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Integrando conceitos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8650" y="35446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Projeto com funções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11224" y="765150"/>
            <a:ext cx="6716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Funções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que são Funções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83575" y="1549500"/>
            <a:ext cx="71364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Uma </a:t>
            </a:r>
            <a:r>
              <a:rPr b="1" lang="pt-BR" sz="900">
                <a:solidFill>
                  <a:schemeClr val="dk1"/>
                </a:solidFill>
              </a:rPr>
              <a:t>função</a:t>
            </a:r>
            <a:r>
              <a:rPr lang="pt-BR" sz="900">
                <a:solidFill>
                  <a:schemeClr val="dk1"/>
                </a:solidFill>
              </a:rPr>
              <a:t> é um pedaço de código que faz alguma tarefa específica e pode ser chamado de qualquer parte do programa quantas vezes desejarmos.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Utilizamos funções para obter:</a:t>
            </a:r>
            <a:endParaRPr sz="900">
              <a:solidFill>
                <a:schemeClr val="dk1"/>
              </a:solidFill>
            </a:endParaRPr>
          </a:p>
          <a:p>
            <a:pPr indent="-285750" lvl="0" marL="6731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b="1" lang="pt-BR" sz="900">
                <a:solidFill>
                  <a:schemeClr val="dk1"/>
                </a:solidFill>
              </a:rPr>
              <a:t>Clareza do código</a:t>
            </a:r>
            <a:r>
              <a:rPr lang="pt-BR" sz="900">
                <a:solidFill>
                  <a:schemeClr val="dk1"/>
                </a:solidFill>
              </a:rPr>
              <a:t>: separando pedaços de código da função main(), podemos entender mais facilmente o que cada parte do código faz. Além disso, para procurarmos por uma certa acção feita pelo programa, basta buscar a função correspondente. Isso torna muito mais fácil o acto de procurar por erros.</a:t>
            </a:r>
            <a:endParaRPr sz="900">
              <a:solidFill>
                <a:schemeClr val="dk1"/>
              </a:solidFill>
            </a:endParaRPr>
          </a:p>
          <a:p>
            <a:pPr indent="-285750" lvl="0" marL="673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b="1" lang="pt-BR" sz="900">
                <a:solidFill>
                  <a:schemeClr val="dk1"/>
                </a:solidFill>
              </a:rPr>
              <a:t>Reutilização</a:t>
            </a:r>
            <a:r>
              <a:rPr lang="pt-BR" sz="900">
                <a:solidFill>
                  <a:schemeClr val="dk1"/>
                </a:solidFill>
              </a:rPr>
              <a:t>: muitas vezes queremos executar uma certa tarefa várias vezes ao longo do programa. Repetir todo o código para essa operação é muito trabalhoso, e torna mais difícil a manutenção do código: se acharmos um erro nesse código, teremos que corrigí-lo em todas as repetições do código. Chamar uma função diversas vezes contorna esses dois problemas.</a:t>
            </a:r>
            <a:endParaRPr sz="900">
              <a:solidFill>
                <a:schemeClr val="dk1"/>
              </a:solidFill>
            </a:endParaRPr>
          </a:p>
          <a:p>
            <a:pPr indent="-285750" lvl="0" marL="673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b="1" lang="pt-BR" sz="900">
                <a:solidFill>
                  <a:schemeClr val="dk1"/>
                </a:solidFill>
              </a:rPr>
              <a:t>Independência</a:t>
            </a:r>
            <a:r>
              <a:rPr lang="pt-BR" sz="900">
                <a:solidFill>
                  <a:schemeClr val="dk1"/>
                </a:solidFill>
              </a:rPr>
              <a:t>: uma função é relativamente independente do código que a chamou. Uma função pode modificar variáveis globais ou ponteiros, mas limitando-se aos dados fornecidos pela chamada de função.</a:t>
            </a:r>
            <a:endParaRPr sz="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 main()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879075" y="2102250"/>
            <a:ext cx="4347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Cada programa C tem uma função primária que deve ser nomeada main. A </a:t>
            </a:r>
            <a:r>
              <a:rPr b="1" lang="pt-BR" sz="1100">
                <a:solidFill>
                  <a:schemeClr val="dk1"/>
                </a:solidFill>
              </a:rPr>
              <a:t>main </a:t>
            </a:r>
            <a:r>
              <a:rPr lang="pt-BR" sz="1100">
                <a:solidFill>
                  <a:schemeClr val="dk1"/>
                </a:solidFill>
              </a:rPr>
              <a:t>função serve como ponto de partida para a execução do programa. Em geral, ela controla a execução direcionando as chamadas para outras funções no programa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Outras funções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830200" y="859425"/>
            <a:ext cx="43479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As outras funções são criadas para criar as ramificações do código, ou seja, pequenas partes do código vamos criar diferentes funções, como por exemplo as escolhas do menu: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int registro()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    printf("Você escolheu o registro de nomes!\n");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    system("pause");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int consulta()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    printf("Você escolheu consultar os nomes!\n");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    system("pause");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int deletar()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    printf("Você escolheu deletar nomes!\n");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    system("pause");   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