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oppi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36e846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736e8469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736e84693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36e8469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736e846933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36e846933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736e846933_0_7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4f2ea1f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54f2ea1f9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36e846933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736e846933_0_5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oracle.com/br/database/what-is-database/#WhatIsDBMS" TargetMode="External"/><Relationship Id="rId5" Type="http://schemas.openxmlformats.org/officeDocument/2006/relationships/hyperlink" Target="https://www.oracle.com/br/database/what-is-database/#WhatIsDBM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hyperlink" Target="https://blog.betrybe.com/carreira/desenvolvedor-de-software/" TargetMode="External"/><Relationship Id="rId5" Type="http://schemas.openxmlformats.org/officeDocument/2006/relationships/hyperlink" Target="https://blog.betrybe.com/carreira/desenvolvedor-de-software/" TargetMode="External"/><Relationship Id="rId6" Type="http://schemas.openxmlformats.org/officeDocument/2006/relationships/hyperlink" Target="https://blog.betrybe.com/linguagem-de-programacao/cpp/" TargetMode="External"/><Relationship Id="rId7" Type="http://schemas.openxmlformats.org/officeDocument/2006/relationships/hyperlink" Target="https://blog.betrybe.com/linguagem-de-programacao/cpp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88865" y="1596967"/>
            <a:ext cx="8575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 do Zero ao Pro</a:t>
            </a:r>
            <a:endParaRPr b="1"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225" y="765150"/>
            <a:ext cx="398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Descrição do tema do módulo: </a:t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Banco de Dados</a:t>
            </a:r>
            <a:endParaRPr b="1"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998650" y="1352498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Funções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1394372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119850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845331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3572283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998650" y="2118374"/>
            <a:ext cx="2145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Banco de Dados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998650" y="2804174"/>
            <a:ext cx="29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Integrando conceitos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98650" y="3544698"/>
            <a:ext cx="214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Projeto com funções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11224" y="765150"/>
            <a:ext cx="6716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Banco de Dados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75"/>
            <a:ext cx="1027250" cy="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11074" y="430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 que é Banco de Dados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783575" y="1863750"/>
            <a:ext cx="71364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Um banco de dados é uma coleção organizada de informações - ou dados - estruturadas, normalmente armazenadas eletronicamente em um sistema de computador.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Um banco de dados é geralmente controlado por um</a:t>
            </a:r>
            <a:r>
              <a:rPr lang="pt-BR" sz="11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100" u="sng">
                <a:solidFill>
                  <a:schemeClr val="hlink"/>
                </a:solidFill>
                <a:hlinkClick r:id="rId5"/>
              </a:rPr>
              <a:t>sistema de gerenciamento de banco de dados (DBMS)</a:t>
            </a:r>
            <a:r>
              <a:rPr lang="pt-BR" sz="1100">
                <a:solidFill>
                  <a:schemeClr val="dk1"/>
                </a:solidFill>
              </a:rPr>
              <a:t>. Juntos, os dados e o DBMS, juntamente com os aplicativos associados a eles, são chamados de sistema de banco de dados, geralmente abreviados para apenas banco de dados.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Mas qualquer local que armazene informações pode ser considerado um banco de dados, como por exemplo, uma planilha de excel ou uma pasta com arquivos de informação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73125" y="1833000"/>
            <a:ext cx="336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Principais tipos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676700" y="434300"/>
            <a:ext cx="4347900" cy="46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</a:rPr>
              <a:t>1 – Oracle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1"/>
                </a:solidFill>
              </a:rPr>
              <a:t>Esse tipo de SGBD é, sem dúvidas, um dos tipos de bancos de dados mais utilizados no mercado. Criado entre os anos 70 e 80, o Oracle tem como sua linguagem principal o PS/SQL. É repleto de funcionalidades, além de ser extremamente flexível, rodando em diferentes plataformas como Windows e Linux.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</a:rPr>
              <a:t>2 – SQL Server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1"/>
                </a:solidFill>
              </a:rPr>
              <a:t>O SQL Server foi criado pela Microsoft em 1989 e conquistou rápida popularidade no mercado, sendo comumente utilizado em instituições governamentais, lojas online, bancos, indústrias e outros tipos de comércios. A linguagem por ele utilizada é o T-SQL.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</a:rPr>
              <a:t>3 – MySQL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1"/>
                </a:solidFill>
              </a:rPr>
              <a:t>O MySQL é um SGBD da categoria relacional e também faz parte do grupo da Oracle. Sua principal característica é ser open source, ou seja, ele contém um código aberto para a modificação de programação e</a:t>
            </a:r>
            <a:r>
              <a:rPr lang="pt-BR" sz="6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600" u="sng">
                <a:solidFill>
                  <a:schemeClr val="hlink"/>
                </a:solidFill>
                <a:hlinkClick r:id="rId5"/>
              </a:rPr>
              <a:t>desenvolvimento</a:t>
            </a:r>
            <a:r>
              <a:rPr lang="pt-BR" sz="600">
                <a:solidFill>
                  <a:schemeClr val="dk1"/>
                </a:solidFill>
              </a:rPr>
              <a:t> de aplicativos.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</a:rPr>
              <a:t>4 – PostgreSQL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1"/>
                </a:solidFill>
              </a:rPr>
              <a:t>Assim como o modelo anterior, PostgreSQL também é open source e é considerado um dos bancos de dados relacionais mais utilizados no mundo, como Apple e Skype. Lançado em 1986, está em sua 12ª versão e tem como foco plataformas online. 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</a:rPr>
              <a:t>5 – MongoDB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dk1"/>
                </a:solidFill>
              </a:rPr>
              <a:t>Lançado em 2009, o MongoDB é um dos bancos de dados não-relacionais mais comuns do mercado. Ele tem como</a:t>
            </a:r>
            <a:r>
              <a:rPr lang="pt-BR" sz="6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600" u="sng">
                <a:solidFill>
                  <a:schemeClr val="hlink"/>
                </a:solidFill>
                <a:hlinkClick r:id="rId7"/>
              </a:rPr>
              <a:t>linguagem C++</a:t>
            </a:r>
            <a:r>
              <a:rPr lang="pt-BR" sz="600">
                <a:solidFill>
                  <a:schemeClr val="dk1"/>
                </a:solidFill>
              </a:rPr>
              <a:t> e utiliza o Java Script para facilitar os recursos de pesquisas. 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</a:rPr>
              <a:t>6 – NoSQL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dk1"/>
                </a:solidFill>
              </a:rPr>
              <a:t>O banco de dados não-relacional de código aberto foi criado em 1998. Graças a popularidade dos dispositivos móveis e as redes sociais, o NoSQL ganhou bastante utilização no mercado. O armazenamento de dados com o objetivo de utilizá-los em ferramentas analíticas passou a acarretar em maiores custos.</a:t>
            </a:r>
            <a:endParaRPr sz="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11221" y="4550550"/>
            <a:ext cx="47955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https://www.linkedin.com/in/pedrobrocaldi/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11216" y="765151"/>
            <a:ext cx="42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63"/>
            <a:ext cx="1027250" cy="4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931" y="3262600"/>
            <a:ext cx="825900" cy="82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