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ppi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ppi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-italic.fntdata"/><Relationship Id="rId14" Type="http://schemas.openxmlformats.org/officeDocument/2006/relationships/font" Target="fonts/Poppins-bold.fntdata"/><Relationship Id="rId16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736e8469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736e8469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6e84693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1736e84693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36e846933_0_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736e846933_0_7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f4e6033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af4e603340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f4e6033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af4e603340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af4e60334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af4e603340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736e846933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1736e846933_0_5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6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6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5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55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88865" y="1596967"/>
            <a:ext cx="8575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57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TI do Zero ao Pro</a:t>
            </a:r>
            <a:endParaRPr b="1" sz="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1350" y="200975"/>
            <a:ext cx="1783450" cy="707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800" u="none" cap="none" strike="noStrike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800" u="none" cap="none" strike="noStrike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11225" y="765150"/>
            <a:ext cx="3983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Descrição do tema do módulo: </a:t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998650" y="1352498"/>
            <a:ext cx="21453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</a:rPr>
              <a:t>Gerenciamento de banco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Icon&#10;&#10;Description automatically generated with medium confidence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1394372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119850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2845331"/>
            <a:ext cx="191151" cy="191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&#10;&#10;Description automatically generated with medium confidence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35722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4998650" y="2118374"/>
            <a:ext cx="21453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Liberando espaço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998650" y="2804174"/>
            <a:ext cx="292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Revisão de código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98650" y="35446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Preparando uma entrega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descr="Icon&#10;&#10;Description automatically generated with medium confidence"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7488" y="4286083"/>
            <a:ext cx="191151" cy="1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4998650" y="4258498"/>
            <a:ext cx="214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Roadmap de evolutivas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Gerenciamento de banco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783575" y="1549500"/>
            <a:ext cx="713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000">
                <a:solidFill>
                  <a:schemeClr val="dk1"/>
                </a:solidFill>
              </a:rPr>
              <a:t>Gerenciamento de dados é a prática de coletar, manter e usar dados de forma segura, eficiente e econômica. O objetivo do gerenciamento de dados é ajudar pessoas, organizações e itens conectados a otimizar o uso de dados dentro dos limites da política e da regulamentação, para que possam tomar decisões e ações que maximizem o benefício para a organização. Uma estratégia robusta de gerenciamento de dados está se tornando mais importante do que nunca, já que as organizações dependem cada vez mais de ativos intangíveis para criar valor.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Capital de Dados é Capital de Negócios</a:t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Na economia digital atual, os dados são uma espécie de capital, um fator econômico de produção em bens e serviços digitais. Assim como uma montadora não conseguirá fabricar um novo modelo se não tiver o capital financeiro necessário, ela não conseguirá tornar seus carros autônomos se não tiver os dados para alimentar os algoritmos integrados. Esse novo papel para os dados tem implicações para a estratégia competitiva, bem como para o futuro do processamento.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Dado esse papel central e de missão crítica de dados, práticas de gerenciamento sólidas e um sistema de gerenciamento robusto são essenciais para todas as organizações, independentemente do tamanho ou tipo.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Liberando espaço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783575" y="2015500"/>
            <a:ext cx="71364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Pense </a:t>
            </a:r>
            <a:r>
              <a:rPr b="1" lang="pt-BR">
                <a:solidFill>
                  <a:schemeClr val="dk1"/>
                </a:solidFill>
              </a:rPr>
              <a:t>cuidadosamente </a:t>
            </a:r>
            <a:r>
              <a:rPr lang="pt-BR">
                <a:solidFill>
                  <a:schemeClr val="dk1"/>
                </a:solidFill>
              </a:rPr>
              <a:t>antes de </a:t>
            </a:r>
            <a:r>
              <a:rPr b="1" lang="pt-BR">
                <a:solidFill>
                  <a:schemeClr val="dk1"/>
                </a:solidFill>
              </a:rPr>
              <a:t>excluir </a:t>
            </a:r>
            <a:r>
              <a:rPr lang="pt-BR">
                <a:solidFill>
                  <a:schemeClr val="dk1"/>
                </a:solidFill>
              </a:rPr>
              <a:t>um dado. Se as consultas, as exibições, as funções definidas pelo usuário, os procedimentos armazenados ou os programas existentes se referirem a essa tabela, a exclusão do nome tornará esses objetivos inválidos.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No nosso software se </a:t>
            </a:r>
            <a:r>
              <a:rPr b="1" lang="pt-BR">
                <a:solidFill>
                  <a:schemeClr val="dk1"/>
                </a:solidFill>
              </a:rPr>
              <a:t>deletarmos </a:t>
            </a:r>
            <a:r>
              <a:rPr lang="pt-BR">
                <a:solidFill>
                  <a:schemeClr val="dk1"/>
                </a:solidFill>
              </a:rPr>
              <a:t>um cliente pode impactar no negócio do cliente.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Por isso, </a:t>
            </a:r>
            <a:r>
              <a:rPr b="1" lang="pt-BR">
                <a:solidFill>
                  <a:schemeClr val="dk1"/>
                </a:solidFill>
              </a:rPr>
              <a:t>cuidado </a:t>
            </a:r>
            <a:r>
              <a:rPr lang="pt-BR">
                <a:solidFill>
                  <a:schemeClr val="dk1"/>
                </a:solidFill>
              </a:rPr>
              <a:t>sempre ao manusear ou deletar arquivos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8361407" y="4812600"/>
            <a:ext cx="67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800">
                <a:solidFill>
                  <a:srgbClr val="0C0C0C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sz="800">
              <a:solidFill>
                <a:srgbClr val="0C0C0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&#10;&#10;Description automatically generated with medium confidence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87" y="198604"/>
            <a:ext cx="1027236" cy="3698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311074" y="430150"/>
            <a:ext cx="7608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Revisão de código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918200" y="2429725"/>
            <a:ext cx="7136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Revisão de código</a:t>
            </a:r>
            <a:r>
              <a:rPr lang="pt-BR" sz="1100">
                <a:solidFill>
                  <a:schemeClr val="dk1"/>
                </a:solidFill>
              </a:rPr>
              <a:t>. Também conhecida como </a:t>
            </a:r>
            <a:r>
              <a:rPr b="1" i="1" lang="pt-BR" sz="1100">
                <a:solidFill>
                  <a:schemeClr val="dk1"/>
                </a:solidFill>
              </a:rPr>
              <a:t>code review</a:t>
            </a:r>
            <a:r>
              <a:rPr b="1" lang="pt-BR" sz="1100">
                <a:solidFill>
                  <a:schemeClr val="dk1"/>
                </a:solidFill>
              </a:rPr>
              <a:t>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software é escrito por seres humanos e, como sabemos, ninguém é perfeito, nós somos passíveis de erros. Sabendo disso, é possível relacionar que um software costuma ter vários erros que precisam ser corrigidos antes da implantação, por isso, fazer sua revisão é indispensável.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8770" r="28775" t="0"/>
          <a:stretch/>
        </p:blipFill>
        <p:spPr>
          <a:xfrm>
            <a:off x="0" y="0"/>
            <a:ext cx="34938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73125" y="1833000"/>
            <a:ext cx="336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Benefícios da revisão de código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28600" y="914100"/>
            <a:ext cx="52458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Incentivo ao trabalho em equipe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No processo de desenvolvimento, apesar da propriedade do código ser entendida como da empresa, pode acontecer da pessoa que o desenvolve possuir o sentimento de que ela é a única responsável pelo código e de que ela é sua proprietária, gerando sobrecarga em seu trabalho. E ainda vale ressaltar que, por vezes, ela é a única que sabe como é o seu funcionamento.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Quando um código é analisado por outras pessoas e há um olhar sobre o trabalho do outro, o conhecimento acerca do que foi desenvolvido é descentralizado, distribuindo o sentimento de responsabilidade, tornando-o propriedade não só de uma pessoa, mas da equipe envolvida.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Economia e qualidade</a:t>
            </a:r>
            <a:endParaRPr b="1" sz="11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As revisões feitas de maneira adequada, correta e eficiente promovem economia de tempo e dinheiro.</a:t>
            </a:r>
            <a:endParaRPr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</a:rPr>
              <a:t>Isso porque possíveis falhas, erros de digitação e melhorias são identificados antes da implantação do código, evitando defeitos no software e impacto negativo no ambiente de produção, poupando tempo e dinheiro de fazer uma implementação que, posteriormente, terá necessidade de ser alterada.</a:t>
            </a:r>
            <a:endParaRPr b="1" sz="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800">
                <a:solidFill>
                  <a:schemeClr val="dk1"/>
                </a:solidFill>
              </a:rPr>
              <a:t>A revisão agiliza o processo de desenvolvimento e reduz o trabalho realizado pelas equipes de Garantia de Qualidade.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826" l="0" r="0" t="835"/>
          <a:stretch/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221" y="4550550"/>
            <a:ext cx="4795500" cy="18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</a:pPr>
            <a:r>
              <a:rPr lang="pt-B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https://www.linkedin.com/in/pedrobrocaldi/</a:t>
            </a: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216" y="765151"/>
            <a:ext cx="427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Obrigado!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432932" y="3262609"/>
            <a:ext cx="825900" cy="825900"/>
          </a:xfrm>
          <a:prstGeom prst="ellipse">
            <a:avLst/>
          </a:prstGeom>
          <a:solidFill>
            <a:srgbClr val="D8D8D8"/>
          </a:solidFill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9975" y="179763"/>
            <a:ext cx="1027250" cy="40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>
            <p:ph idx="2" type="pic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931" y="3262600"/>
            <a:ext cx="825900" cy="82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