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Aplicando a lógica e gerenciamento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1325275"/>
            <a:ext cx="334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deve subir o documento de software que olhamos em aula, lembre que vamos começar a olhar apenas os itens da parte 1 do 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índice.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Vamos subir também uma proposta de evolutiva, da maneira que quiser, oque vamos avaliar aqui é a sua capacidade de propor novas soluções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Lembrando que esse nesse módulo não existe resposta certa e errada, estamos enviando ao cliente (tutores) nossa proposta para saber a opinião deles.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M5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2471202"/>
            <a:ext cx="201095" cy="2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139055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