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fc97ab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afc97abf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f4e6033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af4e60334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fc97abf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fc97abf9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f4e6033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af4e60334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fc97abf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afc97abf9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www.digitalhouse.com/br/blog/o-que-e-arquitetura-da-informacao-e-como-aplica-la-em-seus-projetos/?utm_source=blog&amp;utm_medium=social&amp;utm_campaign=awareness&amp;utm_term=clusterprogramacao&amp;utm_content=b2c-clusterprogramacao-linkbotao-blog-front-end-o-que-e-para-que-serve-e-como-aprender" TargetMode="External"/><Relationship Id="rId5" Type="http://schemas.openxmlformats.org/officeDocument/2006/relationships/hyperlink" Target="https://www.digitalhouse.com/br/blog/o-que-e-arquitetura-da-informacao-e-como-aplica-la-em-seus-projetos/?utm_source=blog&amp;utm_medium=social&amp;utm_campaign=awareness&amp;utm_term=clusterprogramacao&amp;utm_content=b2c-clusterprogramacao-linkbotao-blog-front-end-o-que-e-para-que-serve-e-como-aprender" TargetMode="External"/><Relationship Id="rId6" Type="http://schemas.openxmlformats.org/officeDocument/2006/relationships/hyperlink" Target="https://www.digitalhouse.com/br/blog/relacao-entre-ux-e-design-programacao-e-dados/?utm_source=blog&amp;utm_medium=social&amp;utm_campaign=awareness&amp;utm_term=clusterux&amp;utm_content=b2c-clusterprogramacao-linkbotao-blog-front-end-o-que-e-para-que-serve-e-como-aprender" TargetMode="External"/><Relationship Id="rId7" Type="http://schemas.openxmlformats.org/officeDocument/2006/relationships/hyperlink" Target="https://www.digitalhouse.com/br/blog/relacao-entre-ux-e-design-programacao-e-dados/?utm_source=blog&amp;utm_medium=social&amp;utm_campaign=awareness&amp;utm_term=clusterux&amp;utm_content=b2c-clusterprogramacao-linkbotao-blog-front-end-o-que-e-para-que-serve-e-como-aprend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Definindo o Front End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Mercado e oportunidades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Ferramentas para o projeto (Figma)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Desenvolvimento de tela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3125" y="1833000"/>
            <a:ext cx="336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Definindo o Front End e falando sobre mercado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59675" y="1139100"/>
            <a:ext cx="52458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desenvolvedor front-end é </a:t>
            </a:r>
            <a:r>
              <a:rPr b="1" lang="pt-BR" sz="1100">
                <a:solidFill>
                  <a:schemeClr val="dk1"/>
                </a:solidFill>
              </a:rPr>
              <a:t>responsável </a:t>
            </a:r>
            <a:r>
              <a:rPr lang="pt-BR" sz="1100">
                <a:solidFill>
                  <a:schemeClr val="dk1"/>
                </a:solidFill>
              </a:rPr>
              <a:t>pela experiência do usuário dentro de uma aplicação web. É ele quem vai </a:t>
            </a:r>
            <a:r>
              <a:rPr b="1" lang="pt-BR" sz="1100">
                <a:solidFill>
                  <a:schemeClr val="dk1"/>
                </a:solidFill>
              </a:rPr>
              <a:t>desenhar </a:t>
            </a:r>
            <a:r>
              <a:rPr lang="pt-BR" sz="1100">
                <a:solidFill>
                  <a:schemeClr val="dk1"/>
                </a:solidFill>
              </a:rPr>
              <a:t>e ou </a:t>
            </a:r>
            <a:r>
              <a:rPr b="1" lang="pt-BR" sz="1100">
                <a:solidFill>
                  <a:schemeClr val="dk1"/>
                </a:solidFill>
              </a:rPr>
              <a:t>desenvolver </a:t>
            </a:r>
            <a:r>
              <a:rPr lang="pt-BR" sz="1100">
                <a:solidFill>
                  <a:schemeClr val="dk1"/>
                </a:solidFill>
              </a:rPr>
              <a:t>as páginas com as quais, posteriormente, o usuário irá interagir.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front-end também inclui elementos que determinam a </a:t>
            </a:r>
            <a:r>
              <a:rPr b="1" lang="pt-BR" sz="1100">
                <a:solidFill>
                  <a:schemeClr val="dk1"/>
                </a:solidFill>
              </a:rPr>
              <a:t>identidade visual </a:t>
            </a:r>
            <a:r>
              <a:rPr lang="pt-BR" sz="1100">
                <a:solidFill>
                  <a:schemeClr val="dk1"/>
                </a:solidFill>
              </a:rPr>
              <a:t>de um site ou aplicativo. Por essa razão, além do conhecimento de linguagens de programação específicas, um desenvolvedor dessa área só tem a ganhar se tiver noções de design,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arquitetura da informação</a:t>
            </a:r>
            <a:r>
              <a:rPr lang="pt-BR" sz="1100">
                <a:solidFill>
                  <a:schemeClr val="dk1"/>
                </a:solidFill>
              </a:rPr>
              <a:t> e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7"/>
              </a:rPr>
              <a:t>UX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Podemos classificá-lo como a parte que nos permite interagir. Quem trabalha com front-end é responsável por desenvolver por meio do código uma interface gráfica e, normalmente, com as tecnologias base da web, como </a:t>
            </a:r>
            <a:r>
              <a:rPr b="1" lang="pt-BR" sz="1100">
                <a:solidFill>
                  <a:schemeClr val="dk1"/>
                </a:solidFill>
              </a:rPr>
              <a:t>HTML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b="1" lang="pt-BR" sz="1100">
                <a:solidFill>
                  <a:schemeClr val="dk1"/>
                </a:solidFill>
              </a:rPr>
              <a:t>CSS </a:t>
            </a:r>
            <a:r>
              <a:rPr lang="pt-BR" sz="1100">
                <a:solidFill>
                  <a:schemeClr val="dk1"/>
                </a:solidFill>
              </a:rPr>
              <a:t>e </a:t>
            </a:r>
            <a:r>
              <a:rPr b="1" lang="pt-BR" sz="1100">
                <a:solidFill>
                  <a:schemeClr val="dk1"/>
                </a:solidFill>
              </a:rPr>
              <a:t>JavaScript </a:t>
            </a:r>
            <a:r>
              <a:rPr lang="pt-BR" sz="1100">
                <a:solidFill>
                  <a:schemeClr val="dk1"/>
                </a:solidFill>
              </a:rPr>
              <a:t>e outros </a:t>
            </a:r>
            <a:r>
              <a:rPr b="1" lang="pt-BR" sz="1100">
                <a:solidFill>
                  <a:schemeClr val="dk1"/>
                </a:solidFill>
              </a:rPr>
              <a:t>frameworks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448" y="455487"/>
            <a:ext cx="5539100" cy="42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Habilidades de um Front End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83575" y="1290600"/>
            <a:ext cx="71364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Dominar tecnologias usadas no Front-end é fundamental. Principalmente quando se é um (a) profissional do nível Júnior, é mais importante ainda demonstrar conhecimento técnico para ser aprovado nas entrevistas de emprego e se manter nas empresas. Isso porque o (a) profissional iniciante ainda não tem muita experiência para pesar no currículo. Então, é essencial comprovar que manda bem na linguagem tech com um certificado.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Em síntese, as pessoas desenvolvedoras que apostam nesta carreira codificam sites e aplicativos. Acima de tudo, elas dominam algumas tecnologias, conceitos e ferramentas. </a:t>
            </a:r>
            <a:r>
              <a:rPr b="1" lang="pt-BR" sz="1100">
                <a:solidFill>
                  <a:schemeClr val="dk1"/>
                </a:solidFill>
              </a:rPr>
              <a:t>Acompanhe a seguir algumas das hard skills mais importantes na carreira profissional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HTML5;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CSS3;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JavaScript;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React;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Angular;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Vue;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Versionamento de código (como o Git);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UX/UI.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Habilidades de um Front End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83575" y="1711800"/>
            <a:ext cx="71364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De modo geral, </a:t>
            </a:r>
            <a:r>
              <a:rPr b="1" lang="pt-BR" sz="1100">
                <a:solidFill>
                  <a:schemeClr val="dk1"/>
                </a:solidFill>
              </a:rPr>
              <a:t>confira as soft skills que as empresas procuram em Front-end developers</a:t>
            </a:r>
            <a:r>
              <a:rPr lang="pt-BR" sz="1100">
                <a:solidFill>
                  <a:schemeClr val="dk1"/>
                </a:solidFill>
              </a:rPr>
              <a:t> devido às posições que ocupam no desenvolvimento: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criatividade;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boa comunicação;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trabalhar sob pressão;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pensamento crítico;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conhecimento de design;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seja uma ponte entre o back-end e o UX/UI;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resolução de problemas da sua área de abrangência;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espírito colaborativo;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flexibilidade;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resiliência;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autodidatismo.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Exemplo de vaga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125" y="1529700"/>
            <a:ext cx="5345401" cy="254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Oque estudar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716175" y="1625600"/>
            <a:ext cx="51882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Lógica de programação e Algoritmos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HTML, CSS e JavaScript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Frameworks &amp; Bibliotecas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Designer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