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oppi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boldItalic.fntdata"/><Relationship Id="rId6" Type="http://schemas.openxmlformats.org/officeDocument/2006/relationships/slide" Target="slides/slide1.xml"/><Relationship Id="rId18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736e8469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1736e84693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36e846933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736e846933_0_5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36e8469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736e84693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afc97abf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afc97abf9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fca156ea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afca156eaf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fca156ea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afca156eaf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fca156ea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afca156eaf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f4e60334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af4e603340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fca156ea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afca156eaf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fca156e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afca156ea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6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6.png"/><Relationship Id="rId5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5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88865" y="1596967"/>
            <a:ext cx="8575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TI do Zero ao Pro</a:t>
            </a:r>
            <a:endParaRPr b="1" sz="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350" y="200975"/>
            <a:ext cx="1783450" cy="70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311221" y="4550550"/>
            <a:ext cx="47955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pt-B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https://www.linkedin.com/in/pedrobrocaldi/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311216" y="765151"/>
            <a:ext cx="427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Obrigado!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432932" y="3262609"/>
            <a:ext cx="825900" cy="825900"/>
          </a:xfrm>
          <a:prstGeom prst="ellipse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63"/>
            <a:ext cx="1027250" cy="4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931" y="3262600"/>
            <a:ext cx="825900" cy="825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800" u="none" cap="none" strike="noStrike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11225" y="765150"/>
            <a:ext cx="3983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Descrição do tema do módulo: </a:t>
            </a:r>
            <a:endParaRPr b="1"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998650" y="1352498"/>
            <a:ext cx="2145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Definindo o Front End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Icon&#10;&#10;Description automatically generated with medium confidence"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1394372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2119850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2845331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3572283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998650" y="2118374"/>
            <a:ext cx="2145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Mercado e oportunidades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998650" y="2804174"/>
            <a:ext cx="292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Ferramentas para o projeto (Figma)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998650" y="3544698"/>
            <a:ext cx="214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Desenvolvimento de tela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73125" y="1833000"/>
            <a:ext cx="336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Figma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3975" y="871550"/>
            <a:ext cx="4292975" cy="28363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791175" y="4248338"/>
            <a:ext cx="208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https://www.figma.com</a:t>
            </a:r>
            <a:endParaRPr sz="8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1100" y="3836826"/>
            <a:ext cx="1138732" cy="113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73125" y="1833000"/>
            <a:ext cx="336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Background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950" y="152400"/>
            <a:ext cx="216246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73125" y="1833000"/>
            <a:ext cx="3368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Layer: Criação Login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200" y="152400"/>
            <a:ext cx="190595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73125" y="1833000"/>
            <a:ext cx="3368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Texto: Olá Ebacer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6000" y="152400"/>
            <a:ext cx="166831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73125" y="1833000"/>
            <a:ext cx="336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Informações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050" y="152400"/>
            <a:ext cx="201024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73125" y="1833000"/>
            <a:ext cx="336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Botão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575" y="152400"/>
            <a:ext cx="187847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73125" y="1833000"/>
            <a:ext cx="336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Texto Botão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275" y="362800"/>
            <a:ext cx="2800350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