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Desenvolvedor Back End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106298" y="791875"/>
            <a:ext cx="334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pode enviar o link do seu github para os tutores validarem seu repositório, basta acessar o local igual no print e copiar o link do perfil.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M7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85715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6303" y="1925013"/>
            <a:ext cx="1107575" cy="274896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355825" y="2076975"/>
            <a:ext cx="250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https://github.com/pedrogithub1406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