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736e8469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736e8469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fc97ab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afc97abf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36e846933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736e846933_0_7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f4e6033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af4e60334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fc97abf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afc97abf9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f4e6033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af4e603340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fc97abf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afc97abf9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36e84693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736e846933_0_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www.zup.com.br/blog/programacao-orientada-a-eventos" TargetMode="External"/><Relationship Id="rId9" Type="http://schemas.openxmlformats.org/officeDocument/2006/relationships/hyperlink" Target="https://www.zup.com.br/blog/desenvolvimento-front-end" TargetMode="External"/><Relationship Id="rId5" Type="http://schemas.openxmlformats.org/officeDocument/2006/relationships/hyperlink" Target="https://www.zup.com.br/blog/programacao-orientada-a-eventos" TargetMode="External"/><Relationship Id="rId6" Type="http://schemas.openxmlformats.org/officeDocument/2006/relationships/hyperlink" Target="https://www.zup.com.br/blog/processar-dados-apache-kafka-ksql" TargetMode="External"/><Relationship Id="rId7" Type="http://schemas.openxmlformats.org/officeDocument/2006/relationships/hyperlink" Target="https://www.zup.com.br/blog/processar-dados-apache-kafka-ksql" TargetMode="External"/><Relationship Id="rId8" Type="http://schemas.openxmlformats.org/officeDocument/2006/relationships/hyperlink" Target="https://www.zup.com.br/blog/desenvolvimento-front-en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www.zup.com.br/blog/git-github-e-gitlab" TargetMode="External"/><Relationship Id="rId9" Type="http://schemas.openxmlformats.org/officeDocument/2006/relationships/hyperlink" Target="https://www.zup.com.br/blog/scrum-conceitos-e-como-aplicar" TargetMode="External"/><Relationship Id="rId5" Type="http://schemas.openxmlformats.org/officeDocument/2006/relationships/hyperlink" Target="https://www.zup.com.br/blog/git-github-e-gitlab" TargetMode="External"/><Relationship Id="rId6" Type="http://schemas.openxmlformats.org/officeDocument/2006/relationships/hyperlink" Target="https://www.zup.com.br/blog/documentacao-de-software" TargetMode="External"/><Relationship Id="rId7" Type="http://schemas.openxmlformats.org/officeDocument/2006/relationships/hyperlink" Target="https://www.zup.com.br/blog/documentacao-de-software" TargetMode="External"/><Relationship Id="rId8" Type="http://schemas.openxmlformats.org/officeDocument/2006/relationships/hyperlink" Target="https://www.zup.com.br/blog/scrum-conceitos-e-como-aplica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998650" y="135249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Definindo o Back End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1394372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119850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845331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3572283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998650" y="2118374"/>
            <a:ext cx="2145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Mercado e oportunidades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98650" y="2804174"/>
            <a:ext cx="29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Ferramentas para o projeto (GitHub)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98650" y="3544698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Continuação de lógica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73125" y="1833000"/>
            <a:ext cx="3368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Definindo o Back End e falando sobre mercado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751650" y="1594350"/>
            <a:ext cx="52458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As linguagens de programação backend lidam com os bastidores das funcionalidades das aplicações. É o código que conecta a internet com o banco de dados, gerencia as conexões dos usuários e alimenta a aplicação web. O backend trabalha em conjunto com o frontend para entregar o produto para o usuário final.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As responsabilidades de um desenvolvedor backend podem envolver no desenvolvimento de APIs, escrever códigos para interagirem com o banco de dados, criar bibliotecas, trabalhar em processos dos negócios, estrutura de dados e muito mais. No que o desenvolvedor backend vai trabalhar dependem do cargo que ele vai preencher e a empresa.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448" y="455487"/>
            <a:ext cx="5539100" cy="423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11074" y="430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Habilidades de um Back End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783575" y="1290600"/>
            <a:ext cx="71364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1 – Conhecer a linguagem de programação back-end usada pela empresa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Parece meio óbvio, mas nem todas as empresas precisam de desenvolvedores back-end especializados em mais de uma ou duas linguagens de</a:t>
            </a:r>
            <a:r>
              <a:rPr lang="pt-BR" sz="9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900" u="sng">
                <a:solidFill>
                  <a:schemeClr val="hlink"/>
                </a:solidFill>
                <a:hlinkClick r:id="rId5"/>
              </a:rPr>
              <a:t>programação</a:t>
            </a:r>
            <a:r>
              <a:rPr lang="pt-BR" sz="900">
                <a:solidFill>
                  <a:schemeClr val="dk1"/>
                </a:solidFill>
              </a:rPr>
              <a:t>, pois os projetos de uma mesma empresa, normalmente, são implementados nas mesmas linguagens, e é raro ter várias linguagens usadas no mesmo projeto em proporção grande.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2 – Conhecer tecnologias de banco de dados, como Oracle,</a:t>
            </a:r>
            <a:r>
              <a:rPr b="1" lang="pt-BR" sz="11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pt-BR" sz="1100" u="sng">
                <a:solidFill>
                  <a:schemeClr val="hlink"/>
                </a:solidFill>
                <a:hlinkClick r:id="rId7"/>
              </a:rPr>
              <a:t>SQL</a:t>
            </a:r>
            <a:r>
              <a:rPr b="1" lang="pt-BR" sz="1100">
                <a:solidFill>
                  <a:schemeClr val="dk1"/>
                </a:solidFill>
              </a:rPr>
              <a:t> ou MongoDB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O back-end é a área que armazena os dados sendo consumidos ou manipulados pelo aplicativos ou softwares. Quem configura e cuida da manutenção desses bancos de dados hoje é o DBA, e quem manipula essas informações no dia a dia é o desenvolvedor back-end.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Ele tem que saber como buscar, inserir ou apagar o que é necessário para o desenvolvimento das funcionalidades que ele implementa.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3 – Compreender as tecnologias da web, como HTML, CSS e JavaScript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Noção importante para atuar em parceria com a equipe de</a:t>
            </a:r>
            <a:r>
              <a:rPr lang="pt-BR" sz="90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900" u="sng">
                <a:solidFill>
                  <a:schemeClr val="hlink"/>
                </a:solidFill>
                <a:hlinkClick r:id="rId9"/>
              </a:rPr>
              <a:t>front-end</a:t>
            </a:r>
            <a:r>
              <a:rPr lang="pt-BR" sz="900">
                <a:solidFill>
                  <a:schemeClr val="dk1"/>
                </a:solidFill>
              </a:rPr>
              <a:t>, que são responsáveis por desenvolver o design do site, software ou aplicativos a partir do trabalho do desenvolvedor back-end.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Ter um alinhamento e um entendimento entre essas partes permite encontrar as melhores soluções para ambas as áreas, dentro dos padrões do projeto.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023925" y="4636150"/>
            <a:ext cx="5573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Fonte: </a:t>
            </a:r>
            <a:r>
              <a:rPr lang="pt-BR" sz="700"/>
              <a:t>https://www.zup.com.br/blog/competencias-de-desenvolvedor-back-end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11074" y="430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Habilidades de um Back End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783575" y="1022000"/>
            <a:ext cx="7136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4 – Conhecer ferramentas de controle de versão, como Git, CVS ou Subversion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Hoje, quando falamos de desenvolvimento de software ou de aplicação, qualquer trabalho em equipe precisa usar um controle de versão para conseguir gerenciar o código-fonte de seus projetos de forma eficiente.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Confira também um artigo sobre</a:t>
            </a:r>
            <a:r>
              <a:rPr lang="pt-BR" sz="7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7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Git, Github e Gitlab</a:t>
            </a:r>
            <a:r>
              <a:rPr lang="pt-BR" sz="700">
                <a:solidFill>
                  <a:schemeClr val="dk1"/>
                </a:solidFill>
              </a:rPr>
              <a:t>, ferramentas super importantes no dia a dia de qualquer dev. ‍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5 – Experiência na escrita de documentos e de testes de unidade/ integração reutilizáveis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Como um projeto é raramente desenvolvido por apenas uma pessoa, é uma boa prática compartilhar o conhecimento para evitar silos de conhecimento. Assim, se amanhã um outro profissional precisar atuar no código que ele desenvolveu, ele entenderá rapidamente como que a solução foi implementada.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Os testes garantem também que as regras de negócio sejam respeitadas.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6 – Agilidade e flexibilidade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Agilidade e flexibilidade são duas palavras que definem muito bem o que é esperado de um desenvolvedor hoje em dia.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Como é necessário entregar valor para os clientes de forma rápida e eficiente, a rotina do desenvolvedor é composta de muitas tarefas, por exemplo: análises de requisitos, desenho de fluxogramas, desenvolvimento de soluções,</a:t>
            </a:r>
            <a:r>
              <a:rPr lang="pt-BR" sz="7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7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documentação de software</a:t>
            </a:r>
            <a:r>
              <a:rPr lang="pt-BR" sz="700">
                <a:solidFill>
                  <a:schemeClr val="dk1"/>
                </a:solidFill>
              </a:rPr>
              <a:t>, testes e por aí vai.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7 – Habilidades de comunicação 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Habilidades de comunicação verbal, interpessoal e escrita também são super importantes. 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Um projeto de TI envolve várias pessoas, de diversas áreas de atuação (Back, Front, QA, UX/UI,</a:t>
            </a:r>
            <a:r>
              <a:rPr lang="pt-BR" sz="70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7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Scrum</a:t>
            </a:r>
            <a:r>
              <a:rPr lang="pt-BR" sz="700">
                <a:solidFill>
                  <a:schemeClr val="dk1"/>
                </a:solidFill>
              </a:rPr>
              <a:t>, PO, DSM, PM, Clientes). Por isso, é extremamente importante uma comunicação clara e eficiente entre todo mundo para evitar qualquer desalinhamento.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520325" y="4912225"/>
            <a:ext cx="5109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Fonte: https://www.zup.com.br/blog/competencias-de-desenvolvedor-back-end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73125" y="1833000"/>
            <a:ext cx="336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Exemplo de vaga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950750" y="756600"/>
            <a:ext cx="50238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Habilidades ES6, JavaScript, Linux, Node.js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O que nós buscamos - 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Desenvolvimento e manutenção da nossa ferramenta proprietária de dashboards; 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Desenvolver processos de coleta e tratamento de dados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Desenvolvimento de funcionalidades em FaaS (lambda) 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Desenvolvimento de funcionalidades no Back-End; 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Aplica melhores práticas de documentação de código desenvolvido; 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Ajudar na construção da cultura e desenvolvimento da equipe Principais responsabilidades 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Conhecer padrões de projeto e boas práticas de programação</a:t>
            </a:r>
            <a:r>
              <a:rPr lang="pt-BR" sz="1300"/>
              <a:t> JavaScript - Inglês Intermediário Diferenciais: - Conhecimento de ferramentas Cloud Computer (AWS &amp; Google Cloud) 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Conhecimento com ferramentas de versionamento de código (GIT,...); - Conhecimento em metodologias ágeis (Scrum/Kanban);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73125" y="1833000"/>
            <a:ext cx="33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Oque estudar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716175" y="1625600"/>
            <a:ext cx="51882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Lógica de programação e Algoritmos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Java, Python, JavaScript ou outros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Frameworks &amp; Bibliotecas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