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c1694de463_0_6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c1694de463_0_6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c1694de463_0_6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c1694de463_0_6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1694de46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c1694de463_0_3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1694de463_0_3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c1694de463_0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1694de463_0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c1694de463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1694de463_0_4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c1694de463_0_4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1694de463_0_5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c1694de463_0_5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1694de463_0_5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c1694de463_0_5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1694de463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c1694de463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b="0" sz="4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Images &amp; Contents">
  <p:cSld name="31_Images &amp; Conten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4794123" y="961481"/>
            <a:ext cx="3569700" cy="3569700"/>
          </a:xfrm>
          <a:prstGeom prst="donut">
            <a:avLst>
              <a:gd fmla="val 185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/>
          <p:nvPr>
            <p:ph idx="2" type="pic"/>
          </p:nvPr>
        </p:nvSpPr>
        <p:spPr>
          <a:xfrm>
            <a:off x="6773032" y="1024739"/>
            <a:ext cx="1366800" cy="194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16"/>
          <p:cNvSpPr/>
          <p:nvPr>
            <p:ph idx="3" type="pic"/>
          </p:nvPr>
        </p:nvSpPr>
        <p:spPr>
          <a:xfrm>
            <a:off x="5338738" y="699262"/>
            <a:ext cx="2039700" cy="160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16"/>
          <p:cNvSpPr/>
          <p:nvPr>
            <p:ph idx="4" type="pic"/>
          </p:nvPr>
        </p:nvSpPr>
        <p:spPr>
          <a:xfrm>
            <a:off x="6084010" y="3016689"/>
            <a:ext cx="1970100" cy="117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6"/>
          <p:cNvSpPr/>
          <p:nvPr>
            <p:ph idx="5" type="pic"/>
          </p:nvPr>
        </p:nvSpPr>
        <p:spPr>
          <a:xfrm>
            <a:off x="4794122" y="2359189"/>
            <a:ext cx="1646700" cy="183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/>
          <p:nvPr/>
        </p:nvSpPr>
        <p:spPr>
          <a:xfrm>
            <a:off x="5765925" y="4573547"/>
            <a:ext cx="3112800" cy="3153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-1135951" y="2696940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262626"/>
              </a:buClr>
              <a:buSzPts val="3000"/>
              <a:buNone/>
            </a:pPr>
            <a:r>
              <a:rPr lang="pt-BR" sz="3000"/>
              <a:t>vamos </a:t>
            </a:r>
            <a:r>
              <a:rPr lang="pt-BR" sz="3000">
                <a:solidFill>
                  <a:srgbClr val="FFC000"/>
                </a:solidFill>
              </a:rPr>
              <a:t>profissionalizar</a:t>
            </a:r>
            <a:r>
              <a:rPr lang="pt-BR" sz="3000"/>
              <a:t>?</a:t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5274724" y="1748707"/>
            <a:ext cx="1901596" cy="1499119"/>
          </a:xfrm>
          <a:custGeom>
            <a:rect b="b" l="l" r="r" t="t"/>
            <a:pathLst>
              <a:path extrusionOk="0" h="2389034" w="3030432">
                <a:moveTo>
                  <a:pt x="2816801" y="1302269"/>
                </a:moveTo>
                <a:lnTo>
                  <a:pt x="2816801" y="1414911"/>
                </a:lnTo>
                <a:cubicBezTo>
                  <a:pt x="2823903" y="1379524"/>
                  <a:pt x="2824274" y="1341419"/>
                  <a:pt x="2816801" y="1302269"/>
                </a:cubicBezTo>
                <a:close/>
                <a:moveTo>
                  <a:pt x="562836" y="927283"/>
                </a:moveTo>
                <a:lnTo>
                  <a:pt x="537673" y="933593"/>
                </a:lnTo>
                <a:lnTo>
                  <a:pt x="562836" y="933593"/>
                </a:lnTo>
                <a:lnTo>
                  <a:pt x="562836" y="927283"/>
                </a:lnTo>
                <a:close/>
                <a:moveTo>
                  <a:pt x="1150461" y="202377"/>
                </a:moveTo>
                <a:lnTo>
                  <a:pt x="1130911" y="204988"/>
                </a:lnTo>
                <a:lnTo>
                  <a:pt x="1225770" y="204988"/>
                </a:lnTo>
                <a:cubicBezTo>
                  <a:pt x="1201550" y="202774"/>
                  <a:pt x="1176451" y="201940"/>
                  <a:pt x="1150461" y="202377"/>
                </a:cubicBezTo>
                <a:close/>
                <a:moveTo>
                  <a:pt x="1158778" y="176"/>
                </a:moveTo>
                <a:cubicBezTo>
                  <a:pt x="1218355" y="-965"/>
                  <a:pt x="1282984" y="3457"/>
                  <a:pt x="1356183" y="12982"/>
                </a:cubicBezTo>
                <a:cubicBezTo>
                  <a:pt x="1619595" y="56522"/>
                  <a:pt x="1824229" y="256800"/>
                  <a:pt x="1885183" y="424426"/>
                </a:cubicBezTo>
                <a:cubicBezTo>
                  <a:pt x="2026685" y="343878"/>
                  <a:pt x="2125737" y="331905"/>
                  <a:pt x="2306423" y="417896"/>
                </a:cubicBezTo>
                <a:cubicBezTo>
                  <a:pt x="2441394" y="514771"/>
                  <a:pt x="2491463" y="592051"/>
                  <a:pt x="2505614" y="741174"/>
                </a:cubicBezTo>
                <a:cubicBezTo>
                  <a:pt x="2632965" y="740085"/>
                  <a:pt x="2825625" y="869613"/>
                  <a:pt x="2920323" y="1008937"/>
                </a:cubicBezTo>
                <a:cubicBezTo>
                  <a:pt x="3045498" y="1217926"/>
                  <a:pt x="3072710" y="1449771"/>
                  <a:pt x="2956244" y="1635900"/>
                </a:cubicBezTo>
                <a:cubicBezTo>
                  <a:pt x="2827803" y="1818765"/>
                  <a:pt x="2666709" y="1923258"/>
                  <a:pt x="2440306" y="1939585"/>
                </a:cubicBezTo>
                <a:lnTo>
                  <a:pt x="1369486" y="1935740"/>
                </a:lnTo>
                <a:cubicBezTo>
                  <a:pt x="1190897" y="2029686"/>
                  <a:pt x="1193283" y="2256982"/>
                  <a:pt x="1490944" y="2389028"/>
                </a:cubicBezTo>
                <a:cubicBezTo>
                  <a:pt x="1227854" y="2389533"/>
                  <a:pt x="869514" y="2361462"/>
                  <a:pt x="701674" y="1933342"/>
                </a:cubicBezTo>
                <a:lnTo>
                  <a:pt x="621462" y="1933054"/>
                </a:lnTo>
                <a:cubicBezTo>
                  <a:pt x="477783" y="1930877"/>
                  <a:pt x="66339" y="1817677"/>
                  <a:pt x="4296" y="1436710"/>
                </a:cubicBezTo>
                <a:cubicBezTo>
                  <a:pt x="-20739" y="1258199"/>
                  <a:pt x="58719" y="919683"/>
                  <a:pt x="373290" y="767296"/>
                </a:cubicBezTo>
                <a:cubicBezTo>
                  <a:pt x="378732" y="624706"/>
                  <a:pt x="465810" y="318845"/>
                  <a:pt x="663912" y="172988"/>
                </a:cubicBezTo>
                <a:cubicBezTo>
                  <a:pt x="846776" y="57065"/>
                  <a:pt x="980048" y="3593"/>
                  <a:pt x="1158778" y="1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6552290" y="2072681"/>
            <a:ext cx="135837" cy="164642"/>
          </a:xfrm>
          <a:custGeom>
            <a:rect b="b" l="l" r="r" t="t"/>
            <a:pathLst>
              <a:path extrusionOk="0" h="3873927" w="3196161">
                <a:moveTo>
                  <a:pt x="1134444" y="1312886"/>
                </a:moveTo>
                <a:lnTo>
                  <a:pt x="1029913" y="1373237"/>
                </a:lnTo>
                <a:lnTo>
                  <a:pt x="1559121" y="2289852"/>
                </a:lnTo>
                <a:lnTo>
                  <a:pt x="2475736" y="1760644"/>
                </a:lnTo>
                <a:lnTo>
                  <a:pt x="2411067" y="1648634"/>
                </a:lnTo>
                <a:lnTo>
                  <a:pt x="1598983" y="2117491"/>
                </a:lnTo>
                <a:close/>
                <a:moveTo>
                  <a:pt x="1645882" y="878244"/>
                </a:moveTo>
                <a:cubicBezTo>
                  <a:pt x="2300940" y="887681"/>
                  <a:pt x="2833308" y="1403255"/>
                  <a:pt x="2868726" y="2051573"/>
                </a:cubicBezTo>
                <a:lnTo>
                  <a:pt x="2594281" y="2051573"/>
                </a:lnTo>
                <a:cubicBezTo>
                  <a:pt x="2554516" y="2051573"/>
                  <a:pt x="2522281" y="2083808"/>
                  <a:pt x="2522281" y="2123573"/>
                </a:cubicBezTo>
                <a:cubicBezTo>
                  <a:pt x="2522281" y="2163338"/>
                  <a:pt x="2554516" y="2195573"/>
                  <a:pt x="2594281" y="2195573"/>
                </a:cubicBezTo>
                <a:lnTo>
                  <a:pt x="2868692" y="2195573"/>
                </a:lnTo>
                <a:cubicBezTo>
                  <a:pt x="2833383" y="2842251"/>
                  <a:pt x="2303637" y="3356885"/>
                  <a:pt x="1650855" y="3368700"/>
                </a:cubicBezTo>
                <a:lnTo>
                  <a:pt x="1650855" y="3086354"/>
                </a:lnTo>
                <a:cubicBezTo>
                  <a:pt x="1650855" y="3046589"/>
                  <a:pt x="1618620" y="3014354"/>
                  <a:pt x="1578855" y="3014354"/>
                </a:cubicBezTo>
                <a:cubicBezTo>
                  <a:pt x="1539090" y="3014354"/>
                  <a:pt x="1506855" y="3046589"/>
                  <a:pt x="1506855" y="3086354"/>
                </a:cubicBezTo>
                <a:lnTo>
                  <a:pt x="1506855" y="3364106"/>
                </a:lnTo>
                <a:cubicBezTo>
                  <a:pt x="898016" y="3306544"/>
                  <a:pt x="416884" y="2810819"/>
                  <a:pt x="383291" y="2195574"/>
                </a:cubicBezTo>
                <a:lnTo>
                  <a:pt x="639947" y="2195574"/>
                </a:lnTo>
                <a:cubicBezTo>
                  <a:pt x="679712" y="2195574"/>
                  <a:pt x="711947" y="2163339"/>
                  <a:pt x="711947" y="2123574"/>
                </a:cubicBezTo>
                <a:cubicBezTo>
                  <a:pt x="711947" y="2083809"/>
                  <a:pt x="679712" y="2051574"/>
                  <a:pt x="639947" y="2051574"/>
                </a:cubicBezTo>
                <a:lnTo>
                  <a:pt x="383291" y="2051574"/>
                </a:lnTo>
                <a:cubicBezTo>
                  <a:pt x="416793" y="1438003"/>
                  <a:pt x="895405" y="943302"/>
                  <a:pt x="1501882" y="883395"/>
                </a:cubicBezTo>
                <a:lnTo>
                  <a:pt x="1501882" y="1155809"/>
                </a:lnTo>
                <a:cubicBezTo>
                  <a:pt x="1501882" y="1195574"/>
                  <a:pt x="1534117" y="1227809"/>
                  <a:pt x="1573882" y="1227809"/>
                </a:cubicBezTo>
                <a:cubicBezTo>
                  <a:pt x="1613647" y="1227809"/>
                  <a:pt x="1645882" y="1195574"/>
                  <a:pt x="1645882" y="1155809"/>
                </a:cubicBezTo>
                <a:close/>
                <a:moveTo>
                  <a:pt x="1625992" y="743938"/>
                </a:moveTo>
                <a:cubicBezTo>
                  <a:pt x="864040" y="743938"/>
                  <a:pt x="246355" y="1361623"/>
                  <a:pt x="246355" y="2123575"/>
                </a:cubicBezTo>
                <a:cubicBezTo>
                  <a:pt x="246355" y="2885527"/>
                  <a:pt x="864040" y="3503212"/>
                  <a:pt x="1625992" y="3503212"/>
                </a:cubicBezTo>
                <a:cubicBezTo>
                  <a:pt x="2387944" y="3503212"/>
                  <a:pt x="3005629" y="2885527"/>
                  <a:pt x="3005629" y="2123575"/>
                </a:cubicBezTo>
                <a:cubicBezTo>
                  <a:pt x="3005629" y="1361623"/>
                  <a:pt x="2387944" y="743938"/>
                  <a:pt x="1625992" y="743938"/>
                </a:cubicBezTo>
                <a:close/>
                <a:moveTo>
                  <a:pt x="1469618" y="310427"/>
                </a:moveTo>
                <a:lnTo>
                  <a:pt x="1688095" y="310427"/>
                </a:lnTo>
                <a:cubicBezTo>
                  <a:pt x="1738726" y="310427"/>
                  <a:pt x="1779771" y="351472"/>
                  <a:pt x="1779771" y="402103"/>
                </a:cubicBezTo>
                <a:lnTo>
                  <a:pt x="1779771" y="561173"/>
                </a:lnTo>
                <a:cubicBezTo>
                  <a:pt x="2574796" y="638137"/>
                  <a:pt x="3196161" y="1308293"/>
                  <a:pt x="3196161" y="2123576"/>
                </a:cubicBezTo>
                <a:cubicBezTo>
                  <a:pt x="3196161" y="2565839"/>
                  <a:pt x="3013313" y="2965396"/>
                  <a:pt x="2718416" y="3250079"/>
                </a:cubicBezTo>
                <a:lnTo>
                  <a:pt x="3179634" y="3711298"/>
                </a:lnTo>
                <a:lnTo>
                  <a:pt x="3017006" y="3873926"/>
                </a:lnTo>
                <a:lnTo>
                  <a:pt x="2540951" y="3397870"/>
                </a:lnTo>
                <a:cubicBezTo>
                  <a:pt x="2284062" y="3584539"/>
                  <a:pt x="1967781" y="3693744"/>
                  <a:pt x="1625993" y="3693744"/>
                </a:cubicBezTo>
                <a:cubicBezTo>
                  <a:pt x="1265632" y="3693744"/>
                  <a:pt x="933625" y="3572348"/>
                  <a:pt x="669641" y="3366916"/>
                </a:cubicBezTo>
                <a:lnTo>
                  <a:pt x="162629" y="3873927"/>
                </a:lnTo>
                <a:lnTo>
                  <a:pt x="0" y="3711298"/>
                </a:lnTo>
                <a:lnTo>
                  <a:pt x="497495" y="3213804"/>
                </a:lnTo>
                <a:cubicBezTo>
                  <a:pt x="223765" y="2932051"/>
                  <a:pt x="55825" y="2547426"/>
                  <a:pt x="55825" y="2123576"/>
                </a:cubicBezTo>
                <a:cubicBezTo>
                  <a:pt x="55825" y="1340908"/>
                  <a:pt x="628469" y="691988"/>
                  <a:pt x="1377942" y="574870"/>
                </a:cubicBezTo>
                <a:lnTo>
                  <a:pt x="1377942" y="402103"/>
                </a:lnTo>
                <a:cubicBezTo>
                  <a:pt x="1377942" y="351472"/>
                  <a:pt x="1418987" y="310427"/>
                  <a:pt x="1469618" y="310427"/>
                </a:cubicBezTo>
                <a:close/>
                <a:moveTo>
                  <a:pt x="2831553" y="225"/>
                </a:moveTo>
                <a:cubicBezTo>
                  <a:pt x="2916867" y="-3515"/>
                  <a:pt x="2997439" y="39539"/>
                  <a:pt x="3041747" y="112542"/>
                </a:cubicBezTo>
                <a:cubicBezTo>
                  <a:pt x="3078869" y="173705"/>
                  <a:pt x="3085591" y="247747"/>
                  <a:pt x="3059870" y="312990"/>
                </a:cubicBezTo>
                <a:cubicBezTo>
                  <a:pt x="3075456" y="332020"/>
                  <a:pt x="3089643" y="352363"/>
                  <a:pt x="3102605" y="373718"/>
                </a:cubicBezTo>
                <a:cubicBezTo>
                  <a:pt x="3214720" y="558442"/>
                  <a:pt x="3217250" y="789585"/>
                  <a:pt x="3109208" y="976720"/>
                </a:cubicBezTo>
                <a:lnTo>
                  <a:pt x="2065775" y="419163"/>
                </a:lnTo>
                <a:cubicBezTo>
                  <a:pt x="2161297" y="225339"/>
                  <a:pt x="2354860" y="98978"/>
                  <a:pt x="2570737" y="89516"/>
                </a:cubicBezTo>
                <a:cubicBezTo>
                  <a:pt x="2599986" y="88234"/>
                  <a:pt x="2629015" y="89125"/>
                  <a:pt x="2657583" y="92493"/>
                </a:cubicBezTo>
                <a:cubicBezTo>
                  <a:pt x="2697857" y="37266"/>
                  <a:pt x="2761754" y="3284"/>
                  <a:pt x="2831553" y="225"/>
                </a:cubicBezTo>
                <a:close/>
                <a:moveTo>
                  <a:pt x="272597" y="56"/>
                </a:moveTo>
                <a:cubicBezTo>
                  <a:pt x="354219" y="-1733"/>
                  <a:pt x="430570" y="39143"/>
                  <a:pt x="473389" y="108037"/>
                </a:cubicBezTo>
                <a:cubicBezTo>
                  <a:pt x="510546" y="98450"/>
                  <a:pt x="549098" y="93727"/>
                  <a:pt x="588300" y="92868"/>
                </a:cubicBezTo>
                <a:cubicBezTo>
                  <a:pt x="804333" y="88136"/>
                  <a:pt x="1005774" y="201515"/>
                  <a:pt x="1113816" y="388650"/>
                </a:cubicBezTo>
                <a:lnTo>
                  <a:pt x="109241" y="1013511"/>
                </a:lnTo>
                <a:cubicBezTo>
                  <a:pt x="-10854" y="833874"/>
                  <a:pt x="-23504" y="603063"/>
                  <a:pt x="76240" y="411377"/>
                </a:cubicBezTo>
                <a:cubicBezTo>
                  <a:pt x="88940" y="386971"/>
                  <a:pt x="103205" y="363693"/>
                  <a:pt x="118956" y="341698"/>
                </a:cubicBezTo>
                <a:lnTo>
                  <a:pt x="83272" y="363894"/>
                </a:lnTo>
                <a:cubicBezTo>
                  <a:pt x="35810" y="292902"/>
                  <a:pt x="30811" y="201685"/>
                  <a:pt x="70230" y="125931"/>
                </a:cubicBezTo>
                <a:cubicBezTo>
                  <a:pt x="109649" y="50176"/>
                  <a:pt x="187221" y="1926"/>
                  <a:pt x="272597" y="5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26"/>
          <p:cNvGrpSpPr/>
          <p:nvPr/>
        </p:nvGrpSpPr>
        <p:grpSpPr>
          <a:xfrm>
            <a:off x="5916856" y="2101605"/>
            <a:ext cx="188703" cy="180865"/>
            <a:chOff x="2600940" y="1168674"/>
            <a:chExt cx="4388445" cy="4206158"/>
          </a:xfrm>
        </p:grpSpPr>
        <p:sp>
          <p:nvSpPr>
            <p:cNvPr id="312" name="Google Shape;312;p26"/>
            <p:cNvSpPr/>
            <p:nvPr/>
          </p:nvSpPr>
          <p:spPr>
            <a:xfrm>
              <a:off x="2600940" y="1468514"/>
              <a:ext cx="1778702" cy="3906318"/>
            </a:xfrm>
            <a:custGeom>
              <a:rect b="b" l="l" r="r" t="t"/>
              <a:pathLst>
                <a:path extrusionOk="0" h="3906318" w="1778702">
                  <a:moveTo>
                    <a:pt x="864588" y="1587925"/>
                  </a:moveTo>
                  <a:lnTo>
                    <a:pt x="724641" y="2110216"/>
                  </a:lnTo>
                  <a:lnTo>
                    <a:pt x="826949" y="2110216"/>
                  </a:lnTo>
                  <a:lnTo>
                    <a:pt x="826949" y="1984216"/>
                  </a:lnTo>
                  <a:cubicBezTo>
                    <a:pt x="826949" y="1944451"/>
                    <a:pt x="859184" y="1912216"/>
                    <a:pt x="898949" y="1912216"/>
                  </a:cubicBezTo>
                  <a:cubicBezTo>
                    <a:pt x="938714" y="1912216"/>
                    <a:pt x="970949" y="1944451"/>
                    <a:pt x="970949" y="1984216"/>
                  </a:cubicBezTo>
                  <a:lnTo>
                    <a:pt x="970949" y="2110216"/>
                  </a:lnTo>
                  <a:lnTo>
                    <a:pt x="1049559" y="2110216"/>
                  </a:lnTo>
                  <a:lnTo>
                    <a:pt x="910861" y="1592590"/>
                  </a:lnTo>
                  <a:close/>
                  <a:moveTo>
                    <a:pt x="923096" y="1336867"/>
                  </a:moveTo>
                  <a:lnTo>
                    <a:pt x="892009" y="1336868"/>
                  </a:lnTo>
                  <a:cubicBezTo>
                    <a:pt x="880711" y="1336867"/>
                    <a:pt x="871552" y="1346027"/>
                    <a:pt x="871552" y="1357325"/>
                  </a:cubicBezTo>
                  <a:lnTo>
                    <a:pt x="871552" y="1496411"/>
                  </a:lnTo>
                  <a:cubicBezTo>
                    <a:pt x="871552" y="1507709"/>
                    <a:pt x="880712" y="1516868"/>
                    <a:pt x="892009" y="1516868"/>
                  </a:cubicBezTo>
                  <a:lnTo>
                    <a:pt x="923096" y="1516868"/>
                  </a:lnTo>
                  <a:cubicBezTo>
                    <a:pt x="934394" y="1516868"/>
                    <a:pt x="943552" y="1507709"/>
                    <a:pt x="943552" y="1496411"/>
                  </a:cubicBezTo>
                  <a:lnTo>
                    <a:pt x="943552" y="1357325"/>
                  </a:lnTo>
                  <a:cubicBezTo>
                    <a:pt x="943552" y="1346027"/>
                    <a:pt x="934393" y="1336867"/>
                    <a:pt x="923096" y="1336867"/>
                  </a:cubicBezTo>
                  <a:close/>
                  <a:moveTo>
                    <a:pt x="1192157" y="1264156"/>
                  </a:moveTo>
                  <a:lnTo>
                    <a:pt x="1162946" y="1274788"/>
                  </a:lnTo>
                  <a:cubicBezTo>
                    <a:pt x="1152330" y="1278652"/>
                    <a:pt x="1146855" y="1290392"/>
                    <a:pt x="1150719" y="1301008"/>
                  </a:cubicBezTo>
                  <a:lnTo>
                    <a:pt x="1198289" y="1431707"/>
                  </a:lnTo>
                  <a:cubicBezTo>
                    <a:pt x="1202153" y="1442323"/>
                    <a:pt x="1213893" y="1447797"/>
                    <a:pt x="1224510" y="1443934"/>
                  </a:cubicBezTo>
                  <a:lnTo>
                    <a:pt x="1253721" y="1433301"/>
                  </a:lnTo>
                  <a:cubicBezTo>
                    <a:pt x="1264337" y="1429437"/>
                    <a:pt x="1269812" y="1417697"/>
                    <a:pt x="1265947" y="1407081"/>
                  </a:cubicBezTo>
                  <a:lnTo>
                    <a:pt x="1218377" y="1276382"/>
                  </a:lnTo>
                  <a:cubicBezTo>
                    <a:pt x="1214513" y="1265766"/>
                    <a:pt x="1202774" y="1260292"/>
                    <a:pt x="1192157" y="1264156"/>
                  </a:cubicBezTo>
                  <a:close/>
                  <a:moveTo>
                    <a:pt x="672939" y="1256024"/>
                  </a:moveTo>
                  <a:cubicBezTo>
                    <a:pt x="662323" y="1252159"/>
                    <a:pt x="650584" y="1257634"/>
                    <a:pt x="646720" y="1268250"/>
                  </a:cubicBezTo>
                  <a:lnTo>
                    <a:pt x="599149" y="1398948"/>
                  </a:lnTo>
                  <a:cubicBezTo>
                    <a:pt x="595285" y="1409565"/>
                    <a:pt x="600759" y="1421304"/>
                    <a:pt x="611376" y="1425168"/>
                  </a:cubicBezTo>
                  <a:lnTo>
                    <a:pt x="640587" y="1435800"/>
                  </a:lnTo>
                  <a:cubicBezTo>
                    <a:pt x="651204" y="1439665"/>
                    <a:pt x="662943" y="1434190"/>
                    <a:pt x="666808" y="1423574"/>
                  </a:cubicBezTo>
                  <a:lnTo>
                    <a:pt x="714378" y="1292875"/>
                  </a:lnTo>
                  <a:cubicBezTo>
                    <a:pt x="718241" y="1282259"/>
                    <a:pt x="712767" y="1270520"/>
                    <a:pt x="702151" y="1266655"/>
                  </a:cubicBezTo>
                  <a:close/>
                  <a:moveTo>
                    <a:pt x="532625" y="1107329"/>
                  </a:moveTo>
                  <a:cubicBezTo>
                    <a:pt x="527568" y="1105974"/>
                    <a:pt x="521995" y="1106548"/>
                    <a:pt x="517102" y="1109372"/>
                  </a:cubicBezTo>
                  <a:lnTo>
                    <a:pt x="396650" y="1178915"/>
                  </a:lnTo>
                  <a:cubicBezTo>
                    <a:pt x="386866" y="1184564"/>
                    <a:pt x="383514" y="1197076"/>
                    <a:pt x="389163" y="1206860"/>
                  </a:cubicBezTo>
                  <a:lnTo>
                    <a:pt x="404706" y="1233781"/>
                  </a:lnTo>
                  <a:cubicBezTo>
                    <a:pt x="410355" y="1243566"/>
                    <a:pt x="422866" y="1246918"/>
                    <a:pt x="432650" y="1241269"/>
                  </a:cubicBezTo>
                  <a:lnTo>
                    <a:pt x="553102" y="1171726"/>
                  </a:lnTo>
                  <a:cubicBezTo>
                    <a:pt x="562887" y="1166077"/>
                    <a:pt x="566239" y="1153566"/>
                    <a:pt x="560590" y="1143781"/>
                  </a:cubicBezTo>
                  <a:lnTo>
                    <a:pt x="545047" y="1116860"/>
                  </a:lnTo>
                  <a:cubicBezTo>
                    <a:pt x="542223" y="1111968"/>
                    <a:pt x="537682" y="1108684"/>
                    <a:pt x="532625" y="1107329"/>
                  </a:cubicBezTo>
                  <a:close/>
                  <a:moveTo>
                    <a:pt x="1298883" y="1104409"/>
                  </a:moveTo>
                  <a:cubicBezTo>
                    <a:pt x="1293826" y="1105764"/>
                    <a:pt x="1289286" y="1109048"/>
                    <a:pt x="1286462" y="1113940"/>
                  </a:cubicBezTo>
                  <a:lnTo>
                    <a:pt x="1270919" y="1140861"/>
                  </a:lnTo>
                  <a:cubicBezTo>
                    <a:pt x="1265269" y="1150645"/>
                    <a:pt x="1268622" y="1163156"/>
                    <a:pt x="1278407" y="1168806"/>
                  </a:cubicBezTo>
                  <a:lnTo>
                    <a:pt x="1398859" y="1238349"/>
                  </a:lnTo>
                  <a:cubicBezTo>
                    <a:pt x="1408643" y="1243998"/>
                    <a:pt x="1421154" y="1240646"/>
                    <a:pt x="1426803" y="1230862"/>
                  </a:cubicBezTo>
                  <a:lnTo>
                    <a:pt x="1442346" y="1203940"/>
                  </a:lnTo>
                  <a:cubicBezTo>
                    <a:pt x="1447995" y="1194156"/>
                    <a:pt x="1444642" y="1181644"/>
                    <a:pt x="1434859" y="1175995"/>
                  </a:cubicBezTo>
                  <a:lnTo>
                    <a:pt x="1314407" y="1106452"/>
                  </a:lnTo>
                  <a:cubicBezTo>
                    <a:pt x="1309514" y="1103628"/>
                    <a:pt x="1303940" y="1103054"/>
                    <a:pt x="1298883" y="1104409"/>
                  </a:cubicBezTo>
                  <a:close/>
                  <a:moveTo>
                    <a:pt x="912290" y="764642"/>
                  </a:moveTo>
                  <a:cubicBezTo>
                    <a:pt x="1031597" y="764642"/>
                    <a:pt x="1128314" y="861359"/>
                    <a:pt x="1128314" y="980666"/>
                  </a:cubicBezTo>
                  <a:cubicBezTo>
                    <a:pt x="1128314" y="1099973"/>
                    <a:pt x="1031597" y="1196690"/>
                    <a:pt x="912290" y="1196690"/>
                  </a:cubicBezTo>
                  <a:cubicBezTo>
                    <a:pt x="792983" y="1196690"/>
                    <a:pt x="696266" y="1099973"/>
                    <a:pt x="696266" y="980666"/>
                  </a:cubicBezTo>
                  <a:cubicBezTo>
                    <a:pt x="696266" y="861359"/>
                    <a:pt x="792983" y="764642"/>
                    <a:pt x="912290" y="764642"/>
                  </a:cubicBezTo>
                  <a:close/>
                  <a:moveTo>
                    <a:pt x="912290" y="672441"/>
                  </a:moveTo>
                  <a:cubicBezTo>
                    <a:pt x="742062" y="672441"/>
                    <a:pt x="604065" y="810438"/>
                    <a:pt x="604065" y="980666"/>
                  </a:cubicBezTo>
                  <a:cubicBezTo>
                    <a:pt x="604065" y="1146433"/>
                    <a:pt x="734924" y="1281636"/>
                    <a:pt x="899020" y="1287553"/>
                  </a:cubicBezTo>
                  <a:cubicBezTo>
                    <a:pt x="904827" y="1288053"/>
                    <a:pt x="910472" y="1287196"/>
                    <a:pt x="916022" y="1285840"/>
                  </a:cubicBezTo>
                  <a:lnTo>
                    <a:pt x="919967" y="1288117"/>
                  </a:lnTo>
                  <a:cubicBezTo>
                    <a:pt x="1086657" y="1284714"/>
                    <a:pt x="1220515" y="1148322"/>
                    <a:pt x="1220515" y="980666"/>
                  </a:cubicBezTo>
                  <a:cubicBezTo>
                    <a:pt x="1220515" y="810438"/>
                    <a:pt x="1082518" y="672441"/>
                    <a:pt x="912290" y="672441"/>
                  </a:cubicBezTo>
                  <a:close/>
                  <a:moveTo>
                    <a:pt x="905153" y="0"/>
                  </a:moveTo>
                  <a:lnTo>
                    <a:pt x="919427" y="0"/>
                  </a:lnTo>
                  <a:cubicBezTo>
                    <a:pt x="1034792" y="0"/>
                    <a:pt x="1128314" y="93522"/>
                    <a:pt x="1128314" y="208887"/>
                  </a:cubicBezTo>
                  <a:lnTo>
                    <a:pt x="1128314" y="409800"/>
                  </a:lnTo>
                  <a:cubicBezTo>
                    <a:pt x="1360062" y="495553"/>
                    <a:pt x="1524358" y="718923"/>
                    <a:pt x="1524358" y="980666"/>
                  </a:cubicBezTo>
                  <a:cubicBezTo>
                    <a:pt x="1524358" y="1195022"/>
                    <a:pt x="1414167" y="1383641"/>
                    <a:pt x="1246914" y="1492322"/>
                  </a:cubicBezTo>
                  <a:lnTo>
                    <a:pt x="1412479" y="2110216"/>
                  </a:lnTo>
                  <a:lnTo>
                    <a:pt x="1560290" y="2110216"/>
                  </a:lnTo>
                  <a:cubicBezTo>
                    <a:pt x="1600055" y="2110216"/>
                    <a:pt x="1632290" y="2142451"/>
                    <a:pt x="1632290" y="2182216"/>
                  </a:cubicBezTo>
                  <a:cubicBezTo>
                    <a:pt x="1632290" y="2221981"/>
                    <a:pt x="1600055" y="2254216"/>
                    <a:pt x="1560290" y="2254216"/>
                  </a:cubicBezTo>
                  <a:lnTo>
                    <a:pt x="1451063" y="2254216"/>
                  </a:lnTo>
                  <a:lnTo>
                    <a:pt x="1778702" y="3476979"/>
                  </a:lnTo>
                  <a:lnTo>
                    <a:pt x="1530823" y="3906318"/>
                  </a:lnTo>
                  <a:lnTo>
                    <a:pt x="1088143" y="2254216"/>
                  </a:lnTo>
                  <a:lnTo>
                    <a:pt x="970949" y="2254216"/>
                  </a:lnTo>
                  <a:lnTo>
                    <a:pt x="970949" y="2380216"/>
                  </a:lnTo>
                  <a:cubicBezTo>
                    <a:pt x="970949" y="2419981"/>
                    <a:pt x="938714" y="2452216"/>
                    <a:pt x="898949" y="2452216"/>
                  </a:cubicBezTo>
                  <a:cubicBezTo>
                    <a:pt x="859184" y="2452216"/>
                    <a:pt x="826949" y="2419981"/>
                    <a:pt x="826949" y="2380216"/>
                  </a:cubicBezTo>
                  <a:lnTo>
                    <a:pt x="826949" y="2254216"/>
                  </a:lnTo>
                  <a:lnTo>
                    <a:pt x="686056" y="2254216"/>
                  </a:lnTo>
                  <a:lnTo>
                    <a:pt x="243376" y="3906318"/>
                  </a:lnTo>
                  <a:lnTo>
                    <a:pt x="0" y="3484777"/>
                  </a:lnTo>
                  <a:lnTo>
                    <a:pt x="329728" y="2254216"/>
                  </a:lnTo>
                  <a:lnTo>
                    <a:pt x="264290" y="2254216"/>
                  </a:lnTo>
                  <a:cubicBezTo>
                    <a:pt x="224525" y="2254216"/>
                    <a:pt x="192290" y="2221981"/>
                    <a:pt x="192290" y="2182216"/>
                  </a:cubicBezTo>
                  <a:cubicBezTo>
                    <a:pt x="192290" y="2142451"/>
                    <a:pt x="224525" y="2110216"/>
                    <a:pt x="264290" y="2110216"/>
                  </a:cubicBezTo>
                  <a:lnTo>
                    <a:pt x="368313" y="2110216"/>
                  </a:lnTo>
                  <a:lnTo>
                    <a:pt x="539978" y="1469552"/>
                  </a:lnTo>
                  <a:lnTo>
                    <a:pt x="544387" y="1467006"/>
                  </a:lnTo>
                  <a:cubicBezTo>
                    <a:pt x="395505" y="1357069"/>
                    <a:pt x="300222" y="1179995"/>
                    <a:pt x="300222" y="980666"/>
                  </a:cubicBezTo>
                  <a:cubicBezTo>
                    <a:pt x="300222" y="718923"/>
                    <a:pt x="464518" y="495553"/>
                    <a:pt x="696266" y="409800"/>
                  </a:cubicBezTo>
                  <a:lnTo>
                    <a:pt x="696266" y="208887"/>
                  </a:lnTo>
                  <a:cubicBezTo>
                    <a:pt x="696266" y="93522"/>
                    <a:pt x="789788" y="0"/>
                    <a:pt x="905153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 rot="-904748">
              <a:off x="4529682" y="1362896"/>
              <a:ext cx="1997966" cy="3814181"/>
            </a:xfrm>
            <a:custGeom>
              <a:rect b="b" l="l" r="r" t="t"/>
              <a:pathLst>
                <a:path extrusionOk="0" h="3816424" w="1999141">
                  <a:moveTo>
                    <a:pt x="444116" y="3513946"/>
                  </a:moveTo>
                  <a:lnTo>
                    <a:pt x="253648" y="3515763"/>
                  </a:lnTo>
                  <a:lnTo>
                    <a:pt x="111407" y="3515763"/>
                  </a:lnTo>
                  <a:cubicBezTo>
                    <a:pt x="99100" y="3515763"/>
                    <a:pt x="89123" y="3525740"/>
                    <a:pt x="89123" y="3538047"/>
                  </a:cubicBezTo>
                  <a:lnTo>
                    <a:pt x="89123" y="3565479"/>
                  </a:lnTo>
                  <a:cubicBezTo>
                    <a:pt x="89123" y="3577786"/>
                    <a:pt x="99100" y="3587763"/>
                    <a:pt x="111407" y="3587763"/>
                  </a:cubicBezTo>
                  <a:lnTo>
                    <a:pt x="426839" y="3587763"/>
                  </a:lnTo>
                  <a:cubicBezTo>
                    <a:pt x="439146" y="3587763"/>
                    <a:pt x="449123" y="3577786"/>
                    <a:pt x="449123" y="3565479"/>
                  </a:cubicBezTo>
                  <a:lnTo>
                    <a:pt x="449123" y="3538047"/>
                  </a:lnTo>
                  <a:lnTo>
                    <a:pt x="445294" y="3528803"/>
                  </a:lnTo>
                  <a:lnTo>
                    <a:pt x="444258" y="3528878"/>
                  </a:lnTo>
                  <a:close/>
                  <a:moveTo>
                    <a:pt x="318839" y="3239993"/>
                  </a:moveTo>
                  <a:lnTo>
                    <a:pt x="111407" y="3239993"/>
                  </a:lnTo>
                  <a:cubicBezTo>
                    <a:pt x="99100" y="3239993"/>
                    <a:pt x="89123" y="3249970"/>
                    <a:pt x="89123" y="3262277"/>
                  </a:cubicBezTo>
                  <a:lnTo>
                    <a:pt x="89123" y="3289709"/>
                  </a:lnTo>
                  <a:cubicBezTo>
                    <a:pt x="89123" y="3302016"/>
                    <a:pt x="99100" y="3311993"/>
                    <a:pt x="111407" y="3311993"/>
                  </a:cubicBezTo>
                  <a:lnTo>
                    <a:pt x="318839" y="3311993"/>
                  </a:lnTo>
                  <a:cubicBezTo>
                    <a:pt x="331146" y="3311993"/>
                    <a:pt x="341123" y="3302016"/>
                    <a:pt x="341123" y="3289709"/>
                  </a:cubicBezTo>
                  <a:lnTo>
                    <a:pt x="341123" y="3262277"/>
                  </a:lnTo>
                  <a:cubicBezTo>
                    <a:pt x="341123" y="3249970"/>
                    <a:pt x="331146" y="3239993"/>
                    <a:pt x="318839" y="3239993"/>
                  </a:cubicBezTo>
                  <a:close/>
                  <a:moveTo>
                    <a:pt x="318839" y="2964221"/>
                  </a:moveTo>
                  <a:lnTo>
                    <a:pt x="111407" y="2964221"/>
                  </a:lnTo>
                  <a:cubicBezTo>
                    <a:pt x="99100" y="2964221"/>
                    <a:pt x="89123" y="2974198"/>
                    <a:pt x="89123" y="2986505"/>
                  </a:cubicBezTo>
                  <a:lnTo>
                    <a:pt x="89123" y="3013937"/>
                  </a:lnTo>
                  <a:cubicBezTo>
                    <a:pt x="89123" y="3026244"/>
                    <a:pt x="99100" y="3036221"/>
                    <a:pt x="111407" y="3036221"/>
                  </a:cubicBezTo>
                  <a:lnTo>
                    <a:pt x="318839" y="3036221"/>
                  </a:lnTo>
                  <a:cubicBezTo>
                    <a:pt x="331146" y="3036221"/>
                    <a:pt x="341123" y="3026244"/>
                    <a:pt x="341123" y="3013937"/>
                  </a:cubicBezTo>
                  <a:lnTo>
                    <a:pt x="341123" y="2986505"/>
                  </a:lnTo>
                  <a:cubicBezTo>
                    <a:pt x="341123" y="2974198"/>
                    <a:pt x="331146" y="2964221"/>
                    <a:pt x="318839" y="2964221"/>
                  </a:cubicBezTo>
                  <a:close/>
                  <a:moveTo>
                    <a:pt x="769803" y="3028177"/>
                  </a:moveTo>
                  <a:lnTo>
                    <a:pt x="742371" y="3028177"/>
                  </a:lnTo>
                  <a:cubicBezTo>
                    <a:pt x="730064" y="3028177"/>
                    <a:pt x="720087" y="3038154"/>
                    <a:pt x="720087" y="3050461"/>
                  </a:cubicBezTo>
                  <a:lnTo>
                    <a:pt x="720087" y="3365893"/>
                  </a:lnTo>
                  <a:cubicBezTo>
                    <a:pt x="720087" y="3378200"/>
                    <a:pt x="730064" y="3388177"/>
                    <a:pt x="742371" y="3388177"/>
                  </a:cubicBezTo>
                  <a:lnTo>
                    <a:pt x="769803" y="3388177"/>
                  </a:lnTo>
                  <a:cubicBezTo>
                    <a:pt x="782110" y="3388177"/>
                    <a:pt x="792087" y="3378200"/>
                    <a:pt x="792087" y="3365893"/>
                  </a:cubicBezTo>
                  <a:lnTo>
                    <a:pt x="792087" y="3050461"/>
                  </a:lnTo>
                  <a:cubicBezTo>
                    <a:pt x="792087" y="3038154"/>
                    <a:pt x="782110" y="3028177"/>
                    <a:pt x="769803" y="3028177"/>
                  </a:cubicBezTo>
                  <a:close/>
                  <a:moveTo>
                    <a:pt x="1152270" y="2917087"/>
                  </a:moveTo>
                  <a:cubicBezTo>
                    <a:pt x="1146196" y="2915460"/>
                    <a:pt x="1139501" y="2916149"/>
                    <a:pt x="1133625" y="2919542"/>
                  </a:cubicBezTo>
                  <a:lnTo>
                    <a:pt x="1107431" y="2934665"/>
                  </a:lnTo>
                  <a:cubicBezTo>
                    <a:pt x="1095679" y="2941450"/>
                    <a:pt x="1091653" y="2956477"/>
                    <a:pt x="1098438" y="2968229"/>
                  </a:cubicBezTo>
                  <a:lnTo>
                    <a:pt x="1199867" y="3143910"/>
                  </a:lnTo>
                  <a:cubicBezTo>
                    <a:pt x="1206652" y="3155662"/>
                    <a:pt x="1221679" y="3159688"/>
                    <a:pt x="1233431" y="3152903"/>
                  </a:cubicBezTo>
                  <a:lnTo>
                    <a:pt x="1259625" y="3137780"/>
                  </a:lnTo>
                  <a:cubicBezTo>
                    <a:pt x="1265501" y="3134388"/>
                    <a:pt x="1269446" y="3128935"/>
                    <a:pt x="1271073" y="3122861"/>
                  </a:cubicBezTo>
                  <a:cubicBezTo>
                    <a:pt x="1272701" y="3116787"/>
                    <a:pt x="1272011" y="3110092"/>
                    <a:pt x="1268619" y="3104216"/>
                  </a:cubicBezTo>
                  <a:lnTo>
                    <a:pt x="1167190" y="2928535"/>
                  </a:lnTo>
                  <a:cubicBezTo>
                    <a:pt x="1163798" y="2922659"/>
                    <a:pt x="1158344" y="2918714"/>
                    <a:pt x="1152270" y="2917087"/>
                  </a:cubicBezTo>
                  <a:close/>
                  <a:moveTo>
                    <a:pt x="318839" y="2688449"/>
                  </a:moveTo>
                  <a:lnTo>
                    <a:pt x="111407" y="2688449"/>
                  </a:lnTo>
                  <a:cubicBezTo>
                    <a:pt x="99100" y="2688449"/>
                    <a:pt x="89123" y="2698426"/>
                    <a:pt x="89123" y="2710733"/>
                  </a:cubicBezTo>
                  <a:lnTo>
                    <a:pt x="89123" y="2738165"/>
                  </a:lnTo>
                  <a:cubicBezTo>
                    <a:pt x="89123" y="2750472"/>
                    <a:pt x="99100" y="2760449"/>
                    <a:pt x="111407" y="2760449"/>
                  </a:cubicBezTo>
                  <a:lnTo>
                    <a:pt x="318839" y="2760449"/>
                  </a:lnTo>
                  <a:cubicBezTo>
                    <a:pt x="331146" y="2760449"/>
                    <a:pt x="341123" y="2750472"/>
                    <a:pt x="341123" y="2738165"/>
                  </a:cubicBezTo>
                  <a:lnTo>
                    <a:pt x="341123" y="2710733"/>
                  </a:lnTo>
                  <a:cubicBezTo>
                    <a:pt x="341123" y="2698426"/>
                    <a:pt x="331146" y="2688449"/>
                    <a:pt x="318839" y="2688449"/>
                  </a:cubicBezTo>
                  <a:close/>
                  <a:moveTo>
                    <a:pt x="426839" y="2412677"/>
                  </a:moveTo>
                  <a:lnTo>
                    <a:pt x="111407" y="2412677"/>
                  </a:lnTo>
                  <a:cubicBezTo>
                    <a:pt x="99100" y="2412677"/>
                    <a:pt x="89123" y="2422654"/>
                    <a:pt x="89123" y="2434961"/>
                  </a:cubicBezTo>
                  <a:lnTo>
                    <a:pt x="89123" y="2462393"/>
                  </a:lnTo>
                  <a:cubicBezTo>
                    <a:pt x="89123" y="2474700"/>
                    <a:pt x="99100" y="2484677"/>
                    <a:pt x="111407" y="2484677"/>
                  </a:cubicBezTo>
                  <a:lnTo>
                    <a:pt x="426839" y="2484677"/>
                  </a:lnTo>
                  <a:cubicBezTo>
                    <a:pt x="439146" y="2484677"/>
                    <a:pt x="449123" y="2474700"/>
                    <a:pt x="449123" y="2462393"/>
                  </a:cubicBezTo>
                  <a:lnTo>
                    <a:pt x="449123" y="2434961"/>
                  </a:lnTo>
                  <a:cubicBezTo>
                    <a:pt x="449123" y="2422654"/>
                    <a:pt x="439146" y="2412677"/>
                    <a:pt x="426839" y="2412677"/>
                  </a:cubicBezTo>
                  <a:close/>
                  <a:moveTo>
                    <a:pt x="1422930" y="2676173"/>
                  </a:moveTo>
                  <a:cubicBezTo>
                    <a:pt x="1412381" y="2669834"/>
                    <a:pt x="1398691" y="2673248"/>
                    <a:pt x="1392352" y="2683797"/>
                  </a:cubicBezTo>
                  <a:lnTo>
                    <a:pt x="1378224" y="2707311"/>
                  </a:lnTo>
                  <a:cubicBezTo>
                    <a:pt x="1371885" y="2717860"/>
                    <a:pt x="1375299" y="2731550"/>
                    <a:pt x="1385848" y="2737889"/>
                  </a:cubicBezTo>
                  <a:lnTo>
                    <a:pt x="1563652" y="2844724"/>
                  </a:lnTo>
                  <a:cubicBezTo>
                    <a:pt x="1574201" y="2851063"/>
                    <a:pt x="1587891" y="2847649"/>
                    <a:pt x="1594230" y="2837100"/>
                  </a:cubicBezTo>
                  <a:lnTo>
                    <a:pt x="1608358" y="2813586"/>
                  </a:lnTo>
                  <a:cubicBezTo>
                    <a:pt x="1611528" y="2808312"/>
                    <a:pt x="1612259" y="2802252"/>
                    <a:pt x="1610879" y="2796718"/>
                  </a:cubicBezTo>
                  <a:cubicBezTo>
                    <a:pt x="1609500" y="2791185"/>
                    <a:pt x="1606009" y="2786178"/>
                    <a:pt x="1600734" y="2783008"/>
                  </a:cubicBezTo>
                  <a:close/>
                  <a:moveTo>
                    <a:pt x="318839" y="2136905"/>
                  </a:moveTo>
                  <a:lnTo>
                    <a:pt x="111407" y="2136905"/>
                  </a:lnTo>
                  <a:cubicBezTo>
                    <a:pt x="99100" y="2136905"/>
                    <a:pt x="89123" y="2146882"/>
                    <a:pt x="89123" y="2159189"/>
                  </a:cubicBezTo>
                  <a:lnTo>
                    <a:pt x="89123" y="2186621"/>
                  </a:lnTo>
                  <a:cubicBezTo>
                    <a:pt x="89123" y="2198928"/>
                    <a:pt x="99100" y="2208905"/>
                    <a:pt x="111407" y="2208905"/>
                  </a:cubicBezTo>
                  <a:lnTo>
                    <a:pt x="318839" y="2208905"/>
                  </a:lnTo>
                  <a:cubicBezTo>
                    <a:pt x="331146" y="2208905"/>
                    <a:pt x="341123" y="2198928"/>
                    <a:pt x="341123" y="2186621"/>
                  </a:cubicBezTo>
                  <a:lnTo>
                    <a:pt x="341123" y="2159189"/>
                  </a:lnTo>
                  <a:cubicBezTo>
                    <a:pt x="341123" y="2146882"/>
                    <a:pt x="331146" y="2136905"/>
                    <a:pt x="318839" y="2136905"/>
                  </a:cubicBezTo>
                  <a:close/>
                  <a:moveTo>
                    <a:pt x="1629741" y="2302452"/>
                  </a:moveTo>
                  <a:cubicBezTo>
                    <a:pt x="1618176" y="2298243"/>
                    <a:pt x="1605388" y="2304206"/>
                    <a:pt x="1601179" y="2315770"/>
                  </a:cubicBezTo>
                  <a:lnTo>
                    <a:pt x="1591797" y="2341548"/>
                  </a:lnTo>
                  <a:cubicBezTo>
                    <a:pt x="1587587" y="2353113"/>
                    <a:pt x="1593550" y="2365901"/>
                    <a:pt x="1605115" y="2370110"/>
                  </a:cubicBezTo>
                  <a:lnTo>
                    <a:pt x="1800038" y="2441056"/>
                  </a:lnTo>
                  <a:cubicBezTo>
                    <a:pt x="1811602" y="2445265"/>
                    <a:pt x="1824390" y="2439302"/>
                    <a:pt x="1828599" y="2427737"/>
                  </a:cubicBezTo>
                  <a:lnTo>
                    <a:pt x="1837982" y="2401960"/>
                  </a:lnTo>
                  <a:cubicBezTo>
                    <a:pt x="1842191" y="2390395"/>
                    <a:pt x="1836228" y="2377607"/>
                    <a:pt x="1824663" y="2373398"/>
                  </a:cubicBezTo>
                  <a:close/>
                  <a:moveTo>
                    <a:pt x="318839" y="1861133"/>
                  </a:moveTo>
                  <a:lnTo>
                    <a:pt x="111407" y="1861133"/>
                  </a:lnTo>
                  <a:cubicBezTo>
                    <a:pt x="99100" y="1861133"/>
                    <a:pt x="89123" y="1871110"/>
                    <a:pt x="89123" y="1883417"/>
                  </a:cubicBezTo>
                  <a:lnTo>
                    <a:pt x="89123" y="1910849"/>
                  </a:lnTo>
                  <a:cubicBezTo>
                    <a:pt x="89123" y="1923156"/>
                    <a:pt x="99100" y="1933133"/>
                    <a:pt x="111407" y="1933133"/>
                  </a:cubicBezTo>
                  <a:lnTo>
                    <a:pt x="318839" y="1933133"/>
                  </a:lnTo>
                  <a:cubicBezTo>
                    <a:pt x="331146" y="1933133"/>
                    <a:pt x="341123" y="1923156"/>
                    <a:pt x="341123" y="1910849"/>
                  </a:cubicBezTo>
                  <a:lnTo>
                    <a:pt x="341123" y="1883417"/>
                  </a:lnTo>
                  <a:cubicBezTo>
                    <a:pt x="341123" y="1871110"/>
                    <a:pt x="331146" y="1861133"/>
                    <a:pt x="318839" y="1861133"/>
                  </a:cubicBezTo>
                  <a:close/>
                  <a:moveTo>
                    <a:pt x="318839" y="1585361"/>
                  </a:moveTo>
                  <a:lnTo>
                    <a:pt x="111407" y="1585361"/>
                  </a:lnTo>
                  <a:cubicBezTo>
                    <a:pt x="99100" y="1585361"/>
                    <a:pt x="89123" y="1595338"/>
                    <a:pt x="89123" y="1607645"/>
                  </a:cubicBezTo>
                  <a:lnTo>
                    <a:pt x="89123" y="1635077"/>
                  </a:lnTo>
                  <a:cubicBezTo>
                    <a:pt x="89123" y="1647384"/>
                    <a:pt x="99100" y="1657361"/>
                    <a:pt x="111407" y="1657361"/>
                  </a:cubicBezTo>
                  <a:lnTo>
                    <a:pt x="318839" y="1657361"/>
                  </a:lnTo>
                  <a:cubicBezTo>
                    <a:pt x="331146" y="1657361"/>
                    <a:pt x="341123" y="1647384"/>
                    <a:pt x="341123" y="1635077"/>
                  </a:cubicBezTo>
                  <a:lnTo>
                    <a:pt x="341123" y="1607645"/>
                  </a:lnTo>
                  <a:cubicBezTo>
                    <a:pt x="341123" y="1595338"/>
                    <a:pt x="331146" y="1585361"/>
                    <a:pt x="318839" y="1585361"/>
                  </a:cubicBezTo>
                  <a:close/>
                  <a:moveTo>
                    <a:pt x="1906290" y="1872213"/>
                  </a:moveTo>
                  <a:lnTo>
                    <a:pt x="1590858" y="1872213"/>
                  </a:lnTo>
                  <a:cubicBezTo>
                    <a:pt x="1578551" y="1872213"/>
                    <a:pt x="1568574" y="1882190"/>
                    <a:pt x="1568574" y="1894497"/>
                  </a:cubicBezTo>
                  <a:lnTo>
                    <a:pt x="1568574" y="1921929"/>
                  </a:lnTo>
                  <a:cubicBezTo>
                    <a:pt x="1568574" y="1934236"/>
                    <a:pt x="1578551" y="1944213"/>
                    <a:pt x="1590858" y="1944213"/>
                  </a:cubicBezTo>
                  <a:lnTo>
                    <a:pt x="1906290" y="1944213"/>
                  </a:lnTo>
                  <a:cubicBezTo>
                    <a:pt x="1918597" y="1944213"/>
                    <a:pt x="1928574" y="1934236"/>
                    <a:pt x="1928574" y="1921929"/>
                  </a:cubicBezTo>
                  <a:lnTo>
                    <a:pt x="1928574" y="1894497"/>
                  </a:lnTo>
                  <a:cubicBezTo>
                    <a:pt x="1928574" y="1882190"/>
                    <a:pt x="1918597" y="1872213"/>
                    <a:pt x="1906290" y="1872213"/>
                  </a:cubicBezTo>
                  <a:close/>
                  <a:moveTo>
                    <a:pt x="426839" y="1309589"/>
                  </a:moveTo>
                  <a:lnTo>
                    <a:pt x="111407" y="1309589"/>
                  </a:lnTo>
                  <a:cubicBezTo>
                    <a:pt x="99100" y="1309589"/>
                    <a:pt x="89123" y="1319566"/>
                    <a:pt x="89123" y="1331873"/>
                  </a:cubicBezTo>
                  <a:lnTo>
                    <a:pt x="89123" y="1359305"/>
                  </a:lnTo>
                  <a:cubicBezTo>
                    <a:pt x="89123" y="1371612"/>
                    <a:pt x="99100" y="1381589"/>
                    <a:pt x="111407" y="1381589"/>
                  </a:cubicBezTo>
                  <a:lnTo>
                    <a:pt x="426839" y="1381589"/>
                  </a:lnTo>
                  <a:cubicBezTo>
                    <a:pt x="439146" y="1381589"/>
                    <a:pt x="449123" y="1371612"/>
                    <a:pt x="449123" y="1359305"/>
                  </a:cubicBezTo>
                  <a:lnTo>
                    <a:pt x="449123" y="1331873"/>
                  </a:lnTo>
                  <a:cubicBezTo>
                    <a:pt x="449123" y="1319566"/>
                    <a:pt x="439146" y="1309589"/>
                    <a:pt x="426839" y="1309589"/>
                  </a:cubicBezTo>
                  <a:close/>
                  <a:moveTo>
                    <a:pt x="318839" y="1033817"/>
                  </a:moveTo>
                  <a:lnTo>
                    <a:pt x="111407" y="1033817"/>
                  </a:lnTo>
                  <a:cubicBezTo>
                    <a:pt x="99100" y="1033817"/>
                    <a:pt x="89123" y="1043794"/>
                    <a:pt x="89123" y="1056101"/>
                  </a:cubicBezTo>
                  <a:lnTo>
                    <a:pt x="89123" y="1083533"/>
                  </a:lnTo>
                  <a:cubicBezTo>
                    <a:pt x="89123" y="1095840"/>
                    <a:pt x="99100" y="1105817"/>
                    <a:pt x="111407" y="1105817"/>
                  </a:cubicBezTo>
                  <a:lnTo>
                    <a:pt x="318839" y="1105817"/>
                  </a:lnTo>
                  <a:cubicBezTo>
                    <a:pt x="331146" y="1105817"/>
                    <a:pt x="341123" y="1095840"/>
                    <a:pt x="341123" y="1083533"/>
                  </a:cubicBezTo>
                  <a:lnTo>
                    <a:pt x="341123" y="1056101"/>
                  </a:lnTo>
                  <a:cubicBezTo>
                    <a:pt x="341123" y="1043794"/>
                    <a:pt x="331146" y="1033817"/>
                    <a:pt x="318839" y="1033817"/>
                  </a:cubicBezTo>
                  <a:close/>
                  <a:moveTo>
                    <a:pt x="1801476" y="1389955"/>
                  </a:moveTo>
                  <a:cubicBezTo>
                    <a:pt x="1796307" y="1387545"/>
                    <a:pt x="1790219" y="1387106"/>
                    <a:pt x="1784437" y="1389211"/>
                  </a:cubicBezTo>
                  <a:lnTo>
                    <a:pt x="1589514" y="1460157"/>
                  </a:lnTo>
                  <a:cubicBezTo>
                    <a:pt x="1577949" y="1464366"/>
                    <a:pt x="1571987" y="1477154"/>
                    <a:pt x="1576196" y="1488718"/>
                  </a:cubicBezTo>
                  <a:lnTo>
                    <a:pt x="1585578" y="1514496"/>
                  </a:lnTo>
                  <a:cubicBezTo>
                    <a:pt x="1589787" y="1526061"/>
                    <a:pt x="1602575" y="1532024"/>
                    <a:pt x="1614140" y="1527815"/>
                  </a:cubicBezTo>
                  <a:lnTo>
                    <a:pt x="1809062" y="1456869"/>
                  </a:lnTo>
                  <a:cubicBezTo>
                    <a:pt x="1820627" y="1452660"/>
                    <a:pt x="1826590" y="1439872"/>
                    <a:pt x="1822381" y="1428307"/>
                  </a:cubicBezTo>
                  <a:lnTo>
                    <a:pt x="1812998" y="1402529"/>
                  </a:lnTo>
                  <a:cubicBezTo>
                    <a:pt x="1810894" y="1396747"/>
                    <a:pt x="1806644" y="1392365"/>
                    <a:pt x="1801476" y="1389955"/>
                  </a:cubicBezTo>
                  <a:close/>
                  <a:moveTo>
                    <a:pt x="648072" y="984572"/>
                  </a:moveTo>
                  <a:lnTo>
                    <a:pt x="648072" y="2864964"/>
                  </a:lnTo>
                  <a:cubicBezTo>
                    <a:pt x="1074622" y="2740061"/>
                    <a:pt x="1381089" y="2358590"/>
                    <a:pt x="1374920" y="1912226"/>
                  </a:cubicBezTo>
                  <a:cubicBezTo>
                    <a:pt x="1368877" y="1474953"/>
                    <a:pt x="1064591" y="1107355"/>
                    <a:pt x="648072" y="984572"/>
                  </a:cubicBezTo>
                  <a:close/>
                  <a:moveTo>
                    <a:pt x="318839" y="758045"/>
                  </a:moveTo>
                  <a:lnTo>
                    <a:pt x="111407" y="758045"/>
                  </a:lnTo>
                  <a:cubicBezTo>
                    <a:pt x="99100" y="758045"/>
                    <a:pt x="89123" y="768022"/>
                    <a:pt x="89123" y="780329"/>
                  </a:cubicBezTo>
                  <a:lnTo>
                    <a:pt x="89123" y="807761"/>
                  </a:lnTo>
                  <a:cubicBezTo>
                    <a:pt x="89123" y="820068"/>
                    <a:pt x="99100" y="830045"/>
                    <a:pt x="111407" y="830045"/>
                  </a:cubicBezTo>
                  <a:lnTo>
                    <a:pt x="318839" y="830045"/>
                  </a:lnTo>
                  <a:cubicBezTo>
                    <a:pt x="331146" y="830045"/>
                    <a:pt x="341123" y="820068"/>
                    <a:pt x="341123" y="807761"/>
                  </a:cubicBezTo>
                  <a:lnTo>
                    <a:pt x="341123" y="780329"/>
                  </a:lnTo>
                  <a:cubicBezTo>
                    <a:pt x="341123" y="768022"/>
                    <a:pt x="331146" y="758045"/>
                    <a:pt x="318839" y="758045"/>
                  </a:cubicBezTo>
                  <a:close/>
                  <a:moveTo>
                    <a:pt x="1576271" y="971726"/>
                  </a:moveTo>
                  <a:cubicBezTo>
                    <a:pt x="1570599" y="971130"/>
                    <a:pt x="1564699" y="972697"/>
                    <a:pt x="1559917" y="976570"/>
                  </a:cubicBezTo>
                  <a:lnTo>
                    <a:pt x="1398712" y="1107111"/>
                  </a:lnTo>
                  <a:cubicBezTo>
                    <a:pt x="1389148" y="1114856"/>
                    <a:pt x="1387673" y="1128888"/>
                    <a:pt x="1395418" y="1138453"/>
                  </a:cubicBezTo>
                  <a:lnTo>
                    <a:pt x="1412682" y="1159771"/>
                  </a:lnTo>
                  <a:cubicBezTo>
                    <a:pt x="1420427" y="1169336"/>
                    <a:pt x="1434459" y="1170811"/>
                    <a:pt x="1444023" y="1163065"/>
                  </a:cubicBezTo>
                  <a:lnTo>
                    <a:pt x="1605228" y="1032524"/>
                  </a:lnTo>
                  <a:cubicBezTo>
                    <a:pt x="1610010" y="1028652"/>
                    <a:pt x="1612770" y="1023207"/>
                    <a:pt x="1613366" y="1017536"/>
                  </a:cubicBezTo>
                  <a:cubicBezTo>
                    <a:pt x="1613962" y="1011864"/>
                    <a:pt x="1612395" y="1005965"/>
                    <a:pt x="1608522" y="1001183"/>
                  </a:cubicBezTo>
                  <a:lnTo>
                    <a:pt x="1591259" y="979864"/>
                  </a:lnTo>
                  <a:cubicBezTo>
                    <a:pt x="1587386" y="975082"/>
                    <a:pt x="1581942" y="972322"/>
                    <a:pt x="1576271" y="971726"/>
                  </a:cubicBezTo>
                  <a:close/>
                  <a:moveTo>
                    <a:pt x="318839" y="482273"/>
                  </a:moveTo>
                  <a:lnTo>
                    <a:pt x="111407" y="482273"/>
                  </a:lnTo>
                  <a:cubicBezTo>
                    <a:pt x="99100" y="482273"/>
                    <a:pt x="89123" y="492250"/>
                    <a:pt x="89123" y="504557"/>
                  </a:cubicBezTo>
                  <a:lnTo>
                    <a:pt x="89123" y="531989"/>
                  </a:lnTo>
                  <a:cubicBezTo>
                    <a:pt x="89123" y="544296"/>
                    <a:pt x="99100" y="554273"/>
                    <a:pt x="111407" y="554273"/>
                  </a:cubicBezTo>
                  <a:lnTo>
                    <a:pt x="318839" y="554273"/>
                  </a:lnTo>
                  <a:cubicBezTo>
                    <a:pt x="331146" y="554273"/>
                    <a:pt x="341123" y="544296"/>
                    <a:pt x="341123" y="531989"/>
                  </a:cubicBezTo>
                  <a:lnTo>
                    <a:pt x="341123" y="504557"/>
                  </a:lnTo>
                  <a:cubicBezTo>
                    <a:pt x="341123" y="492250"/>
                    <a:pt x="331146" y="482273"/>
                    <a:pt x="318839" y="482273"/>
                  </a:cubicBezTo>
                  <a:close/>
                  <a:moveTo>
                    <a:pt x="1246428" y="683579"/>
                  </a:moveTo>
                  <a:cubicBezTo>
                    <a:pt x="1240747" y="684076"/>
                    <a:pt x="1235256" y="686741"/>
                    <a:pt x="1231300" y="691454"/>
                  </a:cubicBezTo>
                  <a:lnTo>
                    <a:pt x="1097965" y="850357"/>
                  </a:lnTo>
                  <a:cubicBezTo>
                    <a:pt x="1090054" y="859784"/>
                    <a:pt x="1091284" y="873840"/>
                    <a:pt x="1100712" y="881751"/>
                  </a:cubicBezTo>
                  <a:lnTo>
                    <a:pt x="1121726" y="899384"/>
                  </a:lnTo>
                  <a:cubicBezTo>
                    <a:pt x="1131154" y="907295"/>
                    <a:pt x="1145209" y="906065"/>
                    <a:pt x="1153120" y="896637"/>
                  </a:cubicBezTo>
                  <a:lnTo>
                    <a:pt x="1286455" y="737735"/>
                  </a:lnTo>
                  <a:cubicBezTo>
                    <a:pt x="1290410" y="733021"/>
                    <a:pt x="1292081" y="727150"/>
                    <a:pt x="1291584" y="721469"/>
                  </a:cubicBezTo>
                  <a:cubicBezTo>
                    <a:pt x="1291087" y="715788"/>
                    <a:pt x="1288422" y="710296"/>
                    <a:pt x="1283708" y="706341"/>
                  </a:cubicBezTo>
                  <a:lnTo>
                    <a:pt x="1262694" y="688708"/>
                  </a:lnTo>
                  <a:cubicBezTo>
                    <a:pt x="1257980" y="684752"/>
                    <a:pt x="1252109" y="683082"/>
                    <a:pt x="1246428" y="683579"/>
                  </a:cubicBezTo>
                  <a:close/>
                  <a:moveTo>
                    <a:pt x="769804" y="490047"/>
                  </a:moveTo>
                  <a:lnTo>
                    <a:pt x="742372" y="490047"/>
                  </a:lnTo>
                  <a:cubicBezTo>
                    <a:pt x="730065" y="490047"/>
                    <a:pt x="720088" y="500024"/>
                    <a:pt x="720088" y="512331"/>
                  </a:cubicBezTo>
                  <a:lnTo>
                    <a:pt x="720088" y="827763"/>
                  </a:lnTo>
                  <a:cubicBezTo>
                    <a:pt x="720088" y="840070"/>
                    <a:pt x="730065" y="850047"/>
                    <a:pt x="742372" y="850047"/>
                  </a:cubicBezTo>
                  <a:lnTo>
                    <a:pt x="769804" y="850047"/>
                  </a:lnTo>
                  <a:cubicBezTo>
                    <a:pt x="782111" y="850047"/>
                    <a:pt x="792088" y="840070"/>
                    <a:pt x="792088" y="827763"/>
                  </a:cubicBezTo>
                  <a:lnTo>
                    <a:pt x="792088" y="512331"/>
                  </a:lnTo>
                  <a:cubicBezTo>
                    <a:pt x="792088" y="500024"/>
                    <a:pt x="782111" y="490047"/>
                    <a:pt x="769804" y="490047"/>
                  </a:cubicBezTo>
                  <a:close/>
                  <a:moveTo>
                    <a:pt x="426839" y="206501"/>
                  </a:moveTo>
                  <a:lnTo>
                    <a:pt x="111407" y="206501"/>
                  </a:lnTo>
                  <a:cubicBezTo>
                    <a:pt x="99100" y="206501"/>
                    <a:pt x="89123" y="216478"/>
                    <a:pt x="89123" y="228785"/>
                  </a:cubicBezTo>
                  <a:lnTo>
                    <a:pt x="89123" y="256217"/>
                  </a:lnTo>
                  <a:cubicBezTo>
                    <a:pt x="89123" y="268524"/>
                    <a:pt x="99100" y="278501"/>
                    <a:pt x="111407" y="278501"/>
                  </a:cubicBezTo>
                  <a:lnTo>
                    <a:pt x="426839" y="278501"/>
                  </a:lnTo>
                  <a:cubicBezTo>
                    <a:pt x="439146" y="278501"/>
                    <a:pt x="449123" y="268524"/>
                    <a:pt x="449123" y="256217"/>
                  </a:cubicBezTo>
                  <a:lnTo>
                    <a:pt x="449123" y="228785"/>
                  </a:lnTo>
                  <a:cubicBezTo>
                    <a:pt x="449123" y="216478"/>
                    <a:pt x="439146" y="206501"/>
                    <a:pt x="426839" y="206501"/>
                  </a:cubicBezTo>
                  <a:close/>
                  <a:moveTo>
                    <a:pt x="648072" y="0"/>
                  </a:moveTo>
                  <a:lnTo>
                    <a:pt x="648072" y="344973"/>
                  </a:lnTo>
                  <a:cubicBezTo>
                    <a:pt x="1409499" y="481795"/>
                    <a:pt x="1988619" y="1125496"/>
                    <a:pt x="1999000" y="1904381"/>
                  </a:cubicBezTo>
                  <a:cubicBezTo>
                    <a:pt x="2009572" y="2697665"/>
                    <a:pt x="1426686" y="3365444"/>
                    <a:pt x="648072" y="3504501"/>
                  </a:cubicBezTo>
                  <a:lnTo>
                    <a:pt x="648072" y="3816424"/>
                  </a:lnTo>
                  <a:lnTo>
                    <a:pt x="0" y="3816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6"/>
          <p:cNvSpPr/>
          <p:nvPr/>
        </p:nvSpPr>
        <p:spPr>
          <a:xfrm rot="5400000">
            <a:off x="6521669" y="2396167"/>
            <a:ext cx="167397" cy="168319"/>
          </a:xfrm>
          <a:custGeom>
            <a:rect b="b" l="l" r="r" t="t"/>
            <a:pathLst>
              <a:path extrusionOk="0" h="3960440" w="3938762">
                <a:moveTo>
                  <a:pt x="529047" y="3595100"/>
                </a:moveTo>
                <a:lnTo>
                  <a:pt x="529047" y="365340"/>
                </a:lnTo>
                <a:lnTo>
                  <a:pt x="2494573" y="365340"/>
                </a:lnTo>
                <a:lnTo>
                  <a:pt x="2494573" y="540060"/>
                </a:lnTo>
                <a:lnTo>
                  <a:pt x="2415879" y="540060"/>
                </a:lnTo>
                <a:cubicBezTo>
                  <a:pt x="2342570" y="540060"/>
                  <a:pt x="2283142" y="609409"/>
                  <a:pt x="2283142" y="694956"/>
                </a:cubicBezTo>
                <a:lnTo>
                  <a:pt x="2283142" y="1321268"/>
                </a:lnTo>
                <a:cubicBezTo>
                  <a:pt x="2283142" y="1406815"/>
                  <a:pt x="2342570" y="1476164"/>
                  <a:pt x="2415879" y="1476164"/>
                </a:cubicBezTo>
                <a:lnTo>
                  <a:pt x="2494573" y="1476164"/>
                </a:lnTo>
                <a:lnTo>
                  <a:pt x="2494573" y="3595100"/>
                </a:lnTo>
                <a:close/>
                <a:moveTo>
                  <a:pt x="431946" y="3708412"/>
                </a:moveTo>
                <a:lnTo>
                  <a:pt x="2591675" y="3708412"/>
                </a:lnTo>
                <a:lnTo>
                  <a:pt x="2591675" y="1476164"/>
                </a:lnTo>
                <a:lnTo>
                  <a:pt x="2591675" y="540060"/>
                </a:lnTo>
                <a:lnTo>
                  <a:pt x="2591675" y="252028"/>
                </a:lnTo>
                <a:lnTo>
                  <a:pt x="431946" y="252028"/>
                </a:lnTo>
                <a:close/>
                <a:moveTo>
                  <a:pt x="308533" y="3852428"/>
                </a:moveTo>
                <a:lnTo>
                  <a:pt x="308533" y="108012"/>
                </a:lnTo>
                <a:lnTo>
                  <a:pt x="2591675" y="108012"/>
                </a:lnTo>
                <a:lnTo>
                  <a:pt x="2591675" y="144016"/>
                </a:lnTo>
                <a:cubicBezTo>
                  <a:pt x="2591675" y="64478"/>
                  <a:pt x="2646929" y="0"/>
                  <a:pt x="2715088" y="0"/>
                </a:cubicBezTo>
                <a:cubicBezTo>
                  <a:pt x="2783248" y="0"/>
                  <a:pt x="2838501" y="64478"/>
                  <a:pt x="2838501" y="144016"/>
                </a:cubicBezTo>
                <a:lnTo>
                  <a:pt x="2838501" y="1216555"/>
                </a:lnTo>
                <a:lnTo>
                  <a:pt x="3701994" y="718017"/>
                </a:lnTo>
                <a:cubicBezTo>
                  <a:pt x="3761848" y="683460"/>
                  <a:pt x="3838382" y="703968"/>
                  <a:pt x="3872939" y="763821"/>
                </a:cubicBezTo>
                <a:lnTo>
                  <a:pt x="3890301" y="793894"/>
                </a:lnTo>
                <a:cubicBezTo>
                  <a:pt x="3924858" y="853748"/>
                  <a:pt x="3904350" y="930282"/>
                  <a:pt x="3844497" y="964838"/>
                </a:cubicBezTo>
                <a:lnTo>
                  <a:pt x="2838501" y="1545650"/>
                </a:lnTo>
                <a:lnTo>
                  <a:pt x="2838501" y="1836539"/>
                </a:lnTo>
                <a:lnTo>
                  <a:pt x="3813622" y="1836539"/>
                </a:lnTo>
                <a:cubicBezTo>
                  <a:pt x="3882735" y="1836539"/>
                  <a:pt x="3938762" y="1892566"/>
                  <a:pt x="3938762" y="1961679"/>
                </a:cubicBezTo>
                <a:lnTo>
                  <a:pt x="3938762" y="1996404"/>
                </a:lnTo>
                <a:cubicBezTo>
                  <a:pt x="3938762" y="2065517"/>
                  <a:pt x="3882735" y="2121544"/>
                  <a:pt x="3813622" y="2121544"/>
                </a:cubicBezTo>
                <a:lnTo>
                  <a:pt x="2838501" y="2121544"/>
                </a:lnTo>
                <a:lnTo>
                  <a:pt x="2838501" y="2471522"/>
                </a:lnTo>
                <a:lnTo>
                  <a:pt x="3844498" y="3052334"/>
                </a:lnTo>
                <a:cubicBezTo>
                  <a:pt x="3904351" y="3086891"/>
                  <a:pt x="3924859" y="3163425"/>
                  <a:pt x="3890302" y="3223279"/>
                </a:cubicBezTo>
                <a:lnTo>
                  <a:pt x="3872940" y="3253351"/>
                </a:lnTo>
                <a:cubicBezTo>
                  <a:pt x="3838383" y="3313205"/>
                  <a:pt x="3761849" y="3333712"/>
                  <a:pt x="3701995" y="3299156"/>
                </a:cubicBezTo>
                <a:lnTo>
                  <a:pt x="2838501" y="2800617"/>
                </a:lnTo>
                <a:lnTo>
                  <a:pt x="2838501" y="3816424"/>
                </a:lnTo>
                <a:cubicBezTo>
                  <a:pt x="2838501" y="3895962"/>
                  <a:pt x="2783248" y="3960440"/>
                  <a:pt x="2715088" y="3960440"/>
                </a:cubicBezTo>
                <a:cubicBezTo>
                  <a:pt x="2646929" y="3960440"/>
                  <a:pt x="2591675" y="3895962"/>
                  <a:pt x="2591675" y="3816424"/>
                </a:cubicBezTo>
                <a:lnTo>
                  <a:pt x="2591675" y="3852428"/>
                </a:lnTo>
                <a:close/>
                <a:moveTo>
                  <a:pt x="0" y="3816424"/>
                </a:moveTo>
                <a:lnTo>
                  <a:pt x="0" y="144016"/>
                </a:lnTo>
                <a:cubicBezTo>
                  <a:pt x="0" y="64478"/>
                  <a:pt x="55254" y="0"/>
                  <a:pt x="123413" y="0"/>
                </a:cubicBezTo>
                <a:cubicBezTo>
                  <a:pt x="191572" y="0"/>
                  <a:pt x="246826" y="64478"/>
                  <a:pt x="246826" y="144016"/>
                </a:cubicBezTo>
                <a:lnTo>
                  <a:pt x="246826" y="3816424"/>
                </a:lnTo>
                <a:cubicBezTo>
                  <a:pt x="246826" y="3895962"/>
                  <a:pt x="191572" y="3960440"/>
                  <a:pt x="123413" y="3960440"/>
                </a:cubicBezTo>
                <a:cubicBezTo>
                  <a:pt x="55254" y="3960440"/>
                  <a:pt x="0" y="3895962"/>
                  <a:pt x="0" y="3816424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5775015" y="2613197"/>
            <a:ext cx="168518" cy="168583"/>
          </a:xfrm>
          <a:custGeom>
            <a:rect b="b" l="l" r="r" t="t"/>
            <a:pathLst>
              <a:path extrusionOk="0" h="3966649" w="3965124">
                <a:moveTo>
                  <a:pt x="1424086" y="2781035"/>
                </a:moveTo>
                <a:cubicBezTo>
                  <a:pt x="1410882" y="2781035"/>
                  <a:pt x="1400178" y="2791739"/>
                  <a:pt x="1400178" y="2804943"/>
                </a:cubicBezTo>
                <a:lnTo>
                  <a:pt x="1400178" y="2865127"/>
                </a:lnTo>
                <a:cubicBezTo>
                  <a:pt x="1400178" y="2878331"/>
                  <a:pt x="1410882" y="2889035"/>
                  <a:pt x="1424086" y="2889035"/>
                </a:cubicBezTo>
                <a:lnTo>
                  <a:pt x="2367388" y="2889035"/>
                </a:lnTo>
                <a:lnTo>
                  <a:pt x="2313388" y="3141035"/>
                </a:lnTo>
                <a:lnTo>
                  <a:pt x="2529388" y="3141035"/>
                </a:lnTo>
                <a:lnTo>
                  <a:pt x="2475388" y="2889035"/>
                </a:lnTo>
                <a:lnTo>
                  <a:pt x="2528270" y="2889035"/>
                </a:lnTo>
                <a:cubicBezTo>
                  <a:pt x="2541474" y="2889035"/>
                  <a:pt x="2552178" y="2878331"/>
                  <a:pt x="2552178" y="2865127"/>
                </a:cubicBezTo>
                <a:lnTo>
                  <a:pt x="2552178" y="2804943"/>
                </a:lnTo>
                <a:cubicBezTo>
                  <a:pt x="2552178" y="2791739"/>
                  <a:pt x="2541474" y="2781035"/>
                  <a:pt x="2528270" y="2781035"/>
                </a:cubicBezTo>
                <a:close/>
                <a:moveTo>
                  <a:pt x="1415025" y="2642959"/>
                </a:moveTo>
                <a:lnTo>
                  <a:pt x="2538189" y="2642959"/>
                </a:lnTo>
                <a:cubicBezTo>
                  <a:pt x="2644599" y="2642959"/>
                  <a:pt x="2730861" y="2729221"/>
                  <a:pt x="2730861" y="2835631"/>
                </a:cubicBezTo>
                <a:lnTo>
                  <a:pt x="2730861" y="3350287"/>
                </a:lnTo>
                <a:cubicBezTo>
                  <a:pt x="2730861" y="3456697"/>
                  <a:pt x="2644599" y="3542959"/>
                  <a:pt x="2538189" y="3542959"/>
                </a:cubicBezTo>
                <a:lnTo>
                  <a:pt x="1415025" y="3542959"/>
                </a:lnTo>
                <a:cubicBezTo>
                  <a:pt x="1308615" y="3542959"/>
                  <a:pt x="1222353" y="3456697"/>
                  <a:pt x="1222353" y="3350287"/>
                </a:cubicBezTo>
                <a:lnTo>
                  <a:pt x="1222353" y="2835631"/>
                </a:lnTo>
                <a:cubicBezTo>
                  <a:pt x="1222353" y="2729221"/>
                  <a:pt x="1308615" y="2642959"/>
                  <a:pt x="1415025" y="2642959"/>
                </a:cubicBezTo>
                <a:close/>
                <a:moveTo>
                  <a:pt x="1343314" y="2552899"/>
                </a:moveTo>
                <a:cubicBezTo>
                  <a:pt x="1215608" y="2552899"/>
                  <a:pt x="1112082" y="2656425"/>
                  <a:pt x="1112082" y="2784131"/>
                </a:cubicBezTo>
                <a:lnTo>
                  <a:pt x="1112082" y="3401787"/>
                </a:lnTo>
                <a:cubicBezTo>
                  <a:pt x="1112082" y="3529493"/>
                  <a:pt x="1215608" y="3633019"/>
                  <a:pt x="1343314" y="3633019"/>
                </a:cubicBezTo>
                <a:lnTo>
                  <a:pt x="2609900" y="3633019"/>
                </a:lnTo>
                <a:cubicBezTo>
                  <a:pt x="2737606" y="3633019"/>
                  <a:pt x="2841132" y="3529493"/>
                  <a:pt x="2841132" y="3401787"/>
                </a:cubicBezTo>
                <a:lnTo>
                  <a:pt x="2841132" y="2784131"/>
                </a:lnTo>
                <a:cubicBezTo>
                  <a:pt x="2841132" y="2656425"/>
                  <a:pt x="2737606" y="2552899"/>
                  <a:pt x="2609900" y="2552899"/>
                </a:cubicBezTo>
                <a:close/>
                <a:moveTo>
                  <a:pt x="1984595" y="686451"/>
                </a:moveTo>
                <a:cubicBezTo>
                  <a:pt x="1848913" y="685428"/>
                  <a:pt x="1712956" y="709123"/>
                  <a:pt x="1586955" y="757612"/>
                </a:cubicBezTo>
                <a:cubicBezTo>
                  <a:pt x="1263834" y="881959"/>
                  <a:pt x="1057375" y="1148967"/>
                  <a:pt x="1057375" y="1442503"/>
                </a:cubicBezTo>
                <a:lnTo>
                  <a:pt x="1223713" y="1442503"/>
                </a:lnTo>
                <a:cubicBezTo>
                  <a:pt x="1223713" y="1209614"/>
                  <a:pt x="1398582" y="998535"/>
                  <a:pt x="1670021" y="903779"/>
                </a:cubicBezTo>
                <a:cubicBezTo>
                  <a:pt x="1869153" y="834264"/>
                  <a:pt x="2096964" y="835849"/>
                  <a:pt x="2294490" y="908124"/>
                </a:cubicBezTo>
                <a:cubicBezTo>
                  <a:pt x="2565800" y="1007396"/>
                  <a:pt x="2736196" y="1223292"/>
                  <a:pt x="2728387" y="1457883"/>
                </a:cubicBezTo>
                <a:lnTo>
                  <a:pt x="2894698" y="1461284"/>
                </a:lnTo>
                <a:cubicBezTo>
                  <a:pt x="2903613" y="1166055"/>
                  <a:pt x="2702828" y="893577"/>
                  <a:pt x="2380583" y="763594"/>
                </a:cubicBezTo>
                <a:cubicBezTo>
                  <a:pt x="2255683" y="713214"/>
                  <a:pt x="2120276" y="687474"/>
                  <a:pt x="1984595" y="686451"/>
                </a:cubicBezTo>
                <a:close/>
                <a:moveTo>
                  <a:pt x="748864" y="316816"/>
                </a:moveTo>
                <a:cubicBezTo>
                  <a:pt x="573867" y="277903"/>
                  <a:pt x="393078" y="608035"/>
                  <a:pt x="328345" y="1277425"/>
                </a:cubicBezTo>
                <a:cubicBezTo>
                  <a:pt x="308960" y="1477879"/>
                  <a:pt x="303156" y="1690619"/>
                  <a:pt x="311366" y="1899761"/>
                </a:cubicBezTo>
                <a:cubicBezTo>
                  <a:pt x="329717" y="2367235"/>
                  <a:pt x="412386" y="2739503"/>
                  <a:pt x="523071" y="2943388"/>
                </a:cubicBezTo>
                <a:cubicBezTo>
                  <a:pt x="514506" y="2204238"/>
                  <a:pt x="650367" y="1380009"/>
                  <a:pt x="893183" y="992065"/>
                </a:cubicBezTo>
                <a:cubicBezTo>
                  <a:pt x="928296" y="918035"/>
                  <a:pt x="972282" y="847850"/>
                  <a:pt x="1028251" y="785770"/>
                </a:cubicBezTo>
                <a:cubicBezTo>
                  <a:pt x="955273" y="494095"/>
                  <a:pt x="853096" y="339994"/>
                  <a:pt x="748864" y="316816"/>
                </a:cubicBezTo>
                <a:close/>
                <a:moveTo>
                  <a:pt x="3249110" y="307742"/>
                </a:moveTo>
                <a:cubicBezTo>
                  <a:pt x="3238158" y="307299"/>
                  <a:pt x="3227198" y="308289"/>
                  <a:pt x="3216260" y="310721"/>
                </a:cubicBezTo>
                <a:cubicBezTo>
                  <a:pt x="3111522" y="334011"/>
                  <a:pt x="3008859" y="489499"/>
                  <a:pt x="2935834" y="783936"/>
                </a:cubicBezTo>
                <a:cubicBezTo>
                  <a:pt x="3013497" y="864219"/>
                  <a:pt x="3074741" y="956758"/>
                  <a:pt x="3111090" y="1057964"/>
                </a:cubicBezTo>
                <a:cubicBezTo>
                  <a:pt x="3264072" y="1359827"/>
                  <a:pt x="3419956" y="2216590"/>
                  <a:pt x="3428851" y="2960060"/>
                </a:cubicBezTo>
                <a:cubicBezTo>
                  <a:pt x="3546237" y="2762107"/>
                  <a:pt x="3634696" y="2379249"/>
                  <a:pt x="3653758" y="1893666"/>
                </a:cubicBezTo>
                <a:cubicBezTo>
                  <a:pt x="3661968" y="1684524"/>
                  <a:pt x="3656164" y="1471784"/>
                  <a:pt x="3636779" y="1271330"/>
                </a:cubicBezTo>
                <a:cubicBezTo>
                  <a:pt x="3576092" y="643777"/>
                  <a:pt x="3413403" y="314399"/>
                  <a:pt x="3249110" y="307742"/>
                </a:cubicBezTo>
                <a:close/>
                <a:moveTo>
                  <a:pt x="1972521" y="166012"/>
                </a:moveTo>
                <a:cubicBezTo>
                  <a:pt x="1793741" y="167589"/>
                  <a:pt x="1642194" y="282090"/>
                  <a:pt x="1586880" y="441984"/>
                </a:cubicBezTo>
                <a:cubicBezTo>
                  <a:pt x="1879371" y="396485"/>
                  <a:pt x="2118186" y="390779"/>
                  <a:pt x="2369681" y="455607"/>
                </a:cubicBezTo>
                <a:cubicBezTo>
                  <a:pt x="2317851" y="285956"/>
                  <a:pt x="2158901" y="164368"/>
                  <a:pt x="1972521" y="166012"/>
                </a:cubicBezTo>
                <a:close/>
                <a:moveTo>
                  <a:pt x="1971058" y="38"/>
                </a:moveTo>
                <a:cubicBezTo>
                  <a:pt x="2272286" y="-2618"/>
                  <a:pt x="2522340" y="224629"/>
                  <a:pt x="2550790" y="518915"/>
                </a:cubicBezTo>
                <a:cubicBezTo>
                  <a:pt x="2601806" y="540783"/>
                  <a:pt x="2652165" y="566478"/>
                  <a:pt x="2700232" y="596447"/>
                </a:cubicBezTo>
                <a:cubicBezTo>
                  <a:pt x="3031809" y="-333533"/>
                  <a:pt x="3671579" y="-153955"/>
                  <a:pt x="3896642" y="981323"/>
                </a:cubicBezTo>
                <a:cubicBezTo>
                  <a:pt x="3961367" y="1307811"/>
                  <a:pt x="3980866" y="1674536"/>
                  <a:pt x="3952346" y="2028935"/>
                </a:cubicBezTo>
                <a:cubicBezTo>
                  <a:pt x="3897716" y="2707776"/>
                  <a:pt x="3682190" y="3209285"/>
                  <a:pt x="3420430" y="3365926"/>
                </a:cubicBezTo>
                <a:cubicBezTo>
                  <a:pt x="3419462" y="3390971"/>
                  <a:pt x="3417429" y="3415630"/>
                  <a:pt x="3415153" y="3439927"/>
                </a:cubicBezTo>
                <a:cubicBezTo>
                  <a:pt x="3349316" y="3791807"/>
                  <a:pt x="3159573" y="3966649"/>
                  <a:pt x="2880394" y="3966649"/>
                </a:cubicBezTo>
                <a:lnTo>
                  <a:pt x="1083079" y="3966649"/>
                </a:lnTo>
                <a:cubicBezTo>
                  <a:pt x="803900" y="3966649"/>
                  <a:pt x="599527" y="3738450"/>
                  <a:pt x="548321" y="3439927"/>
                </a:cubicBezTo>
                <a:lnTo>
                  <a:pt x="543282" y="3371180"/>
                </a:lnTo>
                <a:cubicBezTo>
                  <a:pt x="282161" y="3213580"/>
                  <a:pt x="67310" y="2712653"/>
                  <a:pt x="12778" y="2035030"/>
                </a:cubicBezTo>
                <a:cubicBezTo>
                  <a:pt x="-15742" y="1680631"/>
                  <a:pt x="3757" y="1313906"/>
                  <a:pt x="68482" y="987418"/>
                </a:cubicBezTo>
                <a:cubicBezTo>
                  <a:pt x="291713" y="-138620"/>
                  <a:pt x="922929" y="-324452"/>
                  <a:pt x="1257103" y="579942"/>
                </a:cubicBezTo>
                <a:cubicBezTo>
                  <a:pt x="1301771" y="548833"/>
                  <a:pt x="1350937" y="522322"/>
                  <a:pt x="1403563" y="499160"/>
                </a:cubicBezTo>
                <a:cubicBezTo>
                  <a:pt x="1440713" y="218741"/>
                  <a:pt x="1680131" y="2603"/>
                  <a:pt x="1971058" y="38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6784847" y="2698559"/>
            <a:ext cx="154479" cy="197426"/>
          </a:xfrm>
          <a:custGeom>
            <a:rect b="b" l="l" r="r" t="t"/>
            <a:pathLst>
              <a:path extrusionOk="0" h="3948524" w="3089578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26"/>
          <p:cNvGrpSpPr/>
          <p:nvPr/>
        </p:nvGrpSpPr>
        <p:grpSpPr>
          <a:xfrm>
            <a:off x="6264495" y="2233923"/>
            <a:ext cx="170961" cy="173347"/>
            <a:chOff x="2612260" y="1393501"/>
            <a:chExt cx="3975839" cy="4031323"/>
          </a:xfrm>
        </p:grpSpPr>
        <p:sp>
          <p:nvSpPr>
            <p:cNvPr id="318" name="Google Shape;318;p26"/>
            <p:cNvSpPr/>
            <p:nvPr/>
          </p:nvSpPr>
          <p:spPr>
            <a:xfrm>
              <a:off x="2612348" y="2763590"/>
              <a:ext cx="864096" cy="2616753"/>
            </a:xfrm>
            <a:custGeom>
              <a:rect b="b" l="l" r="r" t="t"/>
              <a:pathLst>
                <a:path extrusionOk="0" h="2616753" w="864096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 rot="631368">
              <a:off x="2768494" y="1422377"/>
              <a:ext cx="436844" cy="1309754"/>
            </a:xfrm>
            <a:custGeom>
              <a:rect b="b" l="l" r="r" t="t"/>
              <a:pathLst>
                <a:path extrusionOk="0" h="1310664" w="437147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 rot="552203">
              <a:off x="2953495" y="1506319"/>
              <a:ext cx="435438" cy="1295226"/>
            </a:xfrm>
            <a:custGeom>
              <a:rect b="b" l="l" r="r" t="t"/>
              <a:pathLst>
                <a:path extrusionOk="0" h="1294737" w="435273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 rot="552203">
              <a:off x="3149504" y="1500568"/>
              <a:ext cx="454687" cy="1334650"/>
            </a:xfrm>
            <a:custGeom>
              <a:rect b="b" l="l" r="r" t="t"/>
              <a:pathLst>
                <a:path extrusionOk="0" h="1334146" w="454515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 rot="552203">
              <a:off x="3377904" y="1462276"/>
              <a:ext cx="445782" cy="1346978"/>
            </a:xfrm>
            <a:custGeom>
              <a:rect b="b" l="l" r="r" t="t"/>
              <a:pathLst>
                <a:path extrusionOk="0" h="1346469" w="445614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3707740" y="2763590"/>
              <a:ext cx="864096" cy="2616753"/>
            </a:xfrm>
            <a:custGeom>
              <a:rect b="b" l="l" r="r" t="t"/>
              <a:pathLst>
                <a:path extrusionOk="0" h="2616753" w="864096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 rot="631368">
              <a:off x="3863886" y="1422377"/>
              <a:ext cx="436844" cy="1309754"/>
            </a:xfrm>
            <a:custGeom>
              <a:rect b="b" l="l" r="r" t="t"/>
              <a:pathLst>
                <a:path extrusionOk="0" h="1310664" w="437147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 rot="552203">
              <a:off x="4048887" y="1506319"/>
              <a:ext cx="435438" cy="1295226"/>
            </a:xfrm>
            <a:custGeom>
              <a:rect b="b" l="l" r="r" t="t"/>
              <a:pathLst>
                <a:path extrusionOk="0" h="1294737" w="435273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 rot="552203">
              <a:off x="4244896" y="1500568"/>
              <a:ext cx="454687" cy="1334650"/>
            </a:xfrm>
            <a:custGeom>
              <a:rect b="b" l="l" r="r" t="t"/>
              <a:pathLst>
                <a:path extrusionOk="0" h="1334146" w="454515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 rot="552203">
              <a:off x="4473296" y="1462276"/>
              <a:ext cx="445782" cy="1346978"/>
            </a:xfrm>
            <a:custGeom>
              <a:rect b="b" l="l" r="r" t="t"/>
              <a:pathLst>
                <a:path extrusionOk="0" h="1346469" w="445614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4745338" y="2808071"/>
              <a:ext cx="864096" cy="2616753"/>
            </a:xfrm>
            <a:custGeom>
              <a:rect b="b" l="l" r="r" t="t"/>
              <a:pathLst>
                <a:path extrusionOk="0" h="2616753" w="864096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 rot="631368">
              <a:off x="4901484" y="1466858"/>
              <a:ext cx="436844" cy="1309754"/>
            </a:xfrm>
            <a:custGeom>
              <a:rect b="b" l="l" r="r" t="t"/>
              <a:pathLst>
                <a:path extrusionOk="0" h="1310664" w="437147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 rot="552203">
              <a:off x="5086485" y="1550800"/>
              <a:ext cx="435438" cy="1295226"/>
            </a:xfrm>
            <a:custGeom>
              <a:rect b="b" l="l" r="r" t="t"/>
              <a:pathLst>
                <a:path extrusionOk="0" h="1294737" w="435273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 rot="552203">
              <a:off x="5282494" y="1545049"/>
              <a:ext cx="454687" cy="1334650"/>
            </a:xfrm>
            <a:custGeom>
              <a:rect b="b" l="l" r="r" t="t"/>
              <a:pathLst>
                <a:path extrusionOk="0" h="1334146" w="454515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 rot="552203">
              <a:off x="5510894" y="1506757"/>
              <a:ext cx="445782" cy="1346978"/>
            </a:xfrm>
            <a:custGeom>
              <a:rect b="b" l="l" r="r" t="t"/>
              <a:pathLst>
                <a:path extrusionOk="0" h="1346469" w="445614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546983" y="1701466"/>
              <a:ext cx="1041116" cy="3655127"/>
            </a:xfrm>
            <a:custGeom>
              <a:rect b="b" l="l" r="r" t="t"/>
              <a:pathLst>
                <a:path extrusionOk="0" h="3655127" w="1285328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612260" y="4609589"/>
              <a:ext cx="864096" cy="466294"/>
            </a:xfrm>
            <a:custGeom>
              <a:rect b="b" l="l" r="r" t="t"/>
              <a:pathLst>
                <a:path extrusionOk="0" h="466294" w="864096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3701334" y="4609589"/>
              <a:ext cx="864096" cy="466294"/>
            </a:xfrm>
            <a:custGeom>
              <a:rect b="b" l="l" r="r" t="t"/>
              <a:pathLst>
                <a:path extrusionOk="0" h="466294" w="864096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751848" y="4609589"/>
              <a:ext cx="864096" cy="466294"/>
            </a:xfrm>
            <a:custGeom>
              <a:rect b="b" l="l" r="r" t="t"/>
              <a:pathLst>
                <a:path extrusionOk="0" h="466294" w="864096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612260" y="4509120"/>
              <a:ext cx="864096" cy="466294"/>
            </a:xfrm>
            <a:custGeom>
              <a:rect b="b" l="l" r="r" t="t"/>
              <a:pathLst>
                <a:path extrusionOk="0" h="466294" w="864096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01334" y="4509120"/>
              <a:ext cx="864096" cy="466294"/>
            </a:xfrm>
            <a:custGeom>
              <a:rect b="b" l="l" r="r" t="t"/>
              <a:pathLst>
                <a:path extrusionOk="0" h="466294" w="864096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751848" y="4509120"/>
              <a:ext cx="864096" cy="466294"/>
            </a:xfrm>
            <a:custGeom>
              <a:rect b="b" l="l" r="r" t="t"/>
              <a:pathLst>
                <a:path extrusionOk="0" h="466294" w="864096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5774608" y="2325011"/>
            <a:ext cx="170413" cy="170163"/>
            <a:chOff x="2611714" y="1452660"/>
            <a:chExt cx="3963104" cy="3957283"/>
          </a:xfrm>
        </p:grpSpPr>
        <p:sp>
          <p:nvSpPr>
            <p:cNvPr id="341" name="Google Shape;341;p26"/>
            <p:cNvSpPr/>
            <p:nvPr/>
          </p:nvSpPr>
          <p:spPr>
            <a:xfrm rot="5400000">
              <a:off x="3996576" y="67797"/>
              <a:ext cx="1193379" cy="3963104"/>
            </a:xfrm>
            <a:custGeom>
              <a:rect b="b" l="l" r="r" t="t"/>
              <a:pathLst>
                <a:path extrusionOk="0" h="3963104" w="1193379">
                  <a:moveTo>
                    <a:pt x="291731" y="0"/>
                  </a:moveTo>
                  <a:lnTo>
                    <a:pt x="564605" y="0"/>
                  </a:lnTo>
                  <a:cubicBezTo>
                    <a:pt x="707982" y="0"/>
                    <a:pt x="824212" y="116230"/>
                    <a:pt x="824212" y="259607"/>
                  </a:cubicBezTo>
                  <a:cubicBezTo>
                    <a:pt x="812311" y="1450613"/>
                    <a:pt x="789639" y="1742312"/>
                    <a:pt x="804710" y="2820937"/>
                  </a:cubicBezTo>
                  <a:cubicBezTo>
                    <a:pt x="785221" y="3416922"/>
                    <a:pt x="1344067" y="3958911"/>
                    <a:pt x="1153825" y="3963104"/>
                  </a:cubicBezTo>
                  <a:cubicBezTo>
                    <a:pt x="691323" y="3853235"/>
                    <a:pt x="5536" y="3498816"/>
                    <a:pt x="228" y="2867951"/>
                  </a:cubicBezTo>
                  <a:cubicBezTo>
                    <a:pt x="-3316" y="1920531"/>
                    <a:pt x="35668" y="1207027"/>
                    <a:pt x="32124" y="259607"/>
                  </a:cubicBezTo>
                  <a:cubicBezTo>
                    <a:pt x="32124" y="116230"/>
                    <a:pt x="148354" y="0"/>
                    <a:pt x="29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 rot="10800000">
              <a:off x="3313387" y="2197644"/>
              <a:ext cx="970580" cy="3202984"/>
            </a:xfrm>
            <a:custGeom>
              <a:rect b="b" l="l" r="r" t="t"/>
              <a:pathLst>
                <a:path extrusionOk="0" h="3202984" w="1244333">
                  <a:moveTo>
                    <a:pt x="883632" y="288"/>
                  </a:moveTo>
                  <a:cubicBezTo>
                    <a:pt x="1159064" y="-7889"/>
                    <a:pt x="1341397" y="158219"/>
                    <a:pt x="1189052" y="482586"/>
                  </a:cubicBezTo>
                  <a:cubicBezTo>
                    <a:pt x="975620" y="911727"/>
                    <a:pt x="739017" y="984814"/>
                    <a:pt x="754433" y="1465471"/>
                  </a:cubicBezTo>
                  <a:cubicBezTo>
                    <a:pt x="763047" y="1992441"/>
                    <a:pt x="773014" y="2384949"/>
                    <a:pt x="792088" y="3202984"/>
                  </a:cubicBezTo>
                  <a:lnTo>
                    <a:pt x="792088" y="3202984"/>
                  </a:lnTo>
                  <a:lnTo>
                    <a:pt x="0" y="3202984"/>
                  </a:lnTo>
                  <a:lnTo>
                    <a:pt x="0" y="3202984"/>
                  </a:lnTo>
                  <a:lnTo>
                    <a:pt x="0" y="853876"/>
                  </a:lnTo>
                  <a:cubicBezTo>
                    <a:pt x="19874" y="235997"/>
                    <a:pt x="377849" y="5161"/>
                    <a:pt x="883632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 rot="10800000">
              <a:off x="4958576" y="2197645"/>
              <a:ext cx="1601768" cy="3212297"/>
            </a:xfrm>
            <a:custGeom>
              <a:rect b="b" l="l" r="r" t="t"/>
              <a:pathLst>
                <a:path extrusionOk="0" h="3212297" w="1601768">
                  <a:moveTo>
                    <a:pt x="693588" y="119"/>
                  </a:moveTo>
                  <a:cubicBezTo>
                    <a:pt x="979449" y="3664"/>
                    <a:pt x="1431633" y="-71482"/>
                    <a:pt x="1563041" y="954899"/>
                  </a:cubicBezTo>
                  <a:lnTo>
                    <a:pt x="1601768" y="3212297"/>
                  </a:lnTo>
                  <a:lnTo>
                    <a:pt x="1601768" y="3212297"/>
                  </a:lnTo>
                  <a:lnTo>
                    <a:pt x="989768" y="3212297"/>
                  </a:lnTo>
                  <a:lnTo>
                    <a:pt x="989768" y="3212297"/>
                  </a:lnTo>
                  <a:cubicBezTo>
                    <a:pt x="961415" y="2495799"/>
                    <a:pt x="964958" y="1779301"/>
                    <a:pt x="904708" y="1062803"/>
                  </a:cubicBezTo>
                  <a:cubicBezTo>
                    <a:pt x="781622" y="431278"/>
                    <a:pt x="46520" y="738644"/>
                    <a:pt x="276501" y="1390832"/>
                  </a:cubicBezTo>
                  <a:cubicBezTo>
                    <a:pt x="-283870" y="827698"/>
                    <a:pt x="84955" y="-9337"/>
                    <a:pt x="693588" y="1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>
            <a:off x="6514105" y="2662649"/>
            <a:ext cx="128972" cy="226369"/>
          </a:xfrm>
          <a:custGeom>
            <a:rect b="b" l="l" r="r" t="t"/>
            <a:pathLst>
              <a:path extrusionOk="0" h="3936853" w="2242991">
                <a:moveTo>
                  <a:pt x="270736" y="2042698"/>
                </a:moveTo>
                <a:lnTo>
                  <a:pt x="272959" y="2042698"/>
                </a:lnTo>
                <a:cubicBezTo>
                  <a:pt x="295787" y="2113479"/>
                  <a:pt x="705194" y="2169600"/>
                  <a:pt x="1206736" y="2169600"/>
                </a:cubicBezTo>
                <a:cubicBezTo>
                  <a:pt x="1708278" y="2169600"/>
                  <a:pt x="2117686" y="2113479"/>
                  <a:pt x="2140514" y="2042698"/>
                </a:cubicBezTo>
                <a:lnTo>
                  <a:pt x="2142944" y="2042698"/>
                </a:lnTo>
                <a:lnTo>
                  <a:pt x="2142944" y="3638829"/>
                </a:lnTo>
                <a:cubicBezTo>
                  <a:pt x="2142944" y="3803424"/>
                  <a:pt x="2003239" y="3936853"/>
                  <a:pt x="1830903" y="3936853"/>
                </a:cubicBezTo>
                <a:lnTo>
                  <a:pt x="582777" y="3936853"/>
                </a:lnTo>
                <a:cubicBezTo>
                  <a:pt x="410441" y="3936853"/>
                  <a:pt x="270736" y="3803424"/>
                  <a:pt x="270736" y="3638829"/>
                </a:cubicBezTo>
                <a:close/>
                <a:moveTo>
                  <a:pt x="1389584" y="1902314"/>
                </a:moveTo>
                <a:lnTo>
                  <a:pt x="1175571" y="1942858"/>
                </a:lnTo>
                <a:cubicBezTo>
                  <a:pt x="1166297" y="1944615"/>
                  <a:pt x="1160203" y="1953556"/>
                  <a:pt x="1161960" y="1962830"/>
                </a:cubicBezTo>
                <a:lnTo>
                  <a:pt x="1169001" y="1999997"/>
                </a:lnTo>
                <a:cubicBezTo>
                  <a:pt x="1170758" y="2009271"/>
                  <a:pt x="1179700" y="2015364"/>
                  <a:pt x="1188974" y="2013607"/>
                </a:cubicBezTo>
                <a:lnTo>
                  <a:pt x="1402987" y="1973063"/>
                </a:lnTo>
                <a:cubicBezTo>
                  <a:pt x="1412261" y="1971306"/>
                  <a:pt x="1418354" y="1962364"/>
                  <a:pt x="1416598" y="1953091"/>
                </a:cubicBezTo>
                <a:lnTo>
                  <a:pt x="1409556" y="1915924"/>
                </a:lnTo>
                <a:cubicBezTo>
                  <a:pt x="1407799" y="1906649"/>
                  <a:pt x="1398858" y="1900557"/>
                  <a:pt x="1389584" y="1902314"/>
                </a:cubicBezTo>
                <a:close/>
                <a:moveTo>
                  <a:pt x="444399" y="1892921"/>
                </a:moveTo>
                <a:lnTo>
                  <a:pt x="487549" y="2053958"/>
                </a:lnTo>
                <a:cubicBezTo>
                  <a:pt x="352241" y="2031803"/>
                  <a:pt x="270944" y="2002112"/>
                  <a:pt x="270944" y="1969719"/>
                </a:cubicBezTo>
                <a:cubicBezTo>
                  <a:pt x="270944" y="1940931"/>
                  <a:pt x="335156" y="1914276"/>
                  <a:pt x="444399" y="1892921"/>
                </a:cubicBezTo>
                <a:close/>
                <a:moveTo>
                  <a:pt x="1960739" y="1891042"/>
                </a:moveTo>
                <a:cubicBezTo>
                  <a:pt x="2075269" y="1912860"/>
                  <a:pt x="2142944" y="1940165"/>
                  <a:pt x="2142944" y="1969719"/>
                </a:cubicBezTo>
                <a:cubicBezTo>
                  <a:pt x="2142944" y="2002898"/>
                  <a:pt x="2057653" y="2033243"/>
                  <a:pt x="1916514" y="2056095"/>
                </a:cubicBezTo>
                <a:close/>
                <a:moveTo>
                  <a:pt x="970450" y="1841793"/>
                </a:moveTo>
                <a:lnTo>
                  <a:pt x="1019288" y="2099589"/>
                </a:lnTo>
                <a:cubicBezTo>
                  <a:pt x="985266" y="2098910"/>
                  <a:pt x="951932" y="2097488"/>
                  <a:pt x="919381" y="2095721"/>
                </a:cubicBezTo>
                <a:lnTo>
                  <a:pt x="852855" y="1847439"/>
                </a:lnTo>
                <a:close/>
                <a:moveTo>
                  <a:pt x="1440720" y="1613218"/>
                </a:moveTo>
                <a:lnTo>
                  <a:pt x="1120594" y="1673865"/>
                </a:lnTo>
                <a:cubicBezTo>
                  <a:pt x="1111320" y="1675622"/>
                  <a:pt x="1105226" y="1684563"/>
                  <a:pt x="1106983" y="1693837"/>
                </a:cubicBezTo>
                <a:lnTo>
                  <a:pt x="1114025" y="1731004"/>
                </a:lnTo>
                <a:cubicBezTo>
                  <a:pt x="1115781" y="1740278"/>
                  <a:pt x="1124723" y="1746372"/>
                  <a:pt x="1133997" y="1744615"/>
                </a:cubicBezTo>
                <a:lnTo>
                  <a:pt x="1454123" y="1683968"/>
                </a:lnTo>
                <a:cubicBezTo>
                  <a:pt x="1463397" y="1682211"/>
                  <a:pt x="1469490" y="1673270"/>
                  <a:pt x="1467733" y="1663996"/>
                </a:cubicBezTo>
                <a:lnTo>
                  <a:pt x="1460692" y="1626829"/>
                </a:lnTo>
                <a:cubicBezTo>
                  <a:pt x="1458935" y="1617555"/>
                  <a:pt x="1449994" y="1611461"/>
                  <a:pt x="1440720" y="1613218"/>
                </a:cubicBezTo>
                <a:close/>
                <a:moveTo>
                  <a:pt x="1279927" y="1344224"/>
                </a:moveTo>
                <a:lnTo>
                  <a:pt x="1065915" y="1384768"/>
                </a:lnTo>
                <a:cubicBezTo>
                  <a:pt x="1056641" y="1386524"/>
                  <a:pt x="1050547" y="1395466"/>
                  <a:pt x="1052304" y="1404740"/>
                </a:cubicBezTo>
                <a:cubicBezTo>
                  <a:pt x="1054651" y="1417129"/>
                  <a:pt x="1056998" y="1429518"/>
                  <a:pt x="1059345" y="1441907"/>
                </a:cubicBezTo>
                <a:cubicBezTo>
                  <a:pt x="1061102" y="1451181"/>
                  <a:pt x="1070044" y="1457274"/>
                  <a:pt x="1079318" y="1455517"/>
                </a:cubicBezTo>
                <a:lnTo>
                  <a:pt x="1293331" y="1414973"/>
                </a:lnTo>
                <a:cubicBezTo>
                  <a:pt x="1302605" y="1413216"/>
                  <a:pt x="1308698" y="1404275"/>
                  <a:pt x="1306942" y="1395001"/>
                </a:cubicBezTo>
                <a:cubicBezTo>
                  <a:pt x="1304595" y="1382612"/>
                  <a:pt x="1302247" y="1370223"/>
                  <a:pt x="1299900" y="1357834"/>
                </a:cubicBezTo>
                <a:cubicBezTo>
                  <a:pt x="1298143" y="1348560"/>
                  <a:pt x="1289202" y="1342467"/>
                  <a:pt x="1279927" y="1344224"/>
                </a:cubicBezTo>
                <a:close/>
                <a:moveTo>
                  <a:pt x="690664" y="1301904"/>
                </a:moveTo>
                <a:cubicBezTo>
                  <a:pt x="760372" y="1572869"/>
                  <a:pt x="815409" y="1824276"/>
                  <a:pt x="885118" y="2095242"/>
                </a:cubicBezTo>
                <a:cubicBezTo>
                  <a:pt x="630661" y="2082292"/>
                  <a:pt x="645145" y="2074230"/>
                  <a:pt x="525159" y="2063725"/>
                </a:cubicBezTo>
                <a:lnTo>
                  <a:pt x="342930" y="1395078"/>
                </a:lnTo>
                <a:close/>
                <a:moveTo>
                  <a:pt x="1225246" y="1065177"/>
                </a:moveTo>
                <a:lnTo>
                  <a:pt x="1011234" y="1105721"/>
                </a:lnTo>
                <a:cubicBezTo>
                  <a:pt x="1001960" y="1107479"/>
                  <a:pt x="995865" y="1116420"/>
                  <a:pt x="997623" y="1125693"/>
                </a:cubicBezTo>
                <a:cubicBezTo>
                  <a:pt x="999970" y="1138082"/>
                  <a:pt x="1002317" y="1150472"/>
                  <a:pt x="1004664" y="1162861"/>
                </a:cubicBezTo>
                <a:cubicBezTo>
                  <a:pt x="1006420" y="1172135"/>
                  <a:pt x="1015363" y="1178228"/>
                  <a:pt x="1024637" y="1176471"/>
                </a:cubicBezTo>
                <a:lnTo>
                  <a:pt x="1238650" y="1135927"/>
                </a:lnTo>
                <a:cubicBezTo>
                  <a:pt x="1247924" y="1134170"/>
                  <a:pt x="1254017" y="1125228"/>
                  <a:pt x="1252261" y="1115954"/>
                </a:cubicBezTo>
                <a:cubicBezTo>
                  <a:pt x="1249914" y="1103566"/>
                  <a:pt x="1247565" y="1091176"/>
                  <a:pt x="1245218" y="1078787"/>
                </a:cubicBezTo>
                <a:cubicBezTo>
                  <a:pt x="1243462" y="1069513"/>
                  <a:pt x="1234521" y="1063420"/>
                  <a:pt x="1225246" y="1065177"/>
                </a:cubicBezTo>
                <a:close/>
                <a:moveTo>
                  <a:pt x="2066056" y="835837"/>
                </a:moveTo>
                <a:cubicBezTo>
                  <a:pt x="2099544" y="877912"/>
                  <a:pt x="2135736" y="897343"/>
                  <a:pt x="2205150" y="873107"/>
                </a:cubicBezTo>
                <a:cubicBezTo>
                  <a:pt x="2100716" y="1268203"/>
                  <a:pt x="1996281" y="1663300"/>
                  <a:pt x="1891847" y="2058396"/>
                </a:cubicBezTo>
                <a:cubicBezTo>
                  <a:pt x="1838942" y="2071603"/>
                  <a:pt x="1788418" y="2077665"/>
                  <a:pt x="1733131" y="2076583"/>
                </a:cubicBezTo>
                <a:cubicBezTo>
                  <a:pt x="1843312" y="1665383"/>
                  <a:pt x="1955875" y="1247037"/>
                  <a:pt x="2066056" y="835837"/>
                </a:cubicBezTo>
                <a:close/>
                <a:moveTo>
                  <a:pt x="1890153" y="788705"/>
                </a:moveTo>
                <a:cubicBezTo>
                  <a:pt x="1917655" y="828379"/>
                  <a:pt x="1966723" y="851293"/>
                  <a:pt x="2029245" y="825975"/>
                </a:cubicBezTo>
                <a:cubicBezTo>
                  <a:pt x="1917754" y="1242066"/>
                  <a:pt x="1803881" y="1667684"/>
                  <a:pt x="1692389" y="2083777"/>
                </a:cubicBezTo>
                <a:cubicBezTo>
                  <a:pt x="1629960" y="2091426"/>
                  <a:pt x="1591343" y="2089551"/>
                  <a:pt x="1540819" y="2092437"/>
                </a:cubicBezTo>
                <a:close/>
                <a:moveTo>
                  <a:pt x="1170565" y="786132"/>
                </a:moveTo>
                <a:lnTo>
                  <a:pt x="956553" y="826676"/>
                </a:lnTo>
                <a:cubicBezTo>
                  <a:pt x="947279" y="828432"/>
                  <a:pt x="941185" y="837374"/>
                  <a:pt x="942942" y="846648"/>
                </a:cubicBezTo>
                <a:cubicBezTo>
                  <a:pt x="945289" y="859037"/>
                  <a:pt x="947636" y="871426"/>
                  <a:pt x="949983" y="883815"/>
                </a:cubicBezTo>
                <a:cubicBezTo>
                  <a:pt x="951740" y="893089"/>
                  <a:pt x="960682" y="899182"/>
                  <a:pt x="969956" y="897425"/>
                </a:cubicBezTo>
                <a:lnTo>
                  <a:pt x="1183969" y="856881"/>
                </a:lnTo>
                <a:cubicBezTo>
                  <a:pt x="1193243" y="855124"/>
                  <a:pt x="1199336" y="846183"/>
                  <a:pt x="1197580" y="836909"/>
                </a:cubicBezTo>
                <a:cubicBezTo>
                  <a:pt x="1195233" y="824520"/>
                  <a:pt x="1192885" y="812131"/>
                  <a:pt x="1190538" y="799742"/>
                </a:cubicBezTo>
                <a:cubicBezTo>
                  <a:pt x="1188781" y="790468"/>
                  <a:pt x="1179840" y="784375"/>
                  <a:pt x="1170565" y="786132"/>
                </a:cubicBezTo>
                <a:close/>
                <a:moveTo>
                  <a:pt x="1115883" y="507085"/>
                </a:moveTo>
                <a:lnTo>
                  <a:pt x="901870" y="547629"/>
                </a:lnTo>
                <a:cubicBezTo>
                  <a:pt x="892596" y="549386"/>
                  <a:pt x="886502" y="558328"/>
                  <a:pt x="888259" y="567602"/>
                </a:cubicBezTo>
                <a:lnTo>
                  <a:pt x="895301" y="604769"/>
                </a:lnTo>
                <a:cubicBezTo>
                  <a:pt x="897058" y="614043"/>
                  <a:pt x="905999" y="620136"/>
                  <a:pt x="915274" y="618379"/>
                </a:cubicBezTo>
                <a:lnTo>
                  <a:pt x="1129286" y="577835"/>
                </a:lnTo>
                <a:cubicBezTo>
                  <a:pt x="1138561" y="576078"/>
                  <a:pt x="1144654" y="567137"/>
                  <a:pt x="1142897" y="557863"/>
                </a:cubicBezTo>
                <a:cubicBezTo>
                  <a:pt x="1140550" y="545474"/>
                  <a:pt x="1138203" y="533084"/>
                  <a:pt x="1135856" y="520695"/>
                </a:cubicBezTo>
                <a:cubicBezTo>
                  <a:pt x="1134099" y="511422"/>
                  <a:pt x="1125157" y="505328"/>
                  <a:pt x="1115883" y="507085"/>
                </a:cubicBezTo>
                <a:close/>
                <a:moveTo>
                  <a:pt x="318396" y="422974"/>
                </a:moveTo>
                <a:cubicBezTo>
                  <a:pt x="416597" y="414975"/>
                  <a:pt x="506821" y="469989"/>
                  <a:pt x="530549" y="558544"/>
                </a:cubicBezTo>
                <a:lnTo>
                  <a:pt x="533390" y="577437"/>
                </a:lnTo>
                <a:lnTo>
                  <a:pt x="534791" y="577067"/>
                </a:lnTo>
                <a:lnTo>
                  <a:pt x="692417" y="1271950"/>
                </a:lnTo>
                <a:lnTo>
                  <a:pt x="323192" y="1369475"/>
                </a:lnTo>
                <a:lnTo>
                  <a:pt x="126703" y="719122"/>
                </a:lnTo>
                <a:lnTo>
                  <a:pt x="85810" y="730151"/>
                </a:lnTo>
                <a:cubicBezTo>
                  <a:pt x="139796" y="929624"/>
                  <a:pt x="190998" y="1164806"/>
                  <a:pt x="244983" y="1364280"/>
                </a:cubicBezTo>
                <a:cubicBezTo>
                  <a:pt x="255997" y="1433643"/>
                  <a:pt x="213672" y="1413775"/>
                  <a:pt x="198016" y="1438522"/>
                </a:cubicBezTo>
                <a:cubicBezTo>
                  <a:pt x="132011" y="1193808"/>
                  <a:pt x="66006" y="949094"/>
                  <a:pt x="0" y="704380"/>
                </a:cubicBezTo>
                <a:lnTo>
                  <a:pt x="120869" y="671778"/>
                </a:lnTo>
                <a:cubicBezTo>
                  <a:pt x="120228" y="670806"/>
                  <a:pt x="119928" y="669729"/>
                  <a:pt x="119638" y="668647"/>
                </a:cubicBezTo>
                <a:cubicBezTo>
                  <a:pt x="92520" y="567440"/>
                  <a:pt x="162522" y="460749"/>
                  <a:pt x="275992" y="430345"/>
                </a:cubicBezTo>
                <a:cubicBezTo>
                  <a:pt x="290176" y="426544"/>
                  <a:pt x="304367" y="424117"/>
                  <a:pt x="318396" y="422974"/>
                </a:cubicBezTo>
                <a:close/>
                <a:moveTo>
                  <a:pt x="2083120" y="383534"/>
                </a:moveTo>
                <a:cubicBezTo>
                  <a:pt x="2132613" y="419334"/>
                  <a:pt x="2169341" y="429175"/>
                  <a:pt x="2240618" y="425735"/>
                </a:cubicBezTo>
                <a:lnTo>
                  <a:pt x="2220213" y="816886"/>
                </a:lnTo>
                <a:cubicBezTo>
                  <a:pt x="2165825" y="845495"/>
                  <a:pt x="2119009" y="826121"/>
                  <a:pt x="2059503" y="771302"/>
                </a:cubicBezTo>
                <a:cubicBezTo>
                  <a:pt x="1992871" y="794085"/>
                  <a:pt x="1937578" y="785040"/>
                  <a:pt x="1905218" y="732483"/>
                </a:cubicBezTo>
                <a:close/>
                <a:moveTo>
                  <a:pt x="1167316" y="217989"/>
                </a:moveTo>
                <a:lnTo>
                  <a:pt x="847190" y="278635"/>
                </a:lnTo>
                <a:cubicBezTo>
                  <a:pt x="837916" y="280392"/>
                  <a:pt x="831822" y="289333"/>
                  <a:pt x="833579" y="298608"/>
                </a:cubicBezTo>
                <a:lnTo>
                  <a:pt x="840621" y="335775"/>
                </a:lnTo>
                <a:cubicBezTo>
                  <a:pt x="842378" y="345049"/>
                  <a:pt x="851319" y="351142"/>
                  <a:pt x="860593" y="349384"/>
                </a:cubicBezTo>
                <a:lnTo>
                  <a:pt x="1180719" y="288738"/>
                </a:lnTo>
                <a:cubicBezTo>
                  <a:pt x="1189993" y="286981"/>
                  <a:pt x="1196086" y="278040"/>
                  <a:pt x="1194329" y="268766"/>
                </a:cubicBezTo>
                <a:lnTo>
                  <a:pt x="1187288" y="231598"/>
                </a:lnTo>
                <a:cubicBezTo>
                  <a:pt x="1185531" y="222325"/>
                  <a:pt x="1176590" y="216232"/>
                  <a:pt x="1167316" y="217989"/>
                </a:cubicBezTo>
                <a:close/>
                <a:moveTo>
                  <a:pt x="2221717" y="181287"/>
                </a:moveTo>
                <a:lnTo>
                  <a:pt x="2242991" y="393855"/>
                </a:lnTo>
                <a:cubicBezTo>
                  <a:pt x="2179464" y="397581"/>
                  <a:pt x="2151931" y="392798"/>
                  <a:pt x="2097005" y="354738"/>
                </a:cubicBezTo>
                <a:close/>
                <a:moveTo>
                  <a:pt x="1214939" y="1907"/>
                </a:moveTo>
                <a:cubicBezTo>
                  <a:pt x="1273551" y="-9197"/>
                  <a:pt x="1330067" y="29317"/>
                  <a:pt x="1341171" y="87928"/>
                </a:cubicBezTo>
                <a:lnTo>
                  <a:pt x="1629756" y="1628253"/>
                </a:lnTo>
                <a:lnTo>
                  <a:pt x="1505335" y="2092601"/>
                </a:lnTo>
                <a:cubicBezTo>
                  <a:pt x="1367343" y="2099602"/>
                  <a:pt x="1230768" y="2098335"/>
                  <a:pt x="1062674" y="2099588"/>
                </a:cubicBezTo>
                <a:lnTo>
                  <a:pt x="704425" y="208557"/>
                </a:lnTo>
                <a:cubicBezTo>
                  <a:pt x="693321" y="149946"/>
                  <a:pt x="731834" y="93430"/>
                  <a:pt x="790446" y="823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>
            <a:off x="5648372" y="1999975"/>
            <a:ext cx="169478" cy="168062"/>
          </a:xfrm>
          <a:custGeom>
            <a:rect b="b" l="l" r="r" t="t"/>
            <a:pathLst>
              <a:path extrusionOk="0" h="3954396" w="3987707">
                <a:moveTo>
                  <a:pt x="0" y="3714088"/>
                </a:moveTo>
                <a:lnTo>
                  <a:pt x="3972024" y="3714088"/>
                </a:lnTo>
                <a:lnTo>
                  <a:pt x="3972024" y="3954396"/>
                </a:lnTo>
                <a:lnTo>
                  <a:pt x="0" y="3954396"/>
                </a:lnTo>
                <a:close/>
                <a:moveTo>
                  <a:pt x="3443318" y="3230893"/>
                </a:moveTo>
                <a:lnTo>
                  <a:pt x="3443318" y="3518925"/>
                </a:lnTo>
                <a:lnTo>
                  <a:pt x="3731350" y="3518925"/>
                </a:lnTo>
                <a:lnTo>
                  <a:pt x="3731350" y="3230893"/>
                </a:lnTo>
                <a:close/>
                <a:moveTo>
                  <a:pt x="2956963" y="3230893"/>
                </a:moveTo>
                <a:lnTo>
                  <a:pt x="2956963" y="3518925"/>
                </a:lnTo>
                <a:lnTo>
                  <a:pt x="3244995" y="3518925"/>
                </a:lnTo>
                <a:lnTo>
                  <a:pt x="3244995" y="3230893"/>
                </a:lnTo>
                <a:close/>
                <a:moveTo>
                  <a:pt x="764148" y="3208865"/>
                </a:moveTo>
                <a:lnTo>
                  <a:pt x="764148" y="3496897"/>
                </a:lnTo>
                <a:lnTo>
                  <a:pt x="1052180" y="3496897"/>
                </a:lnTo>
                <a:lnTo>
                  <a:pt x="1052180" y="3208865"/>
                </a:lnTo>
                <a:close/>
                <a:moveTo>
                  <a:pt x="277793" y="3208865"/>
                </a:moveTo>
                <a:lnTo>
                  <a:pt x="277793" y="3496897"/>
                </a:lnTo>
                <a:lnTo>
                  <a:pt x="565825" y="3496897"/>
                </a:lnTo>
                <a:lnTo>
                  <a:pt x="565825" y="3208865"/>
                </a:lnTo>
                <a:close/>
                <a:moveTo>
                  <a:pt x="3434934" y="2803592"/>
                </a:moveTo>
                <a:lnTo>
                  <a:pt x="3434934" y="3091624"/>
                </a:lnTo>
                <a:lnTo>
                  <a:pt x="3722966" y="3091624"/>
                </a:lnTo>
                <a:lnTo>
                  <a:pt x="3722966" y="2803592"/>
                </a:lnTo>
                <a:close/>
                <a:moveTo>
                  <a:pt x="2948579" y="2803592"/>
                </a:moveTo>
                <a:lnTo>
                  <a:pt x="2948579" y="3091624"/>
                </a:lnTo>
                <a:lnTo>
                  <a:pt x="3236611" y="3091624"/>
                </a:lnTo>
                <a:lnTo>
                  <a:pt x="3236611" y="2803592"/>
                </a:lnTo>
                <a:close/>
                <a:moveTo>
                  <a:pt x="755764" y="2781564"/>
                </a:moveTo>
                <a:lnTo>
                  <a:pt x="755764" y="3069596"/>
                </a:lnTo>
                <a:lnTo>
                  <a:pt x="1043796" y="3069596"/>
                </a:lnTo>
                <a:lnTo>
                  <a:pt x="1043796" y="2781564"/>
                </a:lnTo>
                <a:close/>
                <a:moveTo>
                  <a:pt x="269409" y="2781564"/>
                </a:moveTo>
                <a:lnTo>
                  <a:pt x="269409" y="3069596"/>
                </a:lnTo>
                <a:lnTo>
                  <a:pt x="557441" y="3069596"/>
                </a:lnTo>
                <a:lnTo>
                  <a:pt x="557441" y="2781564"/>
                </a:lnTo>
                <a:close/>
                <a:moveTo>
                  <a:pt x="1967773" y="2776576"/>
                </a:moveTo>
                <a:cubicBezTo>
                  <a:pt x="1895109" y="2776576"/>
                  <a:pt x="1836204" y="2835481"/>
                  <a:pt x="1836204" y="2908145"/>
                </a:cubicBezTo>
                <a:lnTo>
                  <a:pt x="1836204" y="3521808"/>
                </a:lnTo>
                <a:lnTo>
                  <a:pt x="2196244" y="3521808"/>
                </a:lnTo>
                <a:lnTo>
                  <a:pt x="2196244" y="2908145"/>
                </a:lnTo>
                <a:cubicBezTo>
                  <a:pt x="2196244" y="2835481"/>
                  <a:pt x="2137339" y="2776576"/>
                  <a:pt x="2064675" y="2776576"/>
                </a:cubicBezTo>
                <a:close/>
                <a:moveTo>
                  <a:pt x="3425319" y="2363160"/>
                </a:moveTo>
                <a:lnTo>
                  <a:pt x="3425319" y="2651192"/>
                </a:lnTo>
                <a:lnTo>
                  <a:pt x="3713351" y="2651192"/>
                </a:lnTo>
                <a:lnTo>
                  <a:pt x="3713351" y="2363160"/>
                </a:lnTo>
                <a:close/>
                <a:moveTo>
                  <a:pt x="2938964" y="2363160"/>
                </a:moveTo>
                <a:lnTo>
                  <a:pt x="2938964" y="2651192"/>
                </a:lnTo>
                <a:lnTo>
                  <a:pt x="3226996" y="2651192"/>
                </a:lnTo>
                <a:lnTo>
                  <a:pt x="3226996" y="2363160"/>
                </a:lnTo>
                <a:close/>
                <a:moveTo>
                  <a:pt x="746149" y="2341132"/>
                </a:moveTo>
                <a:lnTo>
                  <a:pt x="746149" y="2629164"/>
                </a:lnTo>
                <a:lnTo>
                  <a:pt x="1034181" y="2629164"/>
                </a:lnTo>
                <a:lnTo>
                  <a:pt x="1034181" y="2341132"/>
                </a:lnTo>
                <a:close/>
                <a:moveTo>
                  <a:pt x="259794" y="2341132"/>
                </a:moveTo>
                <a:lnTo>
                  <a:pt x="259794" y="2629164"/>
                </a:lnTo>
                <a:lnTo>
                  <a:pt x="547826" y="2629164"/>
                </a:lnTo>
                <a:lnTo>
                  <a:pt x="547826" y="2341132"/>
                </a:lnTo>
                <a:close/>
                <a:moveTo>
                  <a:pt x="2120268" y="2332748"/>
                </a:moveTo>
                <a:lnTo>
                  <a:pt x="2120268" y="2620780"/>
                </a:lnTo>
                <a:lnTo>
                  <a:pt x="2408300" y="2620780"/>
                </a:lnTo>
                <a:lnTo>
                  <a:pt x="2408300" y="2332748"/>
                </a:lnTo>
                <a:close/>
                <a:moveTo>
                  <a:pt x="1633913" y="2332748"/>
                </a:moveTo>
                <a:lnTo>
                  <a:pt x="1633913" y="2620780"/>
                </a:lnTo>
                <a:lnTo>
                  <a:pt x="1921945" y="2620780"/>
                </a:lnTo>
                <a:lnTo>
                  <a:pt x="1921945" y="2332748"/>
                </a:lnTo>
                <a:close/>
                <a:moveTo>
                  <a:pt x="0" y="2180348"/>
                </a:moveTo>
                <a:lnTo>
                  <a:pt x="1368152" y="2180348"/>
                </a:lnTo>
                <a:lnTo>
                  <a:pt x="1368152" y="3644362"/>
                </a:lnTo>
                <a:lnTo>
                  <a:pt x="0" y="3644362"/>
                </a:lnTo>
                <a:close/>
                <a:moveTo>
                  <a:pt x="2630373" y="2177473"/>
                </a:moveTo>
                <a:lnTo>
                  <a:pt x="3987707" y="2177473"/>
                </a:lnTo>
                <a:lnTo>
                  <a:pt x="3987707" y="3641487"/>
                </a:lnTo>
                <a:lnTo>
                  <a:pt x="2630373" y="3641487"/>
                </a:lnTo>
                <a:close/>
                <a:moveTo>
                  <a:pt x="2110653" y="1892316"/>
                </a:moveTo>
                <a:lnTo>
                  <a:pt x="2110653" y="2180348"/>
                </a:lnTo>
                <a:lnTo>
                  <a:pt x="2398685" y="2180348"/>
                </a:lnTo>
                <a:lnTo>
                  <a:pt x="2398685" y="1892316"/>
                </a:lnTo>
                <a:close/>
                <a:moveTo>
                  <a:pt x="1624298" y="1892316"/>
                </a:moveTo>
                <a:lnTo>
                  <a:pt x="1624298" y="2180348"/>
                </a:lnTo>
                <a:lnTo>
                  <a:pt x="1912330" y="2180348"/>
                </a:lnTo>
                <a:lnTo>
                  <a:pt x="1912330" y="1892316"/>
                </a:lnTo>
                <a:close/>
                <a:moveTo>
                  <a:pt x="1485872" y="1700146"/>
                </a:moveTo>
                <a:lnTo>
                  <a:pt x="2546576" y="1700146"/>
                </a:lnTo>
                <a:lnTo>
                  <a:pt x="2546576" y="3644362"/>
                </a:lnTo>
                <a:lnTo>
                  <a:pt x="1485872" y="3644362"/>
                </a:lnTo>
                <a:close/>
                <a:moveTo>
                  <a:pt x="2630373" y="1700145"/>
                </a:moveTo>
                <a:lnTo>
                  <a:pt x="3987707" y="1700145"/>
                </a:lnTo>
                <a:lnTo>
                  <a:pt x="3987707" y="2106166"/>
                </a:lnTo>
                <a:lnTo>
                  <a:pt x="2630373" y="2106166"/>
                </a:lnTo>
                <a:close/>
                <a:moveTo>
                  <a:pt x="0" y="1700145"/>
                </a:moveTo>
                <a:lnTo>
                  <a:pt x="1368152" y="1700145"/>
                </a:lnTo>
                <a:lnTo>
                  <a:pt x="1368152" y="2106166"/>
                </a:lnTo>
                <a:lnTo>
                  <a:pt x="0" y="2106166"/>
                </a:lnTo>
                <a:close/>
                <a:moveTo>
                  <a:pt x="1980063" y="1146448"/>
                </a:moveTo>
                <a:lnTo>
                  <a:pt x="2036694" y="1146448"/>
                </a:lnTo>
                <a:lnTo>
                  <a:pt x="2036694" y="1344772"/>
                </a:lnTo>
                <a:lnTo>
                  <a:pt x="1838370" y="1344772"/>
                </a:lnTo>
                <a:lnTo>
                  <a:pt x="1838370" y="1286838"/>
                </a:lnTo>
                <a:lnTo>
                  <a:pt x="1980063" y="1286838"/>
                </a:lnTo>
                <a:close/>
                <a:moveTo>
                  <a:pt x="2016223" y="1083949"/>
                </a:moveTo>
                <a:cubicBezTo>
                  <a:pt x="1889971" y="1083949"/>
                  <a:pt x="1787623" y="1186297"/>
                  <a:pt x="1787623" y="1312549"/>
                </a:cubicBezTo>
                <a:cubicBezTo>
                  <a:pt x="1787623" y="1438801"/>
                  <a:pt x="1889971" y="1541149"/>
                  <a:pt x="2016223" y="1541149"/>
                </a:cubicBezTo>
                <a:cubicBezTo>
                  <a:pt x="2142475" y="1541149"/>
                  <a:pt x="2244823" y="1438801"/>
                  <a:pt x="2244823" y="1312549"/>
                </a:cubicBezTo>
                <a:cubicBezTo>
                  <a:pt x="2244823" y="1186297"/>
                  <a:pt x="2142475" y="1083949"/>
                  <a:pt x="2016223" y="1083949"/>
                </a:cubicBezTo>
                <a:close/>
                <a:moveTo>
                  <a:pt x="2016222" y="697169"/>
                </a:moveTo>
                <a:lnTo>
                  <a:pt x="2722296" y="1611569"/>
                </a:lnTo>
                <a:lnTo>
                  <a:pt x="1310147" y="1611569"/>
                </a:lnTo>
                <a:close/>
                <a:moveTo>
                  <a:pt x="2120268" y="0"/>
                </a:moveTo>
                <a:lnTo>
                  <a:pt x="2722296" y="0"/>
                </a:lnTo>
                <a:lnTo>
                  <a:pt x="2722296" y="328314"/>
                </a:lnTo>
                <a:lnTo>
                  <a:pt x="2120268" y="328314"/>
                </a:lnTo>
                <a:close/>
                <a:moveTo>
                  <a:pt x="1966643" y="0"/>
                </a:moveTo>
                <a:lnTo>
                  <a:pt x="2065805" y="0"/>
                </a:lnTo>
                <a:lnTo>
                  <a:pt x="2065805" y="656629"/>
                </a:lnTo>
                <a:lnTo>
                  <a:pt x="1966643" y="6566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3520278">
            <a:off x="6184925" y="2041113"/>
            <a:ext cx="123651" cy="192587"/>
          </a:xfrm>
          <a:custGeom>
            <a:rect b="b" l="l" r="r" t="t"/>
            <a:pathLst>
              <a:path extrusionOk="0" h="2861004" w="1836914">
                <a:moveTo>
                  <a:pt x="241839" y="2395457"/>
                </a:moveTo>
                <a:lnTo>
                  <a:pt x="1595075" y="2395457"/>
                </a:lnTo>
                <a:cubicBezTo>
                  <a:pt x="1428203" y="2681813"/>
                  <a:pt x="1186766" y="2861004"/>
                  <a:pt x="918457" y="2861004"/>
                </a:cubicBezTo>
                <a:cubicBezTo>
                  <a:pt x="650148" y="2861004"/>
                  <a:pt x="408711" y="2681813"/>
                  <a:pt x="241839" y="2395457"/>
                </a:cubicBezTo>
                <a:close/>
                <a:moveTo>
                  <a:pt x="899051" y="854553"/>
                </a:moveTo>
                <a:lnTo>
                  <a:pt x="892714" y="854681"/>
                </a:lnTo>
                <a:cubicBezTo>
                  <a:pt x="854708" y="855445"/>
                  <a:pt x="824517" y="886876"/>
                  <a:pt x="825282" y="924882"/>
                </a:cubicBezTo>
                <a:lnTo>
                  <a:pt x="825382" y="929867"/>
                </a:lnTo>
                <a:lnTo>
                  <a:pt x="704891" y="932291"/>
                </a:lnTo>
                <a:cubicBezTo>
                  <a:pt x="666885" y="933055"/>
                  <a:pt x="636694" y="964486"/>
                  <a:pt x="637459" y="1002492"/>
                </a:cubicBezTo>
                <a:lnTo>
                  <a:pt x="637586" y="1008829"/>
                </a:lnTo>
                <a:cubicBezTo>
                  <a:pt x="638351" y="1046835"/>
                  <a:pt x="669782" y="1077026"/>
                  <a:pt x="707788" y="1076262"/>
                </a:cubicBezTo>
                <a:lnTo>
                  <a:pt x="828278" y="1073838"/>
                </a:lnTo>
                <a:lnTo>
                  <a:pt x="831137" y="1215980"/>
                </a:lnTo>
                <a:lnTo>
                  <a:pt x="704892" y="1218520"/>
                </a:lnTo>
                <a:cubicBezTo>
                  <a:pt x="666885" y="1219284"/>
                  <a:pt x="636694" y="1250715"/>
                  <a:pt x="637459" y="1288721"/>
                </a:cubicBezTo>
                <a:lnTo>
                  <a:pt x="637586" y="1295058"/>
                </a:lnTo>
                <a:cubicBezTo>
                  <a:pt x="638351" y="1333064"/>
                  <a:pt x="669782" y="1363255"/>
                  <a:pt x="707788" y="1362491"/>
                </a:cubicBezTo>
                <a:lnTo>
                  <a:pt x="834033" y="1359951"/>
                </a:lnTo>
                <a:lnTo>
                  <a:pt x="836893" y="1502093"/>
                </a:lnTo>
                <a:lnTo>
                  <a:pt x="704891" y="1504749"/>
                </a:lnTo>
                <a:cubicBezTo>
                  <a:pt x="666885" y="1505513"/>
                  <a:pt x="636694" y="1536944"/>
                  <a:pt x="637459" y="1574950"/>
                </a:cubicBezTo>
                <a:lnTo>
                  <a:pt x="637586" y="1581287"/>
                </a:lnTo>
                <a:cubicBezTo>
                  <a:pt x="638351" y="1619293"/>
                  <a:pt x="669781" y="1649484"/>
                  <a:pt x="707787" y="1648720"/>
                </a:cubicBezTo>
                <a:lnTo>
                  <a:pt x="839789" y="1646064"/>
                </a:lnTo>
                <a:lnTo>
                  <a:pt x="842648" y="1788208"/>
                </a:lnTo>
                <a:lnTo>
                  <a:pt x="704892" y="1790979"/>
                </a:lnTo>
                <a:cubicBezTo>
                  <a:pt x="666886" y="1791743"/>
                  <a:pt x="636695" y="1823174"/>
                  <a:pt x="637459" y="1861180"/>
                </a:cubicBezTo>
                <a:lnTo>
                  <a:pt x="637587" y="1867517"/>
                </a:lnTo>
                <a:cubicBezTo>
                  <a:pt x="638351" y="1905523"/>
                  <a:pt x="669782" y="1935714"/>
                  <a:pt x="707788" y="1934949"/>
                </a:cubicBezTo>
                <a:lnTo>
                  <a:pt x="845544" y="1932178"/>
                </a:lnTo>
                <a:lnTo>
                  <a:pt x="845682" y="1939015"/>
                </a:lnTo>
                <a:cubicBezTo>
                  <a:pt x="846446" y="1977021"/>
                  <a:pt x="877877" y="2007212"/>
                  <a:pt x="915883" y="2006448"/>
                </a:cubicBezTo>
                <a:lnTo>
                  <a:pt x="922220" y="2006320"/>
                </a:lnTo>
                <a:cubicBezTo>
                  <a:pt x="960226" y="2005556"/>
                  <a:pt x="990417" y="1974125"/>
                  <a:pt x="989653" y="1936119"/>
                </a:cubicBezTo>
                <a:lnTo>
                  <a:pt x="989515" y="1929282"/>
                </a:lnTo>
                <a:lnTo>
                  <a:pt x="1110045" y="1926858"/>
                </a:lnTo>
                <a:cubicBezTo>
                  <a:pt x="1148051" y="1926093"/>
                  <a:pt x="1178242" y="1894663"/>
                  <a:pt x="1177477" y="1856656"/>
                </a:cubicBezTo>
                <a:lnTo>
                  <a:pt x="1177350" y="1850320"/>
                </a:lnTo>
                <a:cubicBezTo>
                  <a:pt x="1176585" y="1812313"/>
                  <a:pt x="1145155" y="1782122"/>
                  <a:pt x="1107149" y="1782887"/>
                </a:cubicBezTo>
                <a:lnTo>
                  <a:pt x="986619" y="1785311"/>
                </a:lnTo>
                <a:lnTo>
                  <a:pt x="983760" y="1643168"/>
                </a:lnTo>
                <a:lnTo>
                  <a:pt x="1110044" y="1640628"/>
                </a:lnTo>
                <a:cubicBezTo>
                  <a:pt x="1148051" y="1639863"/>
                  <a:pt x="1178242" y="1608433"/>
                  <a:pt x="1177477" y="1570426"/>
                </a:cubicBezTo>
                <a:lnTo>
                  <a:pt x="1177350" y="1564090"/>
                </a:lnTo>
                <a:cubicBezTo>
                  <a:pt x="1176585" y="1526083"/>
                  <a:pt x="1145154" y="1495892"/>
                  <a:pt x="1107148" y="1496657"/>
                </a:cubicBezTo>
                <a:lnTo>
                  <a:pt x="980864" y="1499197"/>
                </a:lnTo>
                <a:lnTo>
                  <a:pt x="978004" y="1357055"/>
                </a:lnTo>
                <a:lnTo>
                  <a:pt x="1110045" y="1354399"/>
                </a:lnTo>
                <a:cubicBezTo>
                  <a:pt x="1148051" y="1353634"/>
                  <a:pt x="1178242" y="1322204"/>
                  <a:pt x="1177477" y="1284198"/>
                </a:cubicBezTo>
                <a:lnTo>
                  <a:pt x="1177350" y="1277861"/>
                </a:lnTo>
                <a:cubicBezTo>
                  <a:pt x="1176585" y="1239854"/>
                  <a:pt x="1145155" y="1209663"/>
                  <a:pt x="1107148" y="1210428"/>
                </a:cubicBezTo>
                <a:lnTo>
                  <a:pt x="975108" y="1213084"/>
                </a:lnTo>
                <a:lnTo>
                  <a:pt x="972249" y="1070942"/>
                </a:lnTo>
                <a:lnTo>
                  <a:pt x="1110044" y="1068170"/>
                </a:lnTo>
                <a:cubicBezTo>
                  <a:pt x="1148051" y="1067405"/>
                  <a:pt x="1178242" y="1035975"/>
                  <a:pt x="1177477" y="997969"/>
                </a:cubicBezTo>
                <a:lnTo>
                  <a:pt x="1177350" y="991632"/>
                </a:lnTo>
                <a:cubicBezTo>
                  <a:pt x="1176585" y="953626"/>
                  <a:pt x="1145155" y="923435"/>
                  <a:pt x="1107149" y="924199"/>
                </a:cubicBezTo>
                <a:lnTo>
                  <a:pt x="969353" y="926971"/>
                </a:lnTo>
                <a:lnTo>
                  <a:pt x="969252" y="921986"/>
                </a:lnTo>
                <a:cubicBezTo>
                  <a:pt x="968488" y="883980"/>
                  <a:pt x="937057" y="853789"/>
                  <a:pt x="899051" y="854553"/>
                </a:cubicBezTo>
                <a:close/>
                <a:moveTo>
                  <a:pt x="129937" y="699713"/>
                </a:moveTo>
                <a:lnTo>
                  <a:pt x="1706977" y="699713"/>
                </a:lnTo>
                <a:cubicBezTo>
                  <a:pt x="1789890" y="913280"/>
                  <a:pt x="1836914" y="1163338"/>
                  <a:pt x="1836914" y="1430502"/>
                </a:cubicBezTo>
                <a:cubicBezTo>
                  <a:pt x="1836914" y="1684614"/>
                  <a:pt x="1794373" y="1923251"/>
                  <a:pt x="1719229" y="2129881"/>
                </a:cubicBezTo>
                <a:lnTo>
                  <a:pt x="117685" y="2129880"/>
                </a:lnTo>
                <a:cubicBezTo>
                  <a:pt x="42541" y="1923251"/>
                  <a:pt x="0" y="1684614"/>
                  <a:pt x="0" y="1430502"/>
                </a:cubicBezTo>
                <a:cubicBezTo>
                  <a:pt x="0" y="1163338"/>
                  <a:pt x="47023" y="913280"/>
                  <a:pt x="129937" y="699713"/>
                </a:cubicBezTo>
                <a:close/>
                <a:moveTo>
                  <a:pt x="918457" y="0"/>
                </a:moveTo>
                <a:cubicBezTo>
                  <a:pt x="1176886" y="0"/>
                  <a:pt x="1410387" y="166238"/>
                  <a:pt x="1576745" y="434136"/>
                </a:cubicBezTo>
                <a:lnTo>
                  <a:pt x="260168" y="434136"/>
                </a:lnTo>
                <a:cubicBezTo>
                  <a:pt x="303683" y="363180"/>
                  <a:pt x="352374" y="299618"/>
                  <a:pt x="404939" y="244308"/>
                </a:cubicBezTo>
                <a:cubicBezTo>
                  <a:pt x="551525" y="90065"/>
                  <a:pt x="728238" y="0"/>
                  <a:pt x="918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6007823" y="1906074"/>
            <a:ext cx="155409" cy="155397"/>
          </a:xfrm>
          <a:custGeom>
            <a:rect b="b" l="l" r="r" t="t"/>
            <a:pathLst>
              <a:path extrusionOk="0" h="2390722" w="2390914">
                <a:moveTo>
                  <a:pt x="498915" y="1270956"/>
                </a:moveTo>
                <a:cubicBezTo>
                  <a:pt x="466867" y="1631494"/>
                  <a:pt x="545499" y="1983842"/>
                  <a:pt x="712031" y="2288058"/>
                </a:cubicBezTo>
                <a:cubicBezTo>
                  <a:pt x="464683" y="2178998"/>
                  <a:pt x="261507" y="1988348"/>
                  <a:pt x="138595" y="1749053"/>
                </a:cubicBezTo>
                <a:cubicBezTo>
                  <a:pt x="277769" y="1358624"/>
                  <a:pt x="362527" y="1299202"/>
                  <a:pt x="498915" y="1270956"/>
                </a:cubicBezTo>
                <a:close/>
                <a:moveTo>
                  <a:pt x="663719" y="1248057"/>
                </a:moveTo>
                <a:cubicBezTo>
                  <a:pt x="854605" y="1249746"/>
                  <a:pt x="1109835" y="1376281"/>
                  <a:pt x="1298578" y="1813332"/>
                </a:cubicBezTo>
                <a:cubicBezTo>
                  <a:pt x="1397857" y="2120821"/>
                  <a:pt x="1588764" y="2223823"/>
                  <a:pt x="1726654" y="2264196"/>
                </a:cubicBezTo>
                <a:cubicBezTo>
                  <a:pt x="1567365" y="2345838"/>
                  <a:pt x="1386653" y="2390722"/>
                  <a:pt x="1195457" y="2390722"/>
                </a:cubicBezTo>
                <a:cubicBezTo>
                  <a:pt x="1105105" y="2390722"/>
                  <a:pt x="1017093" y="2380699"/>
                  <a:pt x="932674" y="2360815"/>
                </a:cubicBezTo>
                <a:cubicBezTo>
                  <a:pt x="712904" y="2043420"/>
                  <a:pt x="606953" y="1651154"/>
                  <a:pt x="649805" y="1249566"/>
                </a:cubicBezTo>
                <a:lnTo>
                  <a:pt x="649860" y="1249198"/>
                </a:lnTo>
                <a:cubicBezTo>
                  <a:pt x="654424" y="1248049"/>
                  <a:pt x="659052" y="1248016"/>
                  <a:pt x="663719" y="1248057"/>
                </a:cubicBezTo>
                <a:close/>
                <a:moveTo>
                  <a:pt x="625086" y="746603"/>
                </a:moveTo>
                <a:cubicBezTo>
                  <a:pt x="575988" y="864735"/>
                  <a:pt x="539829" y="989276"/>
                  <a:pt x="517891" y="1118420"/>
                </a:cubicBezTo>
                <a:cubicBezTo>
                  <a:pt x="333267" y="1155048"/>
                  <a:pt x="104158" y="1288682"/>
                  <a:pt x="51134" y="1540967"/>
                </a:cubicBezTo>
                <a:cubicBezTo>
                  <a:pt x="17753" y="1431609"/>
                  <a:pt x="0" y="1315510"/>
                  <a:pt x="0" y="1195265"/>
                </a:cubicBezTo>
                <a:cubicBezTo>
                  <a:pt x="0" y="1097761"/>
                  <a:pt x="11673" y="1002983"/>
                  <a:pt x="35026" y="912575"/>
                </a:cubicBezTo>
                <a:cubicBezTo>
                  <a:pt x="217565" y="821038"/>
                  <a:pt x="417517" y="763810"/>
                  <a:pt x="625086" y="746603"/>
                </a:cubicBezTo>
                <a:close/>
                <a:moveTo>
                  <a:pt x="814533" y="740223"/>
                </a:moveTo>
                <a:cubicBezTo>
                  <a:pt x="857324" y="741439"/>
                  <a:pt x="900304" y="744323"/>
                  <a:pt x="943391" y="748921"/>
                </a:cubicBezTo>
                <a:cubicBezTo>
                  <a:pt x="1533041" y="811841"/>
                  <a:pt x="2035353" y="1184101"/>
                  <a:pt x="2272257" y="1711892"/>
                </a:cubicBezTo>
                <a:cubicBezTo>
                  <a:pt x="2187283" y="1890127"/>
                  <a:pt x="2059291" y="2043796"/>
                  <a:pt x="1900038" y="2157347"/>
                </a:cubicBezTo>
                <a:cubicBezTo>
                  <a:pt x="1701554" y="2156027"/>
                  <a:pt x="1460014" y="1852027"/>
                  <a:pt x="1333085" y="1537286"/>
                </a:cubicBezTo>
                <a:cubicBezTo>
                  <a:pt x="1100582" y="1188617"/>
                  <a:pt x="869651" y="1107095"/>
                  <a:pt x="672276" y="1104550"/>
                </a:cubicBezTo>
                <a:cubicBezTo>
                  <a:pt x="696894" y="977637"/>
                  <a:pt x="736528" y="855836"/>
                  <a:pt x="789292" y="741073"/>
                </a:cubicBezTo>
                <a:cubicBezTo>
                  <a:pt x="797710" y="739809"/>
                  <a:pt x="806118" y="739984"/>
                  <a:pt x="814533" y="740223"/>
                </a:cubicBezTo>
                <a:close/>
                <a:moveTo>
                  <a:pt x="1949984" y="342891"/>
                </a:moveTo>
                <a:cubicBezTo>
                  <a:pt x="1980284" y="344390"/>
                  <a:pt x="2009562" y="347173"/>
                  <a:pt x="2037299" y="352632"/>
                </a:cubicBezTo>
                <a:cubicBezTo>
                  <a:pt x="2256924" y="565872"/>
                  <a:pt x="2390914" y="864921"/>
                  <a:pt x="2390914" y="1195265"/>
                </a:cubicBezTo>
                <a:cubicBezTo>
                  <a:pt x="2390914" y="1308987"/>
                  <a:pt x="2375035" y="1419000"/>
                  <a:pt x="2344329" y="1522910"/>
                </a:cubicBezTo>
                <a:cubicBezTo>
                  <a:pt x="2066307" y="1015476"/>
                  <a:pt x="1553437" y="663959"/>
                  <a:pt x="959223" y="600552"/>
                </a:cubicBezTo>
                <a:lnTo>
                  <a:pt x="864631" y="596352"/>
                </a:lnTo>
                <a:cubicBezTo>
                  <a:pt x="907064" y="522568"/>
                  <a:pt x="955150" y="452387"/>
                  <a:pt x="1010214" y="387898"/>
                </a:cubicBezTo>
                <a:cubicBezTo>
                  <a:pt x="1122148" y="420510"/>
                  <a:pt x="1261495" y="433074"/>
                  <a:pt x="1437226" y="415578"/>
                </a:cubicBezTo>
                <a:cubicBezTo>
                  <a:pt x="1605555" y="362253"/>
                  <a:pt x="1791720" y="335061"/>
                  <a:pt x="1949984" y="342891"/>
                </a:cubicBezTo>
                <a:close/>
                <a:moveTo>
                  <a:pt x="645877" y="135832"/>
                </a:moveTo>
                <a:cubicBezTo>
                  <a:pt x="699247" y="208461"/>
                  <a:pt x="768689" y="278008"/>
                  <a:pt x="866491" y="329123"/>
                </a:cubicBezTo>
                <a:cubicBezTo>
                  <a:pt x="800430" y="410892"/>
                  <a:pt x="743691" y="499993"/>
                  <a:pt x="695084" y="593886"/>
                </a:cubicBezTo>
                <a:cubicBezTo>
                  <a:pt x="487669" y="600275"/>
                  <a:pt x="286081" y="644629"/>
                  <a:pt x="98288" y="720924"/>
                </a:cubicBezTo>
                <a:cubicBezTo>
                  <a:pt x="207511" y="467961"/>
                  <a:pt x="401699" y="260335"/>
                  <a:pt x="645877" y="135832"/>
                </a:cubicBezTo>
                <a:close/>
                <a:moveTo>
                  <a:pt x="1421192" y="21777"/>
                </a:moveTo>
                <a:cubicBezTo>
                  <a:pt x="1556568" y="47494"/>
                  <a:pt x="1683835" y="96073"/>
                  <a:pt x="1798675" y="163618"/>
                </a:cubicBezTo>
                <a:cubicBezTo>
                  <a:pt x="1745123" y="171055"/>
                  <a:pt x="1687959" y="186995"/>
                  <a:pt x="1626738" y="211372"/>
                </a:cubicBezTo>
                <a:cubicBezTo>
                  <a:pt x="1422699" y="270506"/>
                  <a:pt x="1257466" y="279678"/>
                  <a:pt x="1126105" y="257383"/>
                </a:cubicBezTo>
                <a:cubicBezTo>
                  <a:pt x="1214004" y="167486"/>
                  <a:pt x="1313290" y="88650"/>
                  <a:pt x="1421192" y="21777"/>
                </a:cubicBezTo>
                <a:close/>
                <a:moveTo>
                  <a:pt x="1192903" y="0"/>
                </a:moveTo>
                <a:cubicBezTo>
                  <a:pt x="1110779" y="62762"/>
                  <a:pt x="1034516" y="132486"/>
                  <a:pt x="966800" y="209999"/>
                </a:cubicBezTo>
                <a:cubicBezTo>
                  <a:pt x="885863" y="177026"/>
                  <a:pt x="825266" y="128646"/>
                  <a:pt x="781556" y="76616"/>
                </a:cubicBezTo>
                <a:cubicBezTo>
                  <a:pt x="909026" y="26315"/>
                  <a:pt x="1047935" y="247"/>
                  <a:pt x="1192903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5487686" y="2482470"/>
            <a:ext cx="131695" cy="168122"/>
          </a:xfrm>
          <a:custGeom>
            <a:rect b="b" l="l" r="r" t="t"/>
            <a:pathLst>
              <a:path extrusionOk="0" h="3955818" w="3098702">
                <a:moveTo>
                  <a:pt x="584057" y="3782388"/>
                </a:moveTo>
                <a:lnTo>
                  <a:pt x="2472989" y="3782388"/>
                </a:lnTo>
                <a:cubicBezTo>
                  <a:pt x="2499530" y="3782388"/>
                  <a:pt x="2521045" y="3803903"/>
                  <a:pt x="2521045" y="3830444"/>
                </a:cubicBezTo>
                <a:lnTo>
                  <a:pt x="2521045" y="3907762"/>
                </a:lnTo>
                <a:cubicBezTo>
                  <a:pt x="2521045" y="3934303"/>
                  <a:pt x="2499530" y="3955818"/>
                  <a:pt x="2472989" y="3955818"/>
                </a:cubicBezTo>
                <a:lnTo>
                  <a:pt x="584057" y="3955818"/>
                </a:lnTo>
                <a:cubicBezTo>
                  <a:pt x="557516" y="3955818"/>
                  <a:pt x="536001" y="3934303"/>
                  <a:pt x="536001" y="3907762"/>
                </a:cubicBezTo>
                <a:lnTo>
                  <a:pt x="536001" y="3830444"/>
                </a:lnTo>
                <a:cubicBezTo>
                  <a:pt x="536001" y="3803903"/>
                  <a:pt x="557516" y="3782388"/>
                  <a:pt x="584057" y="3782388"/>
                </a:cubicBezTo>
                <a:close/>
                <a:moveTo>
                  <a:pt x="1084610" y="2997223"/>
                </a:moveTo>
                <a:cubicBezTo>
                  <a:pt x="1045477" y="2997223"/>
                  <a:pt x="1013754" y="3028946"/>
                  <a:pt x="1013754" y="3068079"/>
                </a:cubicBezTo>
                <a:lnTo>
                  <a:pt x="1013754" y="3351492"/>
                </a:lnTo>
                <a:cubicBezTo>
                  <a:pt x="1013754" y="3390625"/>
                  <a:pt x="1045477" y="3422348"/>
                  <a:pt x="1084610" y="3422348"/>
                </a:cubicBezTo>
                <a:lnTo>
                  <a:pt x="2014092" y="3422348"/>
                </a:lnTo>
                <a:cubicBezTo>
                  <a:pt x="2053225" y="3422348"/>
                  <a:pt x="2084948" y="3390625"/>
                  <a:pt x="2084948" y="3351492"/>
                </a:cubicBezTo>
                <a:lnTo>
                  <a:pt x="2084948" y="3068079"/>
                </a:lnTo>
                <a:cubicBezTo>
                  <a:pt x="2084948" y="3028946"/>
                  <a:pt x="2053225" y="2997223"/>
                  <a:pt x="2014092" y="2997223"/>
                </a:cubicBezTo>
                <a:close/>
                <a:moveTo>
                  <a:pt x="656690" y="2906112"/>
                </a:moveTo>
                <a:lnTo>
                  <a:pt x="2442013" y="2906112"/>
                </a:lnTo>
                <a:lnTo>
                  <a:pt x="2442013" y="3712250"/>
                </a:lnTo>
                <a:lnTo>
                  <a:pt x="656690" y="3712250"/>
                </a:lnTo>
                <a:close/>
                <a:moveTo>
                  <a:pt x="575330" y="2669437"/>
                </a:moveTo>
                <a:lnTo>
                  <a:pt x="2464262" y="2669437"/>
                </a:lnTo>
                <a:cubicBezTo>
                  <a:pt x="2490803" y="2669437"/>
                  <a:pt x="2512318" y="2690952"/>
                  <a:pt x="2512318" y="2717493"/>
                </a:cubicBezTo>
                <a:lnTo>
                  <a:pt x="2512318" y="2794811"/>
                </a:lnTo>
                <a:cubicBezTo>
                  <a:pt x="2512318" y="2821352"/>
                  <a:pt x="2490803" y="2842867"/>
                  <a:pt x="2464262" y="2842867"/>
                </a:cubicBezTo>
                <a:lnTo>
                  <a:pt x="575330" y="2842867"/>
                </a:lnTo>
                <a:cubicBezTo>
                  <a:pt x="548789" y="2842867"/>
                  <a:pt x="527274" y="2821352"/>
                  <a:pt x="527274" y="2794811"/>
                </a:cubicBezTo>
                <a:lnTo>
                  <a:pt x="527274" y="2717493"/>
                </a:lnTo>
                <a:cubicBezTo>
                  <a:pt x="527274" y="2690952"/>
                  <a:pt x="548789" y="2669437"/>
                  <a:pt x="575330" y="2669437"/>
                </a:cubicBezTo>
                <a:close/>
                <a:moveTo>
                  <a:pt x="1349992" y="2168510"/>
                </a:moveTo>
                <a:lnTo>
                  <a:pt x="1707057" y="2168510"/>
                </a:lnTo>
                <a:lnTo>
                  <a:pt x="1707057" y="2370734"/>
                </a:lnTo>
                <a:cubicBezTo>
                  <a:pt x="1874747" y="2404729"/>
                  <a:pt x="1985722" y="2490502"/>
                  <a:pt x="1985722" y="2586734"/>
                </a:cubicBezTo>
                <a:lnTo>
                  <a:pt x="1071576" y="2594663"/>
                </a:lnTo>
                <a:cubicBezTo>
                  <a:pt x="1065230" y="2495535"/>
                  <a:pt x="1177348" y="2405698"/>
                  <a:pt x="1349992" y="2368429"/>
                </a:cubicBezTo>
                <a:close/>
                <a:moveTo>
                  <a:pt x="2631656" y="450715"/>
                </a:moveTo>
                <a:cubicBezTo>
                  <a:pt x="2599636" y="450919"/>
                  <a:pt x="2565613" y="455880"/>
                  <a:pt x="2530064" y="466051"/>
                </a:cubicBezTo>
                <a:cubicBezTo>
                  <a:pt x="2503375" y="834241"/>
                  <a:pt x="2405544" y="1178921"/>
                  <a:pt x="2250893" y="1444917"/>
                </a:cubicBezTo>
                <a:cubicBezTo>
                  <a:pt x="2218111" y="1501300"/>
                  <a:pt x="2183585" y="1552913"/>
                  <a:pt x="2146402" y="1598826"/>
                </a:cubicBezTo>
                <a:cubicBezTo>
                  <a:pt x="2293461" y="1638047"/>
                  <a:pt x="2493561" y="1550708"/>
                  <a:pt x="2660017" y="1363140"/>
                </a:cubicBezTo>
                <a:cubicBezTo>
                  <a:pt x="2786489" y="1220627"/>
                  <a:pt x="2874424" y="1040657"/>
                  <a:pt x="2899480" y="873043"/>
                </a:cubicBezTo>
                <a:cubicBezTo>
                  <a:pt x="2938482" y="612144"/>
                  <a:pt x="2819565" y="449517"/>
                  <a:pt x="2631656" y="450715"/>
                </a:cubicBezTo>
                <a:close/>
                <a:moveTo>
                  <a:pt x="467048" y="450715"/>
                </a:moveTo>
                <a:cubicBezTo>
                  <a:pt x="279139" y="449517"/>
                  <a:pt x="160221" y="612144"/>
                  <a:pt x="199222" y="873043"/>
                </a:cubicBezTo>
                <a:cubicBezTo>
                  <a:pt x="224279" y="1040657"/>
                  <a:pt x="312213" y="1220627"/>
                  <a:pt x="438685" y="1363140"/>
                </a:cubicBezTo>
                <a:cubicBezTo>
                  <a:pt x="605037" y="1550589"/>
                  <a:pt x="804990" y="1637937"/>
                  <a:pt x="952028" y="1598911"/>
                </a:cubicBezTo>
                <a:cubicBezTo>
                  <a:pt x="918104" y="1556765"/>
                  <a:pt x="886364" y="1509855"/>
                  <a:pt x="856054" y="1458932"/>
                </a:cubicBezTo>
                <a:cubicBezTo>
                  <a:pt x="696751" y="1191291"/>
                  <a:pt x="595828" y="840985"/>
                  <a:pt x="568527" y="466013"/>
                </a:cubicBezTo>
                <a:cubicBezTo>
                  <a:pt x="533017" y="455869"/>
                  <a:pt x="499033" y="450918"/>
                  <a:pt x="467048" y="450715"/>
                </a:cubicBezTo>
                <a:close/>
                <a:moveTo>
                  <a:pt x="2354966" y="348975"/>
                </a:moveTo>
                <a:lnTo>
                  <a:pt x="2153798" y="352632"/>
                </a:lnTo>
                <a:cubicBezTo>
                  <a:pt x="2173305" y="498936"/>
                  <a:pt x="2179729" y="531287"/>
                  <a:pt x="2185171" y="681814"/>
                </a:cubicBezTo>
                <a:cubicBezTo>
                  <a:pt x="2182853" y="813191"/>
                  <a:pt x="2159358" y="914444"/>
                  <a:pt x="2125875" y="1049479"/>
                </a:cubicBezTo>
                <a:cubicBezTo>
                  <a:pt x="2071222" y="1223496"/>
                  <a:pt x="2061228" y="1228079"/>
                  <a:pt x="2011151" y="1332869"/>
                </a:cubicBezTo>
                <a:cubicBezTo>
                  <a:pt x="1951069" y="1449268"/>
                  <a:pt x="1836673" y="1629725"/>
                  <a:pt x="1768261" y="1753641"/>
                </a:cubicBezTo>
                <a:cubicBezTo>
                  <a:pt x="1892204" y="1655451"/>
                  <a:pt x="2022124" y="1512091"/>
                  <a:pt x="2102591" y="1384075"/>
                </a:cubicBezTo>
                <a:cubicBezTo>
                  <a:pt x="2250115" y="1140235"/>
                  <a:pt x="2301557" y="994020"/>
                  <a:pt x="2350534" y="737869"/>
                </a:cubicBezTo>
                <a:cubicBezTo>
                  <a:pt x="2361833" y="563166"/>
                  <a:pt x="2370816" y="497718"/>
                  <a:pt x="2354966" y="348975"/>
                </a:cubicBezTo>
                <a:close/>
                <a:moveTo>
                  <a:pt x="2539333" y="238558"/>
                </a:moveTo>
                <a:lnTo>
                  <a:pt x="2536537" y="347892"/>
                </a:lnTo>
                <a:cubicBezTo>
                  <a:pt x="2608900" y="315742"/>
                  <a:pt x="2677562" y="299616"/>
                  <a:pt x="2740368" y="297718"/>
                </a:cubicBezTo>
                <a:cubicBezTo>
                  <a:pt x="2983613" y="290369"/>
                  <a:pt x="3139018" y="496461"/>
                  <a:pt x="3089515" y="830455"/>
                </a:cubicBezTo>
                <a:cubicBezTo>
                  <a:pt x="3058092" y="1042474"/>
                  <a:pt x="2946966" y="1270289"/>
                  <a:pt x="2786963" y="1450704"/>
                </a:cubicBezTo>
                <a:cubicBezTo>
                  <a:pt x="2540351" y="1728779"/>
                  <a:pt x="2235198" y="1832763"/>
                  <a:pt x="2047591" y="1711869"/>
                </a:cubicBezTo>
                <a:cubicBezTo>
                  <a:pt x="1960010" y="1801924"/>
                  <a:pt x="1864893" y="1865189"/>
                  <a:pt x="1766566" y="1901471"/>
                </a:cubicBezTo>
                <a:lnTo>
                  <a:pt x="1766566" y="2055268"/>
                </a:lnTo>
                <a:cubicBezTo>
                  <a:pt x="1766566" y="2085119"/>
                  <a:pt x="1742367" y="2109318"/>
                  <a:pt x="1712516" y="2109318"/>
                </a:cubicBezTo>
                <a:lnTo>
                  <a:pt x="1344530" y="2109318"/>
                </a:lnTo>
                <a:cubicBezTo>
                  <a:pt x="1314679" y="2109318"/>
                  <a:pt x="1290480" y="2085119"/>
                  <a:pt x="1290480" y="2055268"/>
                </a:cubicBezTo>
                <a:lnTo>
                  <a:pt x="1290480" y="1884230"/>
                </a:lnTo>
                <a:cubicBezTo>
                  <a:pt x="1206899" y="1846694"/>
                  <a:pt x="1126105" y="1789314"/>
                  <a:pt x="1051155" y="1711837"/>
                </a:cubicBezTo>
                <a:cubicBezTo>
                  <a:pt x="863555" y="1832780"/>
                  <a:pt x="558372" y="1728802"/>
                  <a:pt x="311739" y="1450704"/>
                </a:cubicBezTo>
                <a:cubicBezTo>
                  <a:pt x="151737" y="1270289"/>
                  <a:pt x="40611" y="1042474"/>
                  <a:pt x="9187" y="830455"/>
                </a:cubicBezTo>
                <a:cubicBezTo>
                  <a:pt x="-40316" y="496461"/>
                  <a:pt x="115089" y="290369"/>
                  <a:pt x="358334" y="297718"/>
                </a:cubicBezTo>
                <a:cubicBezTo>
                  <a:pt x="421167" y="299617"/>
                  <a:pt x="489861" y="315756"/>
                  <a:pt x="562257" y="347936"/>
                </a:cubicBezTo>
                <a:cubicBezTo>
                  <a:pt x="559920" y="314992"/>
                  <a:pt x="559351" y="281866"/>
                  <a:pt x="559351" y="248638"/>
                </a:cubicBezTo>
                <a:close/>
                <a:moveTo>
                  <a:pt x="517407" y="0"/>
                </a:moveTo>
                <a:lnTo>
                  <a:pt x="2581295" y="0"/>
                </a:lnTo>
                <a:cubicBezTo>
                  <a:pt x="2607836" y="0"/>
                  <a:pt x="2629351" y="21515"/>
                  <a:pt x="2629351" y="48056"/>
                </a:cubicBezTo>
                <a:lnTo>
                  <a:pt x="2629351" y="125374"/>
                </a:lnTo>
                <a:cubicBezTo>
                  <a:pt x="2629351" y="151915"/>
                  <a:pt x="2607836" y="173430"/>
                  <a:pt x="2581295" y="173430"/>
                </a:cubicBezTo>
                <a:lnTo>
                  <a:pt x="517407" y="173430"/>
                </a:lnTo>
                <a:cubicBezTo>
                  <a:pt x="490866" y="173430"/>
                  <a:pt x="469351" y="151915"/>
                  <a:pt x="469351" y="125374"/>
                </a:cubicBezTo>
                <a:lnTo>
                  <a:pt x="469351" y="48056"/>
                </a:lnTo>
                <a:cubicBezTo>
                  <a:pt x="469351" y="21515"/>
                  <a:pt x="490866" y="0"/>
                  <a:pt x="517407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6070409" y="2702093"/>
            <a:ext cx="116293" cy="168319"/>
          </a:xfrm>
          <a:custGeom>
            <a:rect b="b" l="l" r="r" t="t"/>
            <a:pathLst>
              <a:path extrusionOk="0" h="3960440" w="2736304">
                <a:moveTo>
                  <a:pt x="1535774" y="3045693"/>
                </a:moveTo>
                <a:cubicBezTo>
                  <a:pt x="1502632" y="3045693"/>
                  <a:pt x="1475766" y="3072559"/>
                  <a:pt x="1475766" y="3105701"/>
                </a:cubicBezTo>
                <a:lnTo>
                  <a:pt x="1475766" y="3345725"/>
                </a:lnTo>
                <a:cubicBezTo>
                  <a:pt x="1475766" y="3378867"/>
                  <a:pt x="1502632" y="3405733"/>
                  <a:pt x="1535774" y="3405733"/>
                </a:cubicBezTo>
                <a:lnTo>
                  <a:pt x="1775798" y="3405733"/>
                </a:lnTo>
                <a:cubicBezTo>
                  <a:pt x="1808940" y="3405733"/>
                  <a:pt x="1835806" y="3378867"/>
                  <a:pt x="1835806" y="3345725"/>
                </a:cubicBezTo>
                <a:lnTo>
                  <a:pt x="1835806" y="3105701"/>
                </a:lnTo>
                <a:cubicBezTo>
                  <a:pt x="1835806" y="3072559"/>
                  <a:pt x="1808940" y="3045693"/>
                  <a:pt x="1775798" y="3045693"/>
                </a:cubicBezTo>
                <a:close/>
                <a:moveTo>
                  <a:pt x="973636" y="3045693"/>
                </a:moveTo>
                <a:cubicBezTo>
                  <a:pt x="940494" y="3045693"/>
                  <a:pt x="913628" y="3072559"/>
                  <a:pt x="913628" y="3105701"/>
                </a:cubicBezTo>
                <a:lnTo>
                  <a:pt x="913628" y="3345725"/>
                </a:lnTo>
                <a:cubicBezTo>
                  <a:pt x="913628" y="3378867"/>
                  <a:pt x="940494" y="3405733"/>
                  <a:pt x="973636" y="3405733"/>
                </a:cubicBezTo>
                <a:lnTo>
                  <a:pt x="1213660" y="3405733"/>
                </a:lnTo>
                <a:cubicBezTo>
                  <a:pt x="1246802" y="3405733"/>
                  <a:pt x="1273668" y="3378867"/>
                  <a:pt x="1273668" y="3345725"/>
                </a:cubicBezTo>
                <a:lnTo>
                  <a:pt x="1273668" y="3105701"/>
                </a:lnTo>
                <a:cubicBezTo>
                  <a:pt x="1273668" y="3072559"/>
                  <a:pt x="1246802" y="3045693"/>
                  <a:pt x="1213660" y="3045693"/>
                </a:cubicBezTo>
                <a:close/>
                <a:moveTo>
                  <a:pt x="411498" y="3045693"/>
                </a:moveTo>
                <a:cubicBezTo>
                  <a:pt x="378356" y="3045693"/>
                  <a:pt x="351490" y="3072559"/>
                  <a:pt x="351490" y="3105701"/>
                </a:cubicBezTo>
                <a:lnTo>
                  <a:pt x="351490" y="3345725"/>
                </a:lnTo>
                <a:cubicBezTo>
                  <a:pt x="351490" y="3378867"/>
                  <a:pt x="378356" y="3405733"/>
                  <a:pt x="411498" y="3405733"/>
                </a:cubicBezTo>
                <a:lnTo>
                  <a:pt x="651522" y="3405733"/>
                </a:lnTo>
                <a:cubicBezTo>
                  <a:pt x="684664" y="3405733"/>
                  <a:pt x="711530" y="3378867"/>
                  <a:pt x="711530" y="3345725"/>
                </a:cubicBezTo>
                <a:lnTo>
                  <a:pt x="711530" y="3105701"/>
                </a:lnTo>
                <a:cubicBezTo>
                  <a:pt x="711530" y="3072559"/>
                  <a:pt x="684664" y="3045693"/>
                  <a:pt x="651522" y="3045693"/>
                </a:cubicBezTo>
                <a:close/>
                <a:moveTo>
                  <a:pt x="2091548" y="2450508"/>
                </a:moveTo>
                <a:cubicBezTo>
                  <a:pt x="2058410" y="2450508"/>
                  <a:pt x="2031547" y="2477371"/>
                  <a:pt x="2031547" y="2510509"/>
                </a:cubicBezTo>
                <a:lnTo>
                  <a:pt x="2031547" y="3345732"/>
                </a:lnTo>
                <a:cubicBezTo>
                  <a:pt x="2031547" y="3378870"/>
                  <a:pt x="2058410" y="3405733"/>
                  <a:pt x="2091548" y="3405733"/>
                </a:cubicBezTo>
                <a:lnTo>
                  <a:pt x="2331546" y="3405733"/>
                </a:lnTo>
                <a:cubicBezTo>
                  <a:pt x="2364684" y="3405733"/>
                  <a:pt x="2391547" y="3378870"/>
                  <a:pt x="2391547" y="3345732"/>
                </a:cubicBezTo>
                <a:lnTo>
                  <a:pt x="2391547" y="2510509"/>
                </a:lnTo>
                <a:cubicBezTo>
                  <a:pt x="2391547" y="2477371"/>
                  <a:pt x="2364684" y="2450508"/>
                  <a:pt x="2331546" y="2450508"/>
                </a:cubicBezTo>
                <a:close/>
                <a:moveTo>
                  <a:pt x="1535774" y="2450508"/>
                </a:moveTo>
                <a:cubicBezTo>
                  <a:pt x="1502632" y="2450508"/>
                  <a:pt x="1475766" y="2477374"/>
                  <a:pt x="1475766" y="2510516"/>
                </a:cubicBezTo>
                <a:lnTo>
                  <a:pt x="1475766" y="2750540"/>
                </a:lnTo>
                <a:cubicBezTo>
                  <a:pt x="1475766" y="2783682"/>
                  <a:pt x="1502632" y="2810548"/>
                  <a:pt x="1535774" y="2810548"/>
                </a:cubicBezTo>
                <a:lnTo>
                  <a:pt x="1775798" y="2810548"/>
                </a:lnTo>
                <a:cubicBezTo>
                  <a:pt x="1808940" y="2810548"/>
                  <a:pt x="1835806" y="2783682"/>
                  <a:pt x="1835806" y="2750540"/>
                </a:cubicBezTo>
                <a:lnTo>
                  <a:pt x="1835806" y="2510516"/>
                </a:lnTo>
                <a:cubicBezTo>
                  <a:pt x="1835806" y="2477374"/>
                  <a:pt x="1808940" y="2450508"/>
                  <a:pt x="1775798" y="2450508"/>
                </a:cubicBezTo>
                <a:close/>
                <a:moveTo>
                  <a:pt x="973636" y="2450508"/>
                </a:moveTo>
                <a:cubicBezTo>
                  <a:pt x="940494" y="2450508"/>
                  <a:pt x="913628" y="2477374"/>
                  <a:pt x="913628" y="2510516"/>
                </a:cubicBezTo>
                <a:lnTo>
                  <a:pt x="913628" y="2750540"/>
                </a:lnTo>
                <a:cubicBezTo>
                  <a:pt x="913628" y="2783682"/>
                  <a:pt x="940494" y="2810548"/>
                  <a:pt x="973636" y="2810548"/>
                </a:cubicBezTo>
                <a:lnTo>
                  <a:pt x="1213660" y="2810548"/>
                </a:lnTo>
                <a:cubicBezTo>
                  <a:pt x="1246802" y="2810548"/>
                  <a:pt x="1273668" y="2783682"/>
                  <a:pt x="1273668" y="2750540"/>
                </a:cubicBezTo>
                <a:lnTo>
                  <a:pt x="1273668" y="2510516"/>
                </a:lnTo>
                <a:cubicBezTo>
                  <a:pt x="1273668" y="2477374"/>
                  <a:pt x="1246802" y="2450508"/>
                  <a:pt x="1213660" y="2450508"/>
                </a:cubicBezTo>
                <a:close/>
                <a:moveTo>
                  <a:pt x="411498" y="2450508"/>
                </a:moveTo>
                <a:cubicBezTo>
                  <a:pt x="378356" y="2450508"/>
                  <a:pt x="351490" y="2477374"/>
                  <a:pt x="351490" y="2510516"/>
                </a:cubicBezTo>
                <a:lnTo>
                  <a:pt x="351490" y="2750540"/>
                </a:lnTo>
                <a:cubicBezTo>
                  <a:pt x="351490" y="2783682"/>
                  <a:pt x="378356" y="2810548"/>
                  <a:pt x="411498" y="2810548"/>
                </a:cubicBezTo>
                <a:lnTo>
                  <a:pt x="651522" y="2810548"/>
                </a:lnTo>
                <a:cubicBezTo>
                  <a:pt x="684664" y="2810548"/>
                  <a:pt x="711530" y="2783682"/>
                  <a:pt x="711530" y="2750540"/>
                </a:cubicBezTo>
                <a:lnTo>
                  <a:pt x="711530" y="2510516"/>
                </a:lnTo>
                <a:cubicBezTo>
                  <a:pt x="711530" y="2477374"/>
                  <a:pt x="684664" y="2450508"/>
                  <a:pt x="651522" y="2450508"/>
                </a:cubicBezTo>
                <a:close/>
                <a:moveTo>
                  <a:pt x="2091555" y="1855324"/>
                </a:moveTo>
                <a:cubicBezTo>
                  <a:pt x="2058413" y="1855324"/>
                  <a:pt x="2031547" y="1882190"/>
                  <a:pt x="2031547" y="1915332"/>
                </a:cubicBezTo>
                <a:lnTo>
                  <a:pt x="2031547" y="2155356"/>
                </a:lnTo>
                <a:cubicBezTo>
                  <a:pt x="2031547" y="2188498"/>
                  <a:pt x="2058413" y="2215364"/>
                  <a:pt x="2091555" y="2215364"/>
                </a:cubicBezTo>
                <a:lnTo>
                  <a:pt x="2331579" y="2215364"/>
                </a:lnTo>
                <a:cubicBezTo>
                  <a:pt x="2364721" y="2215364"/>
                  <a:pt x="2391587" y="2188498"/>
                  <a:pt x="2391587" y="2155356"/>
                </a:cubicBezTo>
                <a:lnTo>
                  <a:pt x="2391587" y="1915332"/>
                </a:lnTo>
                <a:cubicBezTo>
                  <a:pt x="2391587" y="1882190"/>
                  <a:pt x="2364721" y="1855324"/>
                  <a:pt x="2331579" y="1855324"/>
                </a:cubicBezTo>
                <a:close/>
                <a:moveTo>
                  <a:pt x="1529417" y="1855324"/>
                </a:moveTo>
                <a:cubicBezTo>
                  <a:pt x="1496275" y="1855324"/>
                  <a:pt x="1469409" y="1882190"/>
                  <a:pt x="1469409" y="1915332"/>
                </a:cubicBezTo>
                <a:lnTo>
                  <a:pt x="1469409" y="2155356"/>
                </a:lnTo>
                <a:cubicBezTo>
                  <a:pt x="1469409" y="2188498"/>
                  <a:pt x="1496275" y="2215364"/>
                  <a:pt x="1529417" y="2215364"/>
                </a:cubicBezTo>
                <a:lnTo>
                  <a:pt x="1769441" y="2215364"/>
                </a:lnTo>
                <a:cubicBezTo>
                  <a:pt x="1802583" y="2215364"/>
                  <a:pt x="1829449" y="2188498"/>
                  <a:pt x="1829449" y="2155356"/>
                </a:cubicBezTo>
                <a:lnTo>
                  <a:pt x="1829449" y="1915332"/>
                </a:lnTo>
                <a:cubicBezTo>
                  <a:pt x="1829449" y="1882190"/>
                  <a:pt x="1802583" y="1855324"/>
                  <a:pt x="1769441" y="1855324"/>
                </a:cubicBezTo>
                <a:close/>
                <a:moveTo>
                  <a:pt x="967279" y="1855324"/>
                </a:moveTo>
                <a:cubicBezTo>
                  <a:pt x="934137" y="1855324"/>
                  <a:pt x="907271" y="1882190"/>
                  <a:pt x="907271" y="1915332"/>
                </a:cubicBezTo>
                <a:lnTo>
                  <a:pt x="907271" y="2155356"/>
                </a:lnTo>
                <a:cubicBezTo>
                  <a:pt x="907271" y="2188498"/>
                  <a:pt x="934137" y="2215364"/>
                  <a:pt x="967279" y="2215364"/>
                </a:cubicBezTo>
                <a:lnTo>
                  <a:pt x="1207303" y="2215364"/>
                </a:lnTo>
                <a:cubicBezTo>
                  <a:pt x="1240445" y="2215364"/>
                  <a:pt x="1267311" y="2188498"/>
                  <a:pt x="1267311" y="2155356"/>
                </a:cubicBezTo>
                <a:lnTo>
                  <a:pt x="1267311" y="1915332"/>
                </a:lnTo>
                <a:cubicBezTo>
                  <a:pt x="1267311" y="1882190"/>
                  <a:pt x="1240445" y="1855324"/>
                  <a:pt x="1207303" y="1855324"/>
                </a:cubicBezTo>
                <a:close/>
                <a:moveTo>
                  <a:pt x="405141" y="1855324"/>
                </a:moveTo>
                <a:cubicBezTo>
                  <a:pt x="371999" y="1855324"/>
                  <a:pt x="345133" y="1882190"/>
                  <a:pt x="345133" y="1915332"/>
                </a:cubicBezTo>
                <a:lnTo>
                  <a:pt x="345133" y="2155356"/>
                </a:lnTo>
                <a:cubicBezTo>
                  <a:pt x="345133" y="2188498"/>
                  <a:pt x="371999" y="2215364"/>
                  <a:pt x="405141" y="2215364"/>
                </a:cubicBezTo>
                <a:lnTo>
                  <a:pt x="645165" y="2215364"/>
                </a:lnTo>
                <a:cubicBezTo>
                  <a:pt x="678307" y="2215364"/>
                  <a:pt x="705173" y="2188498"/>
                  <a:pt x="705173" y="2155356"/>
                </a:cubicBezTo>
                <a:lnTo>
                  <a:pt x="705173" y="1915332"/>
                </a:lnTo>
                <a:cubicBezTo>
                  <a:pt x="705173" y="1882190"/>
                  <a:pt x="678307" y="1855324"/>
                  <a:pt x="645165" y="1855324"/>
                </a:cubicBezTo>
                <a:close/>
                <a:moveTo>
                  <a:pt x="2091555" y="1260140"/>
                </a:moveTo>
                <a:cubicBezTo>
                  <a:pt x="2058413" y="1260140"/>
                  <a:pt x="2031547" y="1287006"/>
                  <a:pt x="2031547" y="1320148"/>
                </a:cubicBezTo>
                <a:lnTo>
                  <a:pt x="2031547" y="1560172"/>
                </a:lnTo>
                <a:cubicBezTo>
                  <a:pt x="2031547" y="1593314"/>
                  <a:pt x="2058413" y="1620180"/>
                  <a:pt x="2091555" y="1620180"/>
                </a:cubicBezTo>
                <a:lnTo>
                  <a:pt x="2331579" y="1620180"/>
                </a:lnTo>
                <a:cubicBezTo>
                  <a:pt x="2364721" y="1620180"/>
                  <a:pt x="2391587" y="1593314"/>
                  <a:pt x="2391587" y="1560172"/>
                </a:cubicBezTo>
                <a:lnTo>
                  <a:pt x="2391587" y="1320148"/>
                </a:lnTo>
                <a:cubicBezTo>
                  <a:pt x="2391587" y="1287006"/>
                  <a:pt x="2364721" y="1260140"/>
                  <a:pt x="2331579" y="1260140"/>
                </a:cubicBezTo>
                <a:close/>
                <a:moveTo>
                  <a:pt x="1529417" y="1260140"/>
                </a:moveTo>
                <a:cubicBezTo>
                  <a:pt x="1496275" y="1260140"/>
                  <a:pt x="1469409" y="1287006"/>
                  <a:pt x="1469409" y="1320148"/>
                </a:cubicBezTo>
                <a:lnTo>
                  <a:pt x="1469409" y="1560172"/>
                </a:lnTo>
                <a:cubicBezTo>
                  <a:pt x="1469409" y="1593314"/>
                  <a:pt x="1496275" y="1620180"/>
                  <a:pt x="1529417" y="1620180"/>
                </a:cubicBezTo>
                <a:lnTo>
                  <a:pt x="1769441" y="1620180"/>
                </a:lnTo>
                <a:cubicBezTo>
                  <a:pt x="1802583" y="1620180"/>
                  <a:pt x="1829449" y="1593314"/>
                  <a:pt x="1829449" y="1560172"/>
                </a:cubicBezTo>
                <a:lnTo>
                  <a:pt x="1829449" y="1320148"/>
                </a:lnTo>
                <a:cubicBezTo>
                  <a:pt x="1829449" y="1287006"/>
                  <a:pt x="1802583" y="1260140"/>
                  <a:pt x="1769441" y="1260140"/>
                </a:cubicBezTo>
                <a:close/>
                <a:moveTo>
                  <a:pt x="967279" y="1260140"/>
                </a:moveTo>
                <a:cubicBezTo>
                  <a:pt x="934137" y="1260140"/>
                  <a:pt x="907271" y="1287006"/>
                  <a:pt x="907271" y="1320148"/>
                </a:cubicBezTo>
                <a:lnTo>
                  <a:pt x="907271" y="1560172"/>
                </a:lnTo>
                <a:cubicBezTo>
                  <a:pt x="907271" y="1593314"/>
                  <a:pt x="934137" y="1620180"/>
                  <a:pt x="967279" y="1620180"/>
                </a:cubicBezTo>
                <a:lnTo>
                  <a:pt x="1207303" y="1620180"/>
                </a:lnTo>
                <a:cubicBezTo>
                  <a:pt x="1240445" y="1620180"/>
                  <a:pt x="1267311" y="1593314"/>
                  <a:pt x="1267311" y="1560172"/>
                </a:cubicBezTo>
                <a:lnTo>
                  <a:pt x="1267311" y="1320148"/>
                </a:lnTo>
                <a:cubicBezTo>
                  <a:pt x="1267311" y="1287006"/>
                  <a:pt x="1240445" y="1260140"/>
                  <a:pt x="1207303" y="1260140"/>
                </a:cubicBezTo>
                <a:close/>
                <a:moveTo>
                  <a:pt x="405141" y="1260140"/>
                </a:moveTo>
                <a:cubicBezTo>
                  <a:pt x="371999" y="1260140"/>
                  <a:pt x="345133" y="1287006"/>
                  <a:pt x="345133" y="1320148"/>
                </a:cubicBezTo>
                <a:lnTo>
                  <a:pt x="345133" y="1560172"/>
                </a:lnTo>
                <a:cubicBezTo>
                  <a:pt x="345133" y="1593314"/>
                  <a:pt x="371999" y="1620180"/>
                  <a:pt x="405141" y="1620180"/>
                </a:cubicBezTo>
                <a:lnTo>
                  <a:pt x="645165" y="1620180"/>
                </a:lnTo>
                <a:cubicBezTo>
                  <a:pt x="678307" y="1620180"/>
                  <a:pt x="705173" y="1593314"/>
                  <a:pt x="705173" y="1560172"/>
                </a:cubicBezTo>
                <a:lnTo>
                  <a:pt x="705173" y="1320148"/>
                </a:lnTo>
                <a:cubicBezTo>
                  <a:pt x="705173" y="1287006"/>
                  <a:pt x="678307" y="1260140"/>
                  <a:pt x="645165" y="1260140"/>
                </a:cubicBezTo>
                <a:close/>
                <a:moveTo>
                  <a:pt x="444129" y="277258"/>
                </a:moveTo>
                <a:cubicBezTo>
                  <a:pt x="318150" y="277258"/>
                  <a:pt x="216024" y="379384"/>
                  <a:pt x="216024" y="505363"/>
                </a:cubicBezTo>
                <a:lnTo>
                  <a:pt x="216024" y="744003"/>
                </a:lnTo>
                <a:cubicBezTo>
                  <a:pt x="216024" y="869982"/>
                  <a:pt x="318150" y="972108"/>
                  <a:pt x="444129" y="972108"/>
                </a:cubicBezTo>
                <a:lnTo>
                  <a:pt x="2292175" y="972108"/>
                </a:lnTo>
                <a:cubicBezTo>
                  <a:pt x="2418154" y="972108"/>
                  <a:pt x="2520280" y="869982"/>
                  <a:pt x="2520280" y="744003"/>
                </a:cubicBezTo>
                <a:lnTo>
                  <a:pt x="2520280" y="505363"/>
                </a:lnTo>
                <a:cubicBezTo>
                  <a:pt x="2520280" y="379384"/>
                  <a:pt x="2418154" y="277258"/>
                  <a:pt x="2292175" y="277258"/>
                </a:cubicBezTo>
                <a:close/>
                <a:moveTo>
                  <a:pt x="456060" y="0"/>
                </a:moveTo>
                <a:lnTo>
                  <a:pt x="2280244" y="0"/>
                </a:lnTo>
                <a:cubicBezTo>
                  <a:pt x="2532119" y="0"/>
                  <a:pt x="2736304" y="204185"/>
                  <a:pt x="2736304" y="456060"/>
                </a:cubicBezTo>
                <a:lnTo>
                  <a:pt x="2736304" y="3504380"/>
                </a:lnTo>
                <a:cubicBezTo>
                  <a:pt x="2736304" y="3756255"/>
                  <a:pt x="2532119" y="3960440"/>
                  <a:pt x="2280244" y="3960440"/>
                </a:cubicBezTo>
                <a:lnTo>
                  <a:pt x="456060" y="3960440"/>
                </a:lnTo>
                <a:cubicBezTo>
                  <a:pt x="204185" y="3960440"/>
                  <a:pt x="0" y="3756255"/>
                  <a:pt x="0" y="3504380"/>
                </a:cubicBezTo>
                <a:lnTo>
                  <a:pt x="0" y="456060"/>
                </a:lnTo>
                <a:cubicBezTo>
                  <a:pt x="0" y="204185"/>
                  <a:pt x="204185" y="0"/>
                  <a:pt x="45606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6738010" y="2314809"/>
            <a:ext cx="141547" cy="167602"/>
          </a:xfrm>
          <a:custGeom>
            <a:rect b="b" l="l" r="r" t="t"/>
            <a:pathLst>
              <a:path extrusionOk="0" h="3943576" w="3330520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6049193" y="2443444"/>
            <a:ext cx="168319" cy="166173"/>
          </a:xfrm>
          <a:custGeom>
            <a:rect b="b" l="l" r="r" t="t"/>
            <a:pathLst>
              <a:path extrusionOk="0" h="3909959" w="3960440">
                <a:moveTo>
                  <a:pt x="3295100" y="2837905"/>
                </a:moveTo>
                <a:lnTo>
                  <a:pt x="3295100" y="3909959"/>
                </a:lnTo>
                <a:lnTo>
                  <a:pt x="2850926" y="3593378"/>
                </a:lnTo>
                <a:lnTo>
                  <a:pt x="2406751" y="3909959"/>
                </a:lnTo>
                <a:lnTo>
                  <a:pt x="2406750" y="2867478"/>
                </a:lnTo>
                <a:cubicBezTo>
                  <a:pt x="2425156" y="2874741"/>
                  <a:pt x="2445217" y="2878300"/>
                  <a:pt x="2466110" y="2878300"/>
                </a:cubicBezTo>
                <a:lnTo>
                  <a:pt x="2602491" y="2878300"/>
                </a:lnTo>
                <a:lnTo>
                  <a:pt x="2698867" y="2974676"/>
                </a:lnTo>
                <a:cubicBezTo>
                  <a:pt x="2769162" y="3044972"/>
                  <a:pt x="2883135" y="3044972"/>
                  <a:pt x="2953431" y="2974676"/>
                </a:cubicBezTo>
                <a:lnTo>
                  <a:pt x="3049807" y="2878300"/>
                </a:lnTo>
                <a:lnTo>
                  <a:pt x="3186103" y="2878300"/>
                </a:lnTo>
                <a:cubicBezTo>
                  <a:pt x="3227882" y="2878300"/>
                  <a:pt x="3266337" y="2864066"/>
                  <a:pt x="3295100" y="2837905"/>
                </a:cubicBezTo>
                <a:close/>
                <a:moveTo>
                  <a:pt x="670210" y="2051110"/>
                </a:moveTo>
                <a:lnTo>
                  <a:pt x="1930210" y="2051110"/>
                </a:lnTo>
                <a:lnTo>
                  <a:pt x="1930210" y="2231110"/>
                </a:lnTo>
                <a:lnTo>
                  <a:pt x="670210" y="2231110"/>
                </a:lnTo>
                <a:close/>
                <a:moveTo>
                  <a:pt x="2814369" y="1865836"/>
                </a:moveTo>
                <a:cubicBezTo>
                  <a:pt x="2615546" y="1865836"/>
                  <a:pt x="2454370" y="2027012"/>
                  <a:pt x="2454370" y="2225835"/>
                </a:cubicBezTo>
                <a:cubicBezTo>
                  <a:pt x="2454369" y="2424659"/>
                  <a:pt x="2615546" y="2585836"/>
                  <a:pt x="2814370" y="2585835"/>
                </a:cubicBezTo>
                <a:cubicBezTo>
                  <a:pt x="3013193" y="2585835"/>
                  <a:pt x="3174369" y="2424659"/>
                  <a:pt x="3174369" y="2225836"/>
                </a:cubicBezTo>
                <a:cubicBezTo>
                  <a:pt x="3174370" y="2027012"/>
                  <a:pt x="3013193" y="1865835"/>
                  <a:pt x="2814369" y="1865836"/>
                </a:cubicBezTo>
                <a:close/>
                <a:moveTo>
                  <a:pt x="669337" y="1674311"/>
                </a:moveTo>
                <a:lnTo>
                  <a:pt x="1929337" y="1674311"/>
                </a:lnTo>
                <a:lnTo>
                  <a:pt x="1929337" y="1854311"/>
                </a:lnTo>
                <a:lnTo>
                  <a:pt x="669337" y="1854311"/>
                </a:lnTo>
                <a:close/>
                <a:moveTo>
                  <a:pt x="2814327" y="1536678"/>
                </a:moveTo>
                <a:cubicBezTo>
                  <a:pt x="2860394" y="1536678"/>
                  <a:pt x="2906461" y="1554252"/>
                  <a:pt x="2941609" y="1589400"/>
                </a:cubicBezTo>
                <a:lnTo>
                  <a:pt x="3037985" y="1685776"/>
                </a:lnTo>
                <a:lnTo>
                  <a:pt x="3174366" y="1685775"/>
                </a:lnTo>
                <a:cubicBezTo>
                  <a:pt x="3273778" y="1685776"/>
                  <a:pt x="3354369" y="1766367"/>
                  <a:pt x="3354370" y="1865780"/>
                </a:cubicBezTo>
                <a:lnTo>
                  <a:pt x="3354369" y="2002160"/>
                </a:lnTo>
                <a:lnTo>
                  <a:pt x="3450805" y="2098596"/>
                </a:lnTo>
                <a:cubicBezTo>
                  <a:pt x="3521101" y="2168892"/>
                  <a:pt x="3521101" y="2282865"/>
                  <a:pt x="3450805" y="2353160"/>
                </a:cubicBezTo>
                <a:lnTo>
                  <a:pt x="3354370" y="2449596"/>
                </a:lnTo>
                <a:lnTo>
                  <a:pt x="3354370" y="2585892"/>
                </a:lnTo>
                <a:cubicBezTo>
                  <a:pt x="3354369" y="2685305"/>
                  <a:pt x="3273778" y="2765896"/>
                  <a:pt x="3174366" y="2765896"/>
                </a:cubicBezTo>
                <a:lnTo>
                  <a:pt x="3038070" y="2765896"/>
                </a:lnTo>
                <a:lnTo>
                  <a:pt x="2941694" y="2862272"/>
                </a:lnTo>
                <a:cubicBezTo>
                  <a:pt x="2871399" y="2932567"/>
                  <a:pt x="2757426" y="2932567"/>
                  <a:pt x="2687130" y="2862272"/>
                </a:cubicBezTo>
                <a:lnTo>
                  <a:pt x="2590754" y="2765896"/>
                </a:lnTo>
                <a:lnTo>
                  <a:pt x="2454373" y="2765896"/>
                </a:lnTo>
                <a:cubicBezTo>
                  <a:pt x="2354961" y="2765896"/>
                  <a:pt x="2274370" y="2685305"/>
                  <a:pt x="2274369" y="2585892"/>
                </a:cubicBezTo>
                <a:lnTo>
                  <a:pt x="2274369" y="2449511"/>
                </a:lnTo>
                <a:lnTo>
                  <a:pt x="2177934" y="2353075"/>
                </a:lnTo>
                <a:cubicBezTo>
                  <a:pt x="2107638" y="2282780"/>
                  <a:pt x="2107638" y="2168807"/>
                  <a:pt x="2177934" y="2098511"/>
                </a:cubicBezTo>
                <a:lnTo>
                  <a:pt x="2274370" y="2002075"/>
                </a:lnTo>
                <a:lnTo>
                  <a:pt x="2274369" y="1865780"/>
                </a:lnTo>
                <a:cubicBezTo>
                  <a:pt x="2274370" y="1766367"/>
                  <a:pt x="2354961" y="1685776"/>
                  <a:pt x="2454374" y="1685775"/>
                </a:cubicBezTo>
                <a:lnTo>
                  <a:pt x="2590669" y="1685776"/>
                </a:lnTo>
                <a:lnTo>
                  <a:pt x="2687045" y="1589400"/>
                </a:lnTo>
                <a:cubicBezTo>
                  <a:pt x="2722193" y="1554252"/>
                  <a:pt x="2768261" y="1536678"/>
                  <a:pt x="2814327" y="1536678"/>
                </a:cubicBezTo>
                <a:close/>
                <a:moveTo>
                  <a:pt x="669337" y="1341911"/>
                </a:moveTo>
                <a:lnTo>
                  <a:pt x="3189337" y="1341911"/>
                </a:lnTo>
                <a:lnTo>
                  <a:pt x="3189337" y="1521911"/>
                </a:lnTo>
                <a:lnTo>
                  <a:pt x="669337" y="1521911"/>
                </a:lnTo>
                <a:close/>
                <a:moveTo>
                  <a:pt x="669337" y="1009511"/>
                </a:moveTo>
                <a:lnTo>
                  <a:pt x="3189337" y="1009511"/>
                </a:lnTo>
                <a:lnTo>
                  <a:pt x="3189337" y="1189511"/>
                </a:lnTo>
                <a:lnTo>
                  <a:pt x="669337" y="1189511"/>
                </a:lnTo>
                <a:close/>
                <a:moveTo>
                  <a:pt x="669337" y="677111"/>
                </a:moveTo>
                <a:lnTo>
                  <a:pt x="2109337" y="677111"/>
                </a:lnTo>
                <a:lnTo>
                  <a:pt x="2109337" y="857111"/>
                </a:lnTo>
                <a:lnTo>
                  <a:pt x="669337" y="857111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3344410" y="3096344"/>
                </a:lnTo>
                <a:lnTo>
                  <a:pt x="3344410" y="2779031"/>
                </a:lnTo>
                <a:cubicBezTo>
                  <a:pt x="3354240" y="2766166"/>
                  <a:pt x="3362022" y="2751735"/>
                  <a:pt x="3367569" y="2736172"/>
                </a:cubicBezTo>
                <a:lnTo>
                  <a:pt x="3600220" y="2736172"/>
                </a:lnTo>
                <a:lnTo>
                  <a:pt x="3600220" y="360172"/>
                </a:lnTo>
                <a:lnTo>
                  <a:pt x="360220" y="360172"/>
                </a:lnTo>
                <a:lnTo>
                  <a:pt x="360220" y="2736172"/>
                </a:lnTo>
                <a:lnTo>
                  <a:pt x="2227785" y="2736172"/>
                </a:lnTo>
                <a:cubicBezTo>
                  <a:pt x="2248644" y="2792911"/>
                  <a:pt x="2296020" y="2836452"/>
                  <a:pt x="2354889" y="2852679"/>
                </a:cubicBezTo>
                <a:lnTo>
                  <a:pt x="2354889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6876209" y="2481547"/>
            <a:ext cx="166191" cy="165996"/>
          </a:xfrm>
          <a:custGeom>
            <a:rect b="b" l="l" r="r" t="t"/>
            <a:pathLst>
              <a:path extrusionOk="0" h="3905794" w="3910377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6300660" y="2523477"/>
            <a:ext cx="134120" cy="188216"/>
          </a:xfrm>
          <a:custGeom>
            <a:rect b="b" l="l" r="r" t="t"/>
            <a:pathLst>
              <a:path extrusionOk="0" h="3962432" w="2823581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5522282" y="2258158"/>
            <a:ext cx="165258" cy="167544"/>
          </a:xfrm>
          <a:custGeom>
            <a:rect b="b" l="l" r="r" t="t"/>
            <a:pathLst>
              <a:path extrusionOk="0" h="3942206" w="3888432">
                <a:moveTo>
                  <a:pt x="1453000" y="1601409"/>
                </a:moveTo>
                <a:cubicBezTo>
                  <a:pt x="1680098" y="1620345"/>
                  <a:pt x="1856954" y="1803084"/>
                  <a:pt x="1869413" y="2027696"/>
                </a:cubicBezTo>
                <a:lnTo>
                  <a:pt x="1872208" y="2027696"/>
                </a:lnTo>
                <a:lnTo>
                  <a:pt x="1870771" y="2041950"/>
                </a:lnTo>
                <a:cubicBezTo>
                  <a:pt x="1872125" y="2046931"/>
                  <a:pt x="1872208" y="2051970"/>
                  <a:pt x="1872208" y="2057028"/>
                </a:cubicBezTo>
                <a:lnTo>
                  <a:pt x="1869251" y="2057028"/>
                </a:lnTo>
                <a:cubicBezTo>
                  <a:pt x="1864239" y="2147995"/>
                  <a:pt x="1832360" y="2231721"/>
                  <a:pt x="1781132" y="2300327"/>
                </a:cubicBezTo>
                <a:cubicBezTo>
                  <a:pt x="1950316" y="2429200"/>
                  <a:pt x="2035534" y="2648956"/>
                  <a:pt x="1981509" y="2865351"/>
                </a:cubicBezTo>
                <a:lnTo>
                  <a:pt x="1982520" y="2865600"/>
                </a:lnTo>
                <a:lnTo>
                  <a:pt x="1980566" y="2871182"/>
                </a:lnTo>
                <a:cubicBezTo>
                  <a:pt x="1980626" y="2873091"/>
                  <a:pt x="1980159" y="2874868"/>
                  <a:pt x="1979683" y="2876643"/>
                </a:cubicBezTo>
                <a:lnTo>
                  <a:pt x="1978743" y="2876391"/>
                </a:lnTo>
                <a:cubicBezTo>
                  <a:pt x="1906261" y="3151032"/>
                  <a:pt x="1635868" y="3325676"/>
                  <a:pt x="1354542" y="3278315"/>
                </a:cubicBezTo>
                <a:cubicBezTo>
                  <a:pt x="1069459" y="3230321"/>
                  <a:pt x="869630" y="2970597"/>
                  <a:pt x="896310" y="2682736"/>
                </a:cubicBezTo>
                <a:lnTo>
                  <a:pt x="1167265" y="2707851"/>
                </a:lnTo>
                <a:cubicBezTo>
                  <a:pt x="1153731" y="2853876"/>
                  <a:pt x="1255101" y="2985630"/>
                  <a:pt x="1399718" y="3009977"/>
                </a:cubicBezTo>
                <a:cubicBezTo>
                  <a:pt x="1542430" y="3034002"/>
                  <a:pt x="1679594" y="2945407"/>
                  <a:pt x="1716364" y="2806087"/>
                </a:cubicBezTo>
                <a:lnTo>
                  <a:pt x="1712955" y="2805174"/>
                </a:lnTo>
                <a:cubicBezTo>
                  <a:pt x="1747358" y="2676781"/>
                  <a:pt x="1683513" y="2544996"/>
                  <a:pt x="1566965" y="2489087"/>
                </a:cubicBezTo>
                <a:lnTo>
                  <a:pt x="1264746" y="2489087"/>
                </a:lnTo>
                <a:lnTo>
                  <a:pt x="1264746" y="2260487"/>
                </a:lnTo>
                <a:lnTo>
                  <a:pt x="1415008" y="2260487"/>
                </a:lnTo>
                <a:lnTo>
                  <a:pt x="1415008" y="2256296"/>
                </a:lnTo>
                <a:cubicBezTo>
                  <a:pt x="1536452" y="2256296"/>
                  <a:pt x="1635778" y="2161595"/>
                  <a:pt x="1642171" y="2041950"/>
                </a:cubicBezTo>
                <a:cubicBezTo>
                  <a:pt x="1635763" y="1929831"/>
                  <a:pt x="1547414" y="1838675"/>
                  <a:pt x="1434004" y="1829219"/>
                </a:cubicBezTo>
                <a:cubicBezTo>
                  <a:pt x="1315527" y="1819340"/>
                  <a:pt x="1209255" y="1901922"/>
                  <a:pt x="1189565" y="2019168"/>
                </a:cubicBezTo>
                <a:lnTo>
                  <a:pt x="964122" y="1981307"/>
                </a:lnTo>
                <a:cubicBezTo>
                  <a:pt x="1003502" y="1746815"/>
                  <a:pt x="1216047" y="1581651"/>
                  <a:pt x="1453000" y="1601409"/>
                </a:cubicBezTo>
                <a:close/>
                <a:moveTo>
                  <a:pt x="2506326" y="1599809"/>
                </a:moveTo>
                <a:lnTo>
                  <a:pt x="2808312" y="1599809"/>
                </a:lnTo>
                <a:lnTo>
                  <a:pt x="2808312" y="3286048"/>
                </a:lnTo>
                <a:lnTo>
                  <a:pt x="2506326" y="3286048"/>
                </a:lnTo>
                <a:lnTo>
                  <a:pt x="2506326" y="2027562"/>
                </a:lnTo>
                <a:cubicBezTo>
                  <a:pt x="2437265" y="2054915"/>
                  <a:pt x="2361553" y="2063151"/>
                  <a:pt x="2286403" y="2052407"/>
                </a:cubicBezTo>
                <a:lnTo>
                  <a:pt x="2327809" y="1762799"/>
                </a:lnTo>
                <a:cubicBezTo>
                  <a:pt x="2374863" y="1769526"/>
                  <a:pt x="2422529" y="1755590"/>
                  <a:pt x="2458548" y="1724574"/>
                </a:cubicBezTo>
                <a:cubicBezTo>
                  <a:pt x="2481217" y="1705053"/>
                  <a:pt x="2497881" y="1679966"/>
                  <a:pt x="2506326" y="1651907"/>
                </a:cubicBezTo>
                <a:close/>
                <a:moveTo>
                  <a:pt x="780856" y="1311430"/>
                </a:moveTo>
                <a:cubicBezTo>
                  <a:pt x="568646" y="1311430"/>
                  <a:pt x="396615" y="1483461"/>
                  <a:pt x="396615" y="1695671"/>
                </a:cubicBezTo>
                <a:lnTo>
                  <a:pt x="396615" y="3232587"/>
                </a:lnTo>
                <a:cubicBezTo>
                  <a:pt x="396615" y="3444797"/>
                  <a:pt x="568646" y="3616828"/>
                  <a:pt x="780856" y="3616828"/>
                </a:cubicBezTo>
                <a:lnTo>
                  <a:pt x="3084614" y="3616828"/>
                </a:lnTo>
                <a:cubicBezTo>
                  <a:pt x="3296824" y="3616828"/>
                  <a:pt x="3468855" y="3444797"/>
                  <a:pt x="3468855" y="3232587"/>
                </a:cubicBezTo>
                <a:lnTo>
                  <a:pt x="3468855" y="1695671"/>
                </a:lnTo>
                <a:cubicBezTo>
                  <a:pt x="3468855" y="1483461"/>
                  <a:pt x="3296824" y="1311430"/>
                  <a:pt x="3084614" y="1311430"/>
                </a:cubicBezTo>
                <a:close/>
                <a:moveTo>
                  <a:pt x="1409449" y="666804"/>
                </a:moveTo>
                <a:cubicBezTo>
                  <a:pt x="1353794" y="703063"/>
                  <a:pt x="1319153" y="766374"/>
                  <a:pt x="1319153" y="837776"/>
                </a:cubicBezTo>
                <a:cubicBezTo>
                  <a:pt x="1319153" y="957083"/>
                  <a:pt x="1415870" y="1053800"/>
                  <a:pt x="1535177" y="1053800"/>
                </a:cubicBezTo>
                <a:cubicBezTo>
                  <a:pt x="1654484" y="1053800"/>
                  <a:pt x="1751201" y="957083"/>
                  <a:pt x="1751201" y="837776"/>
                </a:cubicBezTo>
                <a:cubicBezTo>
                  <a:pt x="1751201" y="766374"/>
                  <a:pt x="1716560" y="703063"/>
                  <a:pt x="1660905" y="666804"/>
                </a:cubicBezTo>
                <a:lnTo>
                  <a:pt x="1660905" y="785396"/>
                </a:lnTo>
                <a:cubicBezTo>
                  <a:pt x="1660905" y="854094"/>
                  <a:pt x="1605215" y="909784"/>
                  <a:pt x="1536517" y="909784"/>
                </a:cubicBezTo>
                <a:lnTo>
                  <a:pt x="1533837" y="909784"/>
                </a:lnTo>
                <a:cubicBezTo>
                  <a:pt x="1465139" y="909784"/>
                  <a:pt x="1409449" y="854094"/>
                  <a:pt x="1409449" y="785396"/>
                </a:cubicBezTo>
                <a:close/>
                <a:moveTo>
                  <a:pt x="2472344" y="664338"/>
                </a:moveTo>
                <a:lnTo>
                  <a:pt x="2472344" y="785396"/>
                </a:lnTo>
                <a:cubicBezTo>
                  <a:pt x="2472344" y="854094"/>
                  <a:pt x="2416654" y="909784"/>
                  <a:pt x="2347956" y="909784"/>
                </a:cubicBezTo>
                <a:lnTo>
                  <a:pt x="2345276" y="909784"/>
                </a:lnTo>
                <a:cubicBezTo>
                  <a:pt x="2276578" y="909784"/>
                  <a:pt x="2220888" y="854094"/>
                  <a:pt x="2220888" y="785396"/>
                </a:cubicBezTo>
                <a:lnTo>
                  <a:pt x="2220888" y="669270"/>
                </a:lnTo>
                <a:cubicBezTo>
                  <a:pt x="2167348" y="705921"/>
                  <a:pt x="2134250" y="767983"/>
                  <a:pt x="2134250" y="837776"/>
                </a:cubicBezTo>
                <a:cubicBezTo>
                  <a:pt x="2134250" y="957083"/>
                  <a:pt x="2230967" y="1053800"/>
                  <a:pt x="2350274" y="1053800"/>
                </a:cubicBezTo>
                <a:cubicBezTo>
                  <a:pt x="2469581" y="1053800"/>
                  <a:pt x="2566298" y="957083"/>
                  <a:pt x="2566298" y="837776"/>
                </a:cubicBezTo>
                <a:cubicBezTo>
                  <a:pt x="2566298" y="764763"/>
                  <a:pt x="2530076" y="700210"/>
                  <a:pt x="2472344" y="664338"/>
                </a:cubicBezTo>
                <a:close/>
                <a:moveTo>
                  <a:pt x="598010" y="664338"/>
                </a:moveTo>
                <a:cubicBezTo>
                  <a:pt x="540278" y="700210"/>
                  <a:pt x="504056" y="764763"/>
                  <a:pt x="504056" y="837776"/>
                </a:cubicBezTo>
                <a:cubicBezTo>
                  <a:pt x="504056" y="957083"/>
                  <a:pt x="600773" y="1053800"/>
                  <a:pt x="720080" y="1053800"/>
                </a:cubicBezTo>
                <a:cubicBezTo>
                  <a:pt x="839387" y="1053800"/>
                  <a:pt x="936104" y="957083"/>
                  <a:pt x="936104" y="837776"/>
                </a:cubicBezTo>
                <a:cubicBezTo>
                  <a:pt x="936104" y="767983"/>
                  <a:pt x="903007" y="705921"/>
                  <a:pt x="849466" y="669270"/>
                </a:cubicBezTo>
                <a:lnTo>
                  <a:pt x="849466" y="785396"/>
                </a:lnTo>
                <a:cubicBezTo>
                  <a:pt x="849466" y="854094"/>
                  <a:pt x="793776" y="909784"/>
                  <a:pt x="725078" y="909784"/>
                </a:cubicBezTo>
                <a:lnTo>
                  <a:pt x="722398" y="909784"/>
                </a:lnTo>
                <a:cubicBezTo>
                  <a:pt x="653700" y="909784"/>
                  <a:pt x="598010" y="854094"/>
                  <a:pt x="598010" y="785396"/>
                </a:cubicBezTo>
                <a:close/>
                <a:moveTo>
                  <a:pt x="3283783" y="661871"/>
                </a:moveTo>
                <a:lnTo>
                  <a:pt x="3283783" y="785396"/>
                </a:lnTo>
                <a:cubicBezTo>
                  <a:pt x="3283783" y="854094"/>
                  <a:pt x="3228093" y="909784"/>
                  <a:pt x="3159395" y="909784"/>
                </a:cubicBezTo>
                <a:lnTo>
                  <a:pt x="3156715" y="909784"/>
                </a:lnTo>
                <a:cubicBezTo>
                  <a:pt x="3088017" y="909784"/>
                  <a:pt x="3032327" y="854094"/>
                  <a:pt x="3032327" y="785396"/>
                </a:cubicBezTo>
                <a:lnTo>
                  <a:pt x="3032327" y="671736"/>
                </a:lnTo>
                <a:cubicBezTo>
                  <a:pt x="2980939" y="708781"/>
                  <a:pt x="2949347" y="769589"/>
                  <a:pt x="2949347" y="837776"/>
                </a:cubicBezTo>
                <a:cubicBezTo>
                  <a:pt x="2949347" y="957083"/>
                  <a:pt x="3046064" y="1053800"/>
                  <a:pt x="3165371" y="1053800"/>
                </a:cubicBezTo>
                <a:cubicBezTo>
                  <a:pt x="3284678" y="1053800"/>
                  <a:pt x="3381395" y="957083"/>
                  <a:pt x="3381395" y="837776"/>
                </a:cubicBezTo>
                <a:cubicBezTo>
                  <a:pt x="3381395" y="763152"/>
                  <a:pt x="3343557" y="697365"/>
                  <a:pt x="3283783" y="661871"/>
                </a:cubicBezTo>
                <a:close/>
                <a:moveTo>
                  <a:pt x="722398" y="0"/>
                </a:moveTo>
                <a:lnTo>
                  <a:pt x="725078" y="0"/>
                </a:lnTo>
                <a:cubicBezTo>
                  <a:pt x="793776" y="0"/>
                  <a:pt x="849466" y="55690"/>
                  <a:pt x="849466" y="124388"/>
                </a:cubicBezTo>
                <a:lnTo>
                  <a:pt x="849466" y="405728"/>
                </a:lnTo>
                <a:lnTo>
                  <a:pt x="1409449" y="405728"/>
                </a:lnTo>
                <a:lnTo>
                  <a:pt x="1409449" y="124388"/>
                </a:lnTo>
                <a:cubicBezTo>
                  <a:pt x="1409449" y="55690"/>
                  <a:pt x="1465139" y="0"/>
                  <a:pt x="1533837" y="0"/>
                </a:cubicBezTo>
                <a:lnTo>
                  <a:pt x="1536517" y="0"/>
                </a:lnTo>
                <a:cubicBezTo>
                  <a:pt x="1605215" y="0"/>
                  <a:pt x="1660905" y="55690"/>
                  <a:pt x="1660905" y="124388"/>
                </a:cubicBezTo>
                <a:lnTo>
                  <a:pt x="1660905" y="405728"/>
                </a:lnTo>
                <a:lnTo>
                  <a:pt x="2220888" y="405728"/>
                </a:lnTo>
                <a:lnTo>
                  <a:pt x="2220888" y="124388"/>
                </a:lnTo>
                <a:cubicBezTo>
                  <a:pt x="2220888" y="55690"/>
                  <a:pt x="2276578" y="0"/>
                  <a:pt x="2345276" y="0"/>
                </a:cubicBezTo>
                <a:lnTo>
                  <a:pt x="2347956" y="0"/>
                </a:lnTo>
                <a:cubicBezTo>
                  <a:pt x="2416654" y="0"/>
                  <a:pt x="2472344" y="55690"/>
                  <a:pt x="2472344" y="124388"/>
                </a:cubicBezTo>
                <a:lnTo>
                  <a:pt x="2472344" y="405728"/>
                </a:lnTo>
                <a:lnTo>
                  <a:pt x="3032327" y="405728"/>
                </a:lnTo>
                <a:lnTo>
                  <a:pt x="3032327" y="124388"/>
                </a:lnTo>
                <a:cubicBezTo>
                  <a:pt x="3032327" y="55690"/>
                  <a:pt x="3088017" y="0"/>
                  <a:pt x="3156715" y="0"/>
                </a:cubicBezTo>
                <a:lnTo>
                  <a:pt x="3159395" y="0"/>
                </a:lnTo>
                <a:cubicBezTo>
                  <a:pt x="3228093" y="0"/>
                  <a:pt x="3283783" y="55690"/>
                  <a:pt x="3283783" y="124388"/>
                </a:cubicBezTo>
                <a:lnTo>
                  <a:pt x="3283783" y="406407"/>
                </a:lnTo>
                <a:cubicBezTo>
                  <a:pt x="3618342" y="409380"/>
                  <a:pt x="3888432" y="681706"/>
                  <a:pt x="3888432" y="1017114"/>
                </a:cubicBezTo>
                <a:lnTo>
                  <a:pt x="3888432" y="3330820"/>
                </a:lnTo>
                <a:cubicBezTo>
                  <a:pt x="3888432" y="3668479"/>
                  <a:pt x="3614705" y="3942206"/>
                  <a:pt x="3277046" y="3942206"/>
                </a:cubicBezTo>
                <a:lnTo>
                  <a:pt x="611386" y="3942206"/>
                </a:lnTo>
                <a:cubicBezTo>
                  <a:pt x="273727" y="3942206"/>
                  <a:pt x="0" y="3668479"/>
                  <a:pt x="0" y="3330820"/>
                </a:cubicBezTo>
                <a:lnTo>
                  <a:pt x="0" y="1017114"/>
                </a:lnTo>
                <a:cubicBezTo>
                  <a:pt x="0" y="683934"/>
                  <a:pt x="266514" y="413001"/>
                  <a:pt x="598010" y="407076"/>
                </a:cubicBezTo>
                <a:lnTo>
                  <a:pt x="598010" y="124388"/>
                </a:lnTo>
                <a:cubicBezTo>
                  <a:pt x="598010" y="55690"/>
                  <a:pt x="653700" y="0"/>
                  <a:pt x="722398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5528579" y="2744890"/>
            <a:ext cx="167743" cy="167409"/>
          </a:xfrm>
          <a:custGeom>
            <a:rect b="b" l="l" r="r" t="t"/>
            <a:pathLst>
              <a:path extrusionOk="0" h="3939047" w="3946887">
                <a:moveTo>
                  <a:pt x="765977" y="3064022"/>
                </a:moveTo>
                <a:cubicBezTo>
                  <a:pt x="958863" y="3071779"/>
                  <a:pt x="1109901" y="3151746"/>
                  <a:pt x="1109901" y="3249107"/>
                </a:cubicBezTo>
                <a:cubicBezTo>
                  <a:pt x="1109901" y="3346468"/>
                  <a:pt x="958863" y="3426435"/>
                  <a:pt x="765977" y="3434193"/>
                </a:cubicBezTo>
                <a:close/>
                <a:moveTo>
                  <a:pt x="765977" y="2547318"/>
                </a:moveTo>
                <a:cubicBezTo>
                  <a:pt x="948057" y="2560455"/>
                  <a:pt x="1083688" y="2624394"/>
                  <a:pt x="1083688" y="2700781"/>
                </a:cubicBezTo>
                <a:cubicBezTo>
                  <a:pt x="1083688" y="2773409"/>
                  <a:pt x="961075" y="2834785"/>
                  <a:pt x="792450" y="2852143"/>
                </a:cubicBezTo>
                <a:lnTo>
                  <a:pt x="765977" y="2849480"/>
                </a:lnTo>
                <a:close/>
                <a:moveTo>
                  <a:pt x="587140" y="2354975"/>
                </a:moveTo>
                <a:cubicBezTo>
                  <a:pt x="567386" y="2354975"/>
                  <a:pt x="551372" y="2370989"/>
                  <a:pt x="551372" y="2390743"/>
                </a:cubicBezTo>
                <a:lnTo>
                  <a:pt x="551372" y="3615351"/>
                </a:lnTo>
                <a:cubicBezTo>
                  <a:pt x="551372" y="3635105"/>
                  <a:pt x="567386" y="3651119"/>
                  <a:pt x="587140" y="3651119"/>
                </a:cubicBezTo>
                <a:lnTo>
                  <a:pt x="730209" y="3651119"/>
                </a:lnTo>
                <a:cubicBezTo>
                  <a:pt x="730484" y="3651119"/>
                  <a:pt x="730758" y="3651116"/>
                  <a:pt x="731024" y="3650782"/>
                </a:cubicBezTo>
                <a:lnTo>
                  <a:pt x="731024" y="3651119"/>
                </a:lnTo>
                <a:cubicBezTo>
                  <a:pt x="1059118" y="3651119"/>
                  <a:pt x="1325090" y="3471132"/>
                  <a:pt x="1325090" y="3249107"/>
                </a:cubicBezTo>
                <a:cubicBezTo>
                  <a:pt x="1325090" y="3123031"/>
                  <a:pt x="1239327" y="3010509"/>
                  <a:pt x="1104336" y="2938568"/>
                </a:cubicBezTo>
                <a:cubicBezTo>
                  <a:pt x="1206410" y="2877282"/>
                  <a:pt x="1268790" y="2793272"/>
                  <a:pt x="1268790" y="2700781"/>
                </a:cubicBezTo>
                <a:cubicBezTo>
                  <a:pt x="1268790" y="2522535"/>
                  <a:pt x="1037112" y="2375788"/>
                  <a:pt x="739368" y="2358769"/>
                </a:cubicBezTo>
                <a:lnTo>
                  <a:pt x="730209" y="2354975"/>
                </a:lnTo>
                <a:close/>
                <a:moveTo>
                  <a:pt x="3054709" y="2342142"/>
                </a:moveTo>
                <a:cubicBezTo>
                  <a:pt x="2996915" y="2341915"/>
                  <a:pt x="2938323" y="2354512"/>
                  <a:pt x="2881391" y="2381065"/>
                </a:cubicBezTo>
                <a:cubicBezTo>
                  <a:pt x="2695596" y="2467721"/>
                  <a:pt x="2566335" y="2685988"/>
                  <a:pt x="2550788" y="2939311"/>
                </a:cubicBezTo>
                <a:cubicBezTo>
                  <a:pt x="2536401" y="3173738"/>
                  <a:pt x="2621911" y="3399792"/>
                  <a:pt x="2774223" y="3529981"/>
                </a:cubicBezTo>
                <a:cubicBezTo>
                  <a:pt x="2983215" y="3708617"/>
                  <a:pt x="3262581" y="3662373"/>
                  <a:pt x="3429565" y="3421501"/>
                </a:cubicBezTo>
                <a:lnTo>
                  <a:pt x="3299977" y="3272997"/>
                </a:lnTo>
                <a:cubicBezTo>
                  <a:pt x="3194437" y="3469070"/>
                  <a:pt x="3000760" y="3505824"/>
                  <a:pt x="2864358" y="3355666"/>
                </a:cubicBezTo>
                <a:cubicBezTo>
                  <a:pt x="2779650" y="3262415"/>
                  <a:pt x="2732995" y="3113000"/>
                  <a:pt x="2740355" y="2958543"/>
                </a:cubicBezTo>
                <a:cubicBezTo>
                  <a:pt x="2748625" y="2784989"/>
                  <a:pt x="2823614" y="2633282"/>
                  <a:pt x="2933868" y="2567053"/>
                </a:cubicBezTo>
                <a:cubicBezTo>
                  <a:pt x="3083885" y="2476938"/>
                  <a:pt x="3256243" y="2568598"/>
                  <a:pt x="3331338" y="2778426"/>
                </a:cubicBezTo>
                <a:lnTo>
                  <a:pt x="3486911" y="2659887"/>
                </a:lnTo>
                <a:cubicBezTo>
                  <a:pt x="3394283" y="2458928"/>
                  <a:pt x="3228089" y="2342825"/>
                  <a:pt x="3054709" y="2342142"/>
                </a:cubicBezTo>
                <a:close/>
                <a:moveTo>
                  <a:pt x="2386893" y="2067047"/>
                </a:moveTo>
                <a:lnTo>
                  <a:pt x="3634881" y="2067047"/>
                </a:lnTo>
                <a:cubicBezTo>
                  <a:pt x="3807197" y="2067047"/>
                  <a:pt x="3946887" y="2206737"/>
                  <a:pt x="3946887" y="2379053"/>
                </a:cubicBezTo>
                <a:lnTo>
                  <a:pt x="3946887" y="3627041"/>
                </a:lnTo>
                <a:cubicBezTo>
                  <a:pt x="3946887" y="3799357"/>
                  <a:pt x="3807197" y="3939047"/>
                  <a:pt x="3634881" y="3939047"/>
                </a:cubicBezTo>
                <a:lnTo>
                  <a:pt x="2386893" y="3939047"/>
                </a:lnTo>
                <a:cubicBezTo>
                  <a:pt x="2214577" y="3939047"/>
                  <a:pt x="2074887" y="3799357"/>
                  <a:pt x="2074887" y="3627041"/>
                </a:cubicBezTo>
                <a:lnTo>
                  <a:pt x="2074887" y="2379053"/>
                </a:lnTo>
                <a:cubicBezTo>
                  <a:pt x="2074887" y="2206737"/>
                  <a:pt x="2214577" y="2067047"/>
                  <a:pt x="2386893" y="2067047"/>
                </a:cubicBezTo>
                <a:close/>
                <a:moveTo>
                  <a:pt x="312006" y="2067047"/>
                </a:moveTo>
                <a:lnTo>
                  <a:pt x="1559994" y="2067047"/>
                </a:lnTo>
                <a:cubicBezTo>
                  <a:pt x="1732310" y="2067047"/>
                  <a:pt x="1872000" y="2206737"/>
                  <a:pt x="1872000" y="2379053"/>
                </a:cubicBezTo>
                <a:lnTo>
                  <a:pt x="1872000" y="3627041"/>
                </a:lnTo>
                <a:cubicBezTo>
                  <a:pt x="1872000" y="3799357"/>
                  <a:pt x="1732310" y="3939047"/>
                  <a:pt x="1559994" y="3939047"/>
                </a:cubicBezTo>
                <a:lnTo>
                  <a:pt x="312006" y="3939047"/>
                </a:lnTo>
                <a:cubicBezTo>
                  <a:pt x="139690" y="3939047"/>
                  <a:pt x="0" y="3799357"/>
                  <a:pt x="0" y="3627041"/>
                </a:cubicBezTo>
                <a:lnTo>
                  <a:pt x="0" y="2379053"/>
                </a:lnTo>
                <a:cubicBezTo>
                  <a:pt x="0" y="2206737"/>
                  <a:pt x="139690" y="2067047"/>
                  <a:pt x="312006" y="2067047"/>
                </a:cubicBezTo>
                <a:close/>
                <a:moveTo>
                  <a:pt x="1969011" y="695819"/>
                </a:moveTo>
                <a:lnTo>
                  <a:pt x="2066437" y="949620"/>
                </a:lnTo>
                <a:lnTo>
                  <a:pt x="1885833" y="949621"/>
                </a:lnTo>
                <a:close/>
                <a:moveTo>
                  <a:pt x="1966820" y="271442"/>
                </a:moveTo>
                <a:cubicBezTo>
                  <a:pt x="1952800" y="270971"/>
                  <a:pt x="1938455" y="273240"/>
                  <a:pt x="1924533" y="278585"/>
                </a:cubicBezTo>
                <a:cubicBezTo>
                  <a:pt x="1893526" y="290487"/>
                  <a:pt x="1871161" y="315130"/>
                  <a:pt x="1862446" y="344708"/>
                </a:cubicBezTo>
                <a:lnTo>
                  <a:pt x="1849015" y="368389"/>
                </a:lnTo>
                <a:lnTo>
                  <a:pt x="1511911" y="1396996"/>
                </a:lnTo>
                <a:cubicBezTo>
                  <a:pt x="1493532" y="1453075"/>
                  <a:pt x="1524094" y="1513434"/>
                  <a:pt x="1580173" y="1531813"/>
                </a:cubicBezTo>
                <a:lnTo>
                  <a:pt x="1582352" y="1532527"/>
                </a:lnTo>
                <a:cubicBezTo>
                  <a:pt x="1638431" y="1550906"/>
                  <a:pt x="1698790" y="1520344"/>
                  <a:pt x="1717169" y="1464265"/>
                </a:cubicBezTo>
                <a:lnTo>
                  <a:pt x="1815044" y="1165621"/>
                </a:lnTo>
                <a:lnTo>
                  <a:pt x="2145535" y="1165621"/>
                </a:lnTo>
                <a:lnTo>
                  <a:pt x="2149077" y="1164905"/>
                </a:lnTo>
                <a:lnTo>
                  <a:pt x="2249448" y="1426381"/>
                </a:lnTo>
                <a:cubicBezTo>
                  <a:pt x="2270823" y="1482067"/>
                  <a:pt x="2333293" y="1509880"/>
                  <a:pt x="2388978" y="1488505"/>
                </a:cubicBezTo>
                <a:cubicBezTo>
                  <a:pt x="2444663" y="1467129"/>
                  <a:pt x="2472476" y="1404659"/>
                  <a:pt x="2451101" y="1348974"/>
                </a:cubicBezTo>
                <a:lnTo>
                  <a:pt x="2064063" y="340707"/>
                </a:lnTo>
                <a:cubicBezTo>
                  <a:pt x="2048031" y="298943"/>
                  <a:pt x="2008885" y="272857"/>
                  <a:pt x="1966820" y="271442"/>
                </a:cubicBezTo>
                <a:close/>
                <a:moveTo>
                  <a:pt x="1356594" y="0"/>
                </a:moveTo>
                <a:lnTo>
                  <a:pt x="2604582" y="0"/>
                </a:lnTo>
                <a:cubicBezTo>
                  <a:pt x="2776898" y="0"/>
                  <a:pt x="2916588" y="139690"/>
                  <a:pt x="2916588" y="312006"/>
                </a:cubicBezTo>
                <a:lnTo>
                  <a:pt x="2916588" y="1559994"/>
                </a:lnTo>
                <a:cubicBezTo>
                  <a:pt x="2916588" y="1732310"/>
                  <a:pt x="2776898" y="1872000"/>
                  <a:pt x="2604582" y="1872000"/>
                </a:cubicBezTo>
                <a:lnTo>
                  <a:pt x="1356594" y="1872000"/>
                </a:lnTo>
                <a:cubicBezTo>
                  <a:pt x="1184278" y="1872000"/>
                  <a:pt x="1044588" y="1732310"/>
                  <a:pt x="1044588" y="1559994"/>
                </a:cubicBezTo>
                <a:lnTo>
                  <a:pt x="1044588" y="312006"/>
                </a:lnTo>
                <a:cubicBezTo>
                  <a:pt x="1044588" y="139690"/>
                  <a:pt x="1184278" y="0"/>
                  <a:pt x="1356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" name="Google Shape;356;p26"/>
          <p:cNvGrpSpPr/>
          <p:nvPr/>
        </p:nvGrpSpPr>
        <p:grpSpPr>
          <a:xfrm>
            <a:off x="5409867" y="1286129"/>
            <a:ext cx="1196217" cy="671384"/>
            <a:chOff x="3678275" y="2640353"/>
            <a:chExt cx="2036115" cy="1142781"/>
          </a:xfrm>
        </p:grpSpPr>
        <p:sp>
          <p:nvSpPr>
            <p:cNvPr id="357" name="Google Shape;357;p26"/>
            <p:cNvSpPr/>
            <p:nvPr/>
          </p:nvSpPr>
          <p:spPr>
            <a:xfrm>
              <a:off x="4263073" y="2941228"/>
              <a:ext cx="871657" cy="689261"/>
            </a:xfrm>
            <a:custGeom>
              <a:rect b="b" l="l" r="r" t="t"/>
              <a:pathLst>
                <a:path extrusionOk="0" h="512462" w="648072">
                  <a:moveTo>
                    <a:pt x="0" y="0"/>
                  </a:moveTo>
                  <a:lnTo>
                    <a:pt x="648072" y="0"/>
                  </a:lnTo>
                  <a:lnTo>
                    <a:pt x="648072" y="432048"/>
                  </a:lnTo>
                  <a:cubicBezTo>
                    <a:pt x="381248" y="553968"/>
                    <a:pt x="195704" y="523488"/>
                    <a:pt x="0" y="4320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263073" y="3073801"/>
              <a:ext cx="871657" cy="327965"/>
            </a:xfrm>
            <a:custGeom>
              <a:rect b="b" l="l" r="r" t="t"/>
              <a:pathLst>
                <a:path extrusionOk="0" h="243840" w="648072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3678275" y="2640353"/>
              <a:ext cx="2036115" cy="655930"/>
            </a:xfrm>
            <a:custGeom>
              <a:rect b="b" l="l" r="r" t="t"/>
              <a:pathLst>
                <a:path extrusionOk="0" h="487680" w="151384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Google Shape;360;p26"/>
            <p:cNvCxnSpPr/>
            <p:nvPr/>
          </p:nvCxnSpPr>
          <p:spPr>
            <a:xfrm>
              <a:off x="4730660" y="2900226"/>
              <a:ext cx="532200" cy="20610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26"/>
            <p:cNvCxnSpPr/>
            <p:nvPr/>
          </p:nvCxnSpPr>
          <p:spPr>
            <a:xfrm>
              <a:off x="5262740" y="3106431"/>
              <a:ext cx="0" cy="33900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2" name="Google Shape;362;p26"/>
            <p:cNvSpPr/>
            <p:nvPr/>
          </p:nvSpPr>
          <p:spPr>
            <a:xfrm>
              <a:off x="5165874" y="3395834"/>
              <a:ext cx="193800" cy="3873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26"/>
          <p:cNvSpPr txBox="1"/>
          <p:nvPr/>
        </p:nvSpPr>
        <p:spPr>
          <a:xfrm>
            <a:off x="1147962" y="2305511"/>
            <a:ext cx="3456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Mas após todo esse papo…</a:t>
            </a:r>
            <a:endParaRPr b="1"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" name="Google Shape;364;p26"/>
          <p:cNvGrpSpPr/>
          <p:nvPr/>
        </p:nvGrpSpPr>
        <p:grpSpPr>
          <a:xfrm>
            <a:off x="6306731" y="3102191"/>
            <a:ext cx="2077568" cy="1634043"/>
            <a:chOff x="2444748" y="555045"/>
            <a:chExt cx="7282048" cy="5727454"/>
          </a:xfrm>
        </p:grpSpPr>
        <p:sp>
          <p:nvSpPr>
            <p:cNvPr id="365" name="Google Shape;365;p26"/>
            <p:cNvSpPr/>
            <p:nvPr/>
          </p:nvSpPr>
          <p:spPr>
            <a:xfrm>
              <a:off x="4964693" y="5443837"/>
              <a:ext cx="2168250" cy="818207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8706599" y="5435655"/>
              <a:ext cx="490924" cy="81820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481568" y="595956"/>
              <a:ext cx="7200227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2481568" y="4903820"/>
              <a:ext cx="7200227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47714" y="910966"/>
              <a:ext cx="6668903" cy="3763755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5654591" y="939518"/>
              <a:ext cx="3767723" cy="3732623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26"/>
          <p:cNvGrpSpPr/>
          <p:nvPr/>
        </p:nvGrpSpPr>
        <p:grpSpPr>
          <a:xfrm>
            <a:off x="6528311" y="3679543"/>
            <a:ext cx="1631777" cy="434373"/>
            <a:chOff x="3960971" y="2767117"/>
            <a:chExt cx="4267200" cy="1321489"/>
          </a:xfrm>
        </p:grpSpPr>
        <p:sp>
          <p:nvSpPr>
            <p:cNvPr id="374" name="Google Shape;374;p26"/>
            <p:cNvSpPr/>
            <p:nvPr/>
          </p:nvSpPr>
          <p:spPr>
            <a:xfrm>
              <a:off x="4049553" y="3359522"/>
              <a:ext cx="4086225" cy="657225"/>
            </a:xfrm>
            <a:custGeom>
              <a:rect b="b" l="l" r="r" t="t"/>
              <a:pathLst>
                <a:path extrusionOk="0" h="657225" w="4086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3960971" y="3698081"/>
              <a:ext cx="4267200" cy="390525"/>
            </a:xfrm>
            <a:custGeom>
              <a:rect b="b" l="l" r="r" t="t"/>
              <a:pathLst>
                <a:path extrusionOk="0" h="390525" w="4267200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6068849" y="2857621"/>
              <a:ext cx="1809750" cy="857250"/>
            </a:xfrm>
            <a:custGeom>
              <a:rect b="b" l="l" r="r" t="t"/>
              <a:pathLst>
                <a:path extrusionOk="0" h="857250" w="18097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297199" y="2767117"/>
              <a:ext cx="1809750" cy="942975"/>
            </a:xfrm>
            <a:custGeom>
              <a:rect b="b" l="l" r="r" t="t"/>
              <a:pathLst>
                <a:path extrusionOk="0" h="942975" w="1809750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/>
        </p:nvSpPr>
        <p:spPr>
          <a:xfrm>
            <a:off x="3390096" y="2121626"/>
            <a:ext cx="3310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376CE0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1100"/>
          </a:p>
        </p:txBody>
      </p:sp>
      <p:pic>
        <p:nvPicPr>
          <p:cNvPr id="383" name="Google Shape;3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6811"/>
            <a:ext cx="2567193" cy="67262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7"/>
          <p:cNvSpPr txBox="1"/>
          <p:nvPr/>
        </p:nvSpPr>
        <p:spPr>
          <a:xfrm>
            <a:off x="3390096" y="2710250"/>
            <a:ext cx="2363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Vamos nos conectar?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85" name="Google Shape;38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0096" y="3687832"/>
            <a:ext cx="434158" cy="43415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7"/>
          <p:cNvSpPr txBox="1"/>
          <p:nvPr/>
        </p:nvSpPr>
        <p:spPr>
          <a:xfrm>
            <a:off x="3879160" y="3806807"/>
            <a:ext cx="2110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https://www.linkedin.com/in/pedrobrocaldi/</a:t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0551" y="4254116"/>
            <a:ext cx="562898" cy="55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8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8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Definindo o Back End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9" name="Google Shape;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80" name="Google Shape;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81" name="Google Shape;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82" name="Google Shape;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Mercado e oportunidades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Ferramentas para o projeto (GitHub)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Continuação de lógica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75165" y="2487292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 e GitHub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1207603" y="4268178"/>
            <a:ext cx="3002400" cy="2850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77687" y="616352"/>
            <a:ext cx="859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para negócios e oportunidades</a:t>
            </a:r>
            <a:endParaRPr sz="1100"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1014490" y="1607638"/>
            <a:ext cx="3120328" cy="2710072"/>
            <a:chOff x="1111250" y="2736547"/>
            <a:chExt cx="3473206" cy="3016553"/>
          </a:xfrm>
        </p:grpSpPr>
        <p:sp>
          <p:nvSpPr>
            <p:cNvPr id="101" name="Google Shape;101;p20"/>
            <p:cNvSpPr/>
            <p:nvPr/>
          </p:nvSpPr>
          <p:spPr>
            <a:xfrm>
              <a:off x="1199068" y="3392988"/>
              <a:ext cx="3385388" cy="2360112"/>
            </a:xfrm>
            <a:custGeom>
              <a:rect b="b" l="l" r="r" t="t"/>
              <a:pathLst>
                <a:path extrusionOk="0" h="535" w="768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2689782" y="2736547"/>
              <a:ext cx="1159199" cy="1918826"/>
            </a:xfrm>
            <a:custGeom>
              <a:rect b="b" l="l" r="r" t="t"/>
              <a:pathLst>
                <a:path extrusionOk="0" h="435" w="263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1111250" y="4178960"/>
              <a:ext cx="656441" cy="1124072"/>
            </a:xfrm>
            <a:custGeom>
              <a:rect b="b" l="l" r="r" t="t"/>
              <a:pathLst>
                <a:path extrusionOk="0" h="255" w="149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1837946" y="3856228"/>
              <a:ext cx="656441" cy="1121877"/>
            </a:xfrm>
            <a:custGeom>
              <a:rect b="b" l="l" r="r" t="t"/>
              <a:pathLst>
                <a:path extrusionOk="0" h="254" w="149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20"/>
          <p:cNvSpPr txBox="1"/>
          <p:nvPr/>
        </p:nvSpPr>
        <p:spPr>
          <a:xfrm>
            <a:off x="4734065" y="2246048"/>
            <a:ext cx="33168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Git, GitHub e suas diferenças. </a:t>
            </a:r>
            <a:endParaRPr sz="1100"/>
          </a:p>
          <a:p>
            <a:pPr indent="-1143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Visão geral e como acessar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3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B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Usando o Git para negócios e oportunidades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1"/>
          <p:cNvGrpSpPr/>
          <p:nvPr/>
        </p:nvGrpSpPr>
        <p:grpSpPr>
          <a:xfrm>
            <a:off x="2186545" y="3101324"/>
            <a:ext cx="1464446" cy="1463833"/>
            <a:chOff x="4574848" y="1897856"/>
            <a:chExt cx="3028217" cy="3026950"/>
          </a:xfrm>
        </p:grpSpPr>
        <p:sp>
          <p:nvSpPr>
            <p:cNvPr id="111" name="Google Shape;111;p21"/>
            <p:cNvSpPr/>
            <p:nvPr/>
          </p:nvSpPr>
          <p:spPr>
            <a:xfrm>
              <a:off x="4575624" y="1897856"/>
              <a:ext cx="3026950" cy="3026950"/>
            </a:xfrm>
            <a:custGeom>
              <a:rect b="b" l="l" r="r" t="t"/>
              <a:pathLst>
                <a:path extrusionOk="0" h="3057525" w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rgbClr val="FBE4D4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4574848" y="1907000"/>
              <a:ext cx="3028217" cy="2962327"/>
            </a:xfrm>
            <a:custGeom>
              <a:rect b="b" l="l" r="r" t="t"/>
              <a:pathLst>
                <a:path extrusionOk="0" h="2962327" w="302821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1"/>
          <p:cNvGrpSpPr/>
          <p:nvPr/>
        </p:nvGrpSpPr>
        <p:grpSpPr>
          <a:xfrm>
            <a:off x="332864" y="2653509"/>
            <a:ext cx="1191267" cy="1015813"/>
            <a:chOff x="2203944" y="3086356"/>
            <a:chExt cx="1794618" cy="1530300"/>
          </a:xfrm>
        </p:grpSpPr>
        <p:sp>
          <p:nvSpPr>
            <p:cNvPr id="114" name="Google Shape;114;p21"/>
            <p:cNvSpPr/>
            <p:nvPr/>
          </p:nvSpPr>
          <p:spPr>
            <a:xfrm>
              <a:off x="2497026" y="3212644"/>
              <a:ext cx="990906" cy="823473"/>
            </a:xfrm>
            <a:custGeom>
              <a:rect b="b" l="l" r="r" t="t"/>
              <a:pathLst>
                <a:path extrusionOk="0" h="823473" w="990906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3252527" y="3382205"/>
              <a:ext cx="746035" cy="1234451"/>
            </a:xfrm>
            <a:custGeom>
              <a:rect b="b" l="l" r="r" t="t"/>
              <a:pathLst>
                <a:path extrusionOk="0" h="1234451" w="746035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2203944" y="3086356"/>
              <a:ext cx="770265" cy="865079"/>
            </a:xfrm>
            <a:custGeom>
              <a:rect b="b" l="l" r="r" t="t"/>
              <a:pathLst>
                <a:path extrusionOk="0" h="865079" w="770265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21"/>
          <p:cNvGrpSpPr/>
          <p:nvPr/>
        </p:nvGrpSpPr>
        <p:grpSpPr>
          <a:xfrm>
            <a:off x="1657932" y="1300298"/>
            <a:ext cx="1032119" cy="1234691"/>
            <a:chOff x="4200129" y="1047775"/>
            <a:chExt cx="1554865" cy="1860034"/>
          </a:xfrm>
        </p:grpSpPr>
        <p:sp>
          <p:nvSpPr>
            <p:cNvPr id="118" name="Google Shape;118;p21"/>
            <p:cNvSpPr/>
            <p:nvPr/>
          </p:nvSpPr>
          <p:spPr>
            <a:xfrm>
              <a:off x="4251869" y="1221592"/>
              <a:ext cx="875470" cy="1248812"/>
            </a:xfrm>
            <a:custGeom>
              <a:rect b="b" l="l" r="r" t="t"/>
              <a:pathLst>
                <a:path extrusionOk="0" h="1248812" w="875470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200129" y="1047775"/>
              <a:ext cx="816587" cy="753565"/>
            </a:xfrm>
            <a:custGeom>
              <a:rect b="b" l="l" r="r" t="t"/>
              <a:pathLst>
                <a:path extrusionOk="0" h="753565" w="816587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726694" y="2286226"/>
              <a:ext cx="292098" cy="337646"/>
            </a:xfrm>
            <a:custGeom>
              <a:rect b="b" l="l" r="r" t="t"/>
              <a:pathLst>
                <a:path extrusionOk="0" h="337646" w="292098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048048" y="2162752"/>
              <a:ext cx="251318" cy="277982"/>
            </a:xfrm>
            <a:custGeom>
              <a:rect b="b" l="l" r="r" t="t"/>
              <a:pathLst>
                <a:path extrusionOk="0" h="277982" w="251318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875388" y="2336161"/>
              <a:ext cx="321343" cy="270924"/>
            </a:xfrm>
            <a:custGeom>
              <a:rect b="b" l="l" r="r" t="t"/>
              <a:pathLst>
                <a:path extrusionOk="0" h="270924" w="321343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p21"/>
            <p:cNvGrpSpPr/>
            <p:nvPr/>
          </p:nvGrpSpPr>
          <p:grpSpPr>
            <a:xfrm>
              <a:off x="4459237" y="2148217"/>
              <a:ext cx="1295757" cy="759592"/>
              <a:chOff x="6513334" y="1100346"/>
              <a:chExt cx="1295757" cy="759592"/>
            </a:xfrm>
          </p:grpSpPr>
          <p:sp>
            <p:nvSpPr>
              <p:cNvPr id="124" name="Google Shape;124;p21"/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rect b="b" l="l" r="r" t="t"/>
                <a:pathLst>
                  <a:path extrusionOk="0" h="368702" w="592799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rgbClr val="833C0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1"/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rect b="b" l="l" r="r" t="t"/>
                <a:pathLst>
                  <a:path extrusionOk="0" h="551177" w="517349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rgbClr val="833C0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" name="Google Shape;126;p21"/>
          <p:cNvGrpSpPr/>
          <p:nvPr/>
        </p:nvGrpSpPr>
        <p:grpSpPr>
          <a:xfrm>
            <a:off x="3226816" y="1313106"/>
            <a:ext cx="1184280" cy="1226653"/>
            <a:chOff x="6563619" y="1067070"/>
            <a:chExt cx="1784092" cy="1847925"/>
          </a:xfrm>
        </p:grpSpPr>
        <p:sp>
          <p:nvSpPr>
            <p:cNvPr id="127" name="Google Shape;127;p21"/>
            <p:cNvSpPr/>
            <p:nvPr/>
          </p:nvSpPr>
          <p:spPr>
            <a:xfrm>
              <a:off x="6722504" y="1067070"/>
              <a:ext cx="1625207" cy="1083905"/>
            </a:xfrm>
            <a:custGeom>
              <a:rect b="b" l="l" r="r" t="t"/>
              <a:pathLst>
                <a:path extrusionOk="0" h="1083905" w="1625207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6821725" y="1441152"/>
              <a:ext cx="1097111" cy="1146500"/>
            </a:xfrm>
            <a:custGeom>
              <a:rect b="b" l="l" r="r" t="t"/>
              <a:pathLst>
                <a:path extrusionOk="0" h="1146500" w="1097111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6563619" y="2228393"/>
              <a:ext cx="1189137" cy="686602"/>
            </a:xfrm>
            <a:custGeom>
              <a:rect b="b" l="l" r="r" t="t"/>
              <a:pathLst>
                <a:path extrusionOk="0" h="686602" w="1189137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229319" y="1218762"/>
              <a:ext cx="734458" cy="503921"/>
            </a:xfrm>
            <a:custGeom>
              <a:rect b="b" l="l" r="r" t="t"/>
              <a:pathLst>
                <a:path extrusionOk="0" h="503921" w="734458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4309657" y="2741432"/>
            <a:ext cx="1178680" cy="955587"/>
            <a:chOff x="8213001" y="3218811"/>
            <a:chExt cx="1775655" cy="1439571"/>
          </a:xfrm>
        </p:grpSpPr>
        <p:sp>
          <p:nvSpPr>
            <p:cNvPr id="132" name="Google Shape;132;p21"/>
            <p:cNvSpPr/>
            <p:nvPr/>
          </p:nvSpPr>
          <p:spPr>
            <a:xfrm>
              <a:off x="8670942" y="3273142"/>
              <a:ext cx="1128485" cy="806800"/>
            </a:xfrm>
            <a:custGeom>
              <a:rect b="b" l="l" r="r" t="t"/>
              <a:pathLst>
                <a:path extrusionOk="0" h="806800" w="1128485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9265268" y="3218811"/>
              <a:ext cx="723388" cy="795086"/>
            </a:xfrm>
            <a:custGeom>
              <a:rect b="b" l="l" r="r" t="t"/>
              <a:pathLst>
                <a:path extrusionOk="0" h="795086" w="723388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8213001" y="3379690"/>
              <a:ext cx="594717" cy="583736"/>
            </a:xfrm>
            <a:custGeom>
              <a:rect b="b" l="l" r="r" t="t"/>
              <a:pathLst>
                <a:path extrusionOk="0" h="583736" w="594717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8544412" y="3964571"/>
              <a:ext cx="427054" cy="693811"/>
            </a:xfrm>
            <a:custGeom>
              <a:rect b="b" l="l" r="r" t="t"/>
              <a:pathLst>
                <a:path extrusionOk="0" h="693811" w="427054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8546810" y="3666998"/>
              <a:ext cx="298317" cy="279641"/>
            </a:xfrm>
            <a:custGeom>
              <a:rect b="b" l="l" r="r" t="t"/>
              <a:pathLst>
                <a:path extrusionOk="0" h="279641" w="298317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8711317" y="3973435"/>
              <a:ext cx="252398" cy="245234"/>
            </a:xfrm>
            <a:custGeom>
              <a:rect b="b" l="l" r="r" t="t"/>
              <a:pathLst>
                <a:path extrusionOk="0" h="245234" w="252398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8525228" y="3893403"/>
              <a:ext cx="177456" cy="119423"/>
            </a:xfrm>
            <a:custGeom>
              <a:rect b="b" l="l" r="r" t="t"/>
              <a:pathLst>
                <a:path extrusionOk="0" h="119423" w="177456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8677173" y="3892923"/>
              <a:ext cx="32704" cy="53716"/>
            </a:xfrm>
            <a:custGeom>
              <a:rect b="b" l="l" r="r" t="t"/>
              <a:pathLst>
                <a:path extrusionOk="0" h="53716" w="32704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1"/>
          <p:cNvGrpSpPr/>
          <p:nvPr/>
        </p:nvGrpSpPr>
        <p:grpSpPr>
          <a:xfrm>
            <a:off x="3263042" y="3896855"/>
            <a:ext cx="887854" cy="780630"/>
            <a:chOff x="3984056" y="4061300"/>
            <a:chExt cx="2122528" cy="1866197"/>
          </a:xfrm>
        </p:grpSpPr>
        <p:grpSp>
          <p:nvGrpSpPr>
            <p:cNvPr id="141" name="Google Shape;141;p21"/>
            <p:cNvGrpSpPr/>
            <p:nvPr/>
          </p:nvGrpSpPr>
          <p:grpSpPr>
            <a:xfrm>
              <a:off x="3984056" y="5359140"/>
              <a:ext cx="2049277" cy="568357"/>
              <a:chOff x="3622676" y="3492499"/>
              <a:chExt cx="2575763" cy="714375"/>
            </a:xfrm>
          </p:grpSpPr>
          <p:sp>
            <p:nvSpPr>
              <p:cNvPr id="142" name="Google Shape;142;p21"/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rect b="b" l="l" r="r" t="t"/>
                <a:pathLst>
                  <a:path extrusionOk="0" h="714375" w="2575763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kx="800311" rotWithShape="0" algn="br" dir="8100000" dist="12700" sy="-230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rect b="b" l="l" r="r" t="t"/>
                <a:pathLst>
                  <a:path extrusionOk="0" h="321543" w="2376264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21"/>
            <p:cNvGrpSpPr/>
            <p:nvPr/>
          </p:nvGrpSpPr>
          <p:grpSpPr>
            <a:xfrm>
              <a:off x="4035367" y="5083537"/>
              <a:ext cx="2071217" cy="442055"/>
              <a:chOff x="3644106" y="3130550"/>
              <a:chExt cx="2603340" cy="555625"/>
            </a:xfrm>
          </p:grpSpPr>
          <p:sp>
            <p:nvSpPr>
              <p:cNvPr id="145" name="Google Shape;145;p21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rect b="b" l="l" r="r" t="t"/>
                <a:pathLst>
                  <a:path extrusionOk="0" h="555625" w="2603340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1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rect b="b" l="l" r="r" t="t"/>
                <a:pathLst>
                  <a:path extrusionOk="0" h="383382" w="2458684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21"/>
            <p:cNvGrpSpPr/>
            <p:nvPr/>
          </p:nvGrpSpPr>
          <p:grpSpPr>
            <a:xfrm flipH="1">
              <a:off x="4155476" y="4711564"/>
              <a:ext cx="1753438" cy="486418"/>
              <a:chOff x="3622676" y="3492499"/>
              <a:chExt cx="2575177" cy="714375"/>
            </a:xfrm>
          </p:grpSpPr>
          <p:sp>
            <p:nvSpPr>
              <p:cNvPr id="148" name="Google Shape;148;p21"/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rect b="b" l="l" r="r" t="t"/>
                <a:pathLst>
                  <a:path extrusionOk="0" h="714375" w="2575177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rect b="b" l="l" r="r" t="t"/>
                <a:pathLst>
                  <a:path extrusionOk="0" h="321543" w="2376264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21"/>
            <p:cNvGrpSpPr/>
            <p:nvPr/>
          </p:nvGrpSpPr>
          <p:grpSpPr>
            <a:xfrm>
              <a:off x="4203817" y="4329839"/>
              <a:ext cx="1681422" cy="465772"/>
              <a:chOff x="3622676" y="3492499"/>
              <a:chExt cx="2578868" cy="714375"/>
            </a:xfrm>
          </p:grpSpPr>
          <p:sp>
            <p:nvSpPr>
              <p:cNvPr id="151" name="Google Shape;151;p21"/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rect b="b" l="l" r="r" t="t"/>
                <a:pathLst>
                  <a:path extrusionOk="0" h="714375" w="2578868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1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rect b="b" l="l" r="r" t="t"/>
                <a:pathLst>
                  <a:path extrusionOk="0" h="321543" w="2376264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21"/>
            <p:cNvGrpSpPr/>
            <p:nvPr/>
          </p:nvGrpSpPr>
          <p:grpSpPr>
            <a:xfrm>
              <a:off x="4117694" y="4061300"/>
              <a:ext cx="1832491" cy="391104"/>
              <a:chOff x="3644106" y="3130550"/>
              <a:chExt cx="2603340" cy="55562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rect b="b" l="l" r="r" t="t"/>
                <a:pathLst>
                  <a:path extrusionOk="0" h="555625" w="2603340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rect b="b" l="l" r="r" t="t"/>
                <a:pathLst>
                  <a:path extrusionOk="0" h="383382" w="2458684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" name="Google Shape;156;p21"/>
          <p:cNvGrpSpPr/>
          <p:nvPr/>
        </p:nvGrpSpPr>
        <p:grpSpPr>
          <a:xfrm>
            <a:off x="1190741" y="2167104"/>
            <a:ext cx="3455773" cy="1652654"/>
            <a:chOff x="3496316" y="2353600"/>
            <a:chExt cx="5206046" cy="2489686"/>
          </a:xfrm>
        </p:grpSpPr>
        <p:sp>
          <p:nvSpPr>
            <p:cNvPr id="157" name="Google Shape;157;p21"/>
            <p:cNvSpPr/>
            <p:nvPr/>
          </p:nvSpPr>
          <p:spPr>
            <a:xfrm>
              <a:off x="4342675" y="2353632"/>
              <a:ext cx="1649799" cy="1468918"/>
            </a:xfrm>
            <a:custGeom>
              <a:rect b="b" l="l" r="r" t="t"/>
              <a:pathLst>
                <a:path extrusionOk="0" h="1468918" w="1649799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6205373" y="2353600"/>
              <a:ext cx="1647498" cy="1471438"/>
            </a:xfrm>
            <a:custGeom>
              <a:rect b="b" l="l" r="r" t="t"/>
              <a:pathLst>
                <a:path extrusionOk="0" h="1471438" w="1647498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496316" y="3196558"/>
              <a:ext cx="1473807" cy="1646427"/>
            </a:xfrm>
            <a:custGeom>
              <a:rect b="b" l="l" r="r" t="t"/>
              <a:pathLst>
                <a:path extrusionOk="0" h="1646427" w="1473807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229488" y="3197036"/>
              <a:ext cx="1472874" cy="1646250"/>
            </a:xfrm>
            <a:custGeom>
              <a:rect b="b" l="l" r="r" t="t"/>
              <a:pathLst>
                <a:path extrusionOk="0" h="1646250" w="1472874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1"/>
          <p:cNvSpPr txBox="1"/>
          <p:nvPr/>
        </p:nvSpPr>
        <p:spPr>
          <a:xfrm>
            <a:off x="5543942" y="1313165"/>
            <a:ext cx="30894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Ferramentas utilizadas no dia a dia de profissionais que criam softwares. Ele trás uma forma prática, agil e Segura de gerenciar seu Código fonte.</a:t>
            </a:r>
            <a:endParaRPr sz="11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262626"/>
              </a:buClr>
              <a:buSzPts val="4100"/>
              <a:buNone/>
            </a:pPr>
            <a:r>
              <a:rPr lang="pt-BR"/>
              <a:t>Git e Github</a:t>
            </a:r>
            <a:endParaRPr/>
          </a:p>
        </p:txBody>
      </p:sp>
      <p:grpSp>
        <p:nvGrpSpPr>
          <p:cNvPr id="163" name="Google Shape;163;p21"/>
          <p:cNvGrpSpPr/>
          <p:nvPr/>
        </p:nvGrpSpPr>
        <p:grpSpPr>
          <a:xfrm rot="294904">
            <a:off x="2822923" y="4046314"/>
            <a:ext cx="2489894" cy="906239"/>
            <a:chOff x="353" y="1211990"/>
            <a:chExt cx="12190360" cy="4436886"/>
          </a:xfrm>
        </p:grpSpPr>
        <p:sp>
          <p:nvSpPr>
            <p:cNvPr id="164" name="Google Shape;164;p21"/>
            <p:cNvSpPr/>
            <p:nvPr/>
          </p:nvSpPr>
          <p:spPr>
            <a:xfrm>
              <a:off x="8338752" y="1211990"/>
              <a:ext cx="3831088" cy="3114252"/>
            </a:xfrm>
            <a:custGeom>
              <a:rect b="b" l="l" r="r" t="t"/>
              <a:pathLst>
                <a:path extrusionOk="0" h="3114252" w="3831088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8338752" y="1947152"/>
              <a:ext cx="1882301" cy="1882825"/>
            </a:xfrm>
            <a:custGeom>
              <a:rect b="b" l="l" r="r" t="t"/>
              <a:pathLst>
                <a:path extrusionOk="0" h="1882825" w="1882301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rgbClr val="FBE4D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9018827" y="1959453"/>
              <a:ext cx="2123698" cy="2134891"/>
            </a:xfrm>
            <a:custGeom>
              <a:rect b="b" l="l" r="r" t="t"/>
              <a:pathLst>
                <a:path extrusionOk="0" h="2134891" w="2123698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rgbClr val="FBE4D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9256172" y="2170520"/>
              <a:ext cx="815663" cy="1058343"/>
            </a:xfrm>
            <a:custGeom>
              <a:rect b="b" l="l" r="r" t="t"/>
              <a:pathLst>
                <a:path extrusionOk="0" h="1058343" w="81566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9281195" y="2175854"/>
              <a:ext cx="868199" cy="1097283"/>
            </a:xfrm>
            <a:custGeom>
              <a:rect b="b" l="l" r="r" t="t"/>
              <a:pathLst>
                <a:path extrusionOk="0" h="1097283" w="868199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9267758" y="1211990"/>
              <a:ext cx="2922955" cy="1595386"/>
            </a:xfrm>
            <a:custGeom>
              <a:rect b="b" l="l" r="r" t="t"/>
              <a:pathLst>
                <a:path extrusionOk="0" h="1595386" w="2922955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rgbClr val="FBE4D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9012462" y="3829270"/>
              <a:ext cx="7071" cy="2828"/>
            </a:xfrm>
            <a:custGeom>
              <a:rect b="b" l="l" r="r" t="t"/>
              <a:pathLst>
                <a:path extrusionOk="0" h="2828" w="7071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9233651" y="2347195"/>
              <a:ext cx="817443" cy="889403"/>
            </a:xfrm>
            <a:custGeom>
              <a:rect b="b" l="l" r="r" t="t"/>
              <a:pathLst>
                <a:path extrusionOk="0" h="889403" w="81744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353" y="3313727"/>
              <a:ext cx="9078321" cy="2328077"/>
            </a:xfrm>
            <a:custGeom>
              <a:rect b="b" l="l" r="r" t="t"/>
              <a:pathLst>
                <a:path extrusionOk="0" h="2328077" w="9078321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1068" y="3363230"/>
              <a:ext cx="9066093" cy="2285646"/>
            </a:xfrm>
            <a:custGeom>
              <a:rect b="b" l="l" r="r" t="t"/>
              <a:pathLst>
                <a:path extrusionOk="0" h="2285646" w="9066093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1"/>
          <p:cNvGrpSpPr/>
          <p:nvPr/>
        </p:nvGrpSpPr>
        <p:grpSpPr>
          <a:xfrm flipH="1">
            <a:off x="1682585" y="3896855"/>
            <a:ext cx="887854" cy="780630"/>
            <a:chOff x="3984056" y="4061300"/>
            <a:chExt cx="2122528" cy="1866197"/>
          </a:xfrm>
        </p:grpSpPr>
        <p:grpSp>
          <p:nvGrpSpPr>
            <p:cNvPr id="175" name="Google Shape;175;p21"/>
            <p:cNvGrpSpPr/>
            <p:nvPr/>
          </p:nvGrpSpPr>
          <p:grpSpPr>
            <a:xfrm>
              <a:off x="3984056" y="5359140"/>
              <a:ext cx="2049277" cy="568357"/>
              <a:chOff x="3622676" y="3492499"/>
              <a:chExt cx="2575763" cy="714375"/>
            </a:xfrm>
          </p:grpSpPr>
          <p:sp>
            <p:nvSpPr>
              <p:cNvPr id="176" name="Google Shape;176;p21"/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rect b="b" l="l" r="r" t="t"/>
                <a:pathLst>
                  <a:path extrusionOk="0" h="714375" w="2575763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kx="800311" rotWithShape="0" algn="br" dir="8100000" dist="12700" sy="-23000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rect b="b" l="l" r="r" t="t"/>
                <a:pathLst>
                  <a:path extrusionOk="0" h="321543" w="2376264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21"/>
            <p:cNvGrpSpPr/>
            <p:nvPr/>
          </p:nvGrpSpPr>
          <p:grpSpPr>
            <a:xfrm>
              <a:off x="4035367" y="5083537"/>
              <a:ext cx="2071217" cy="442055"/>
              <a:chOff x="3644106" y="3130550"/>
              <a:chExt cx="2603340" cy="555625"/>
            </a:xfrm>
          </p:grpSpPr>
          <p:sp>
            <p:nvSpPr>
              <p:cNvPr id="179" name="Google Shape;179;p21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rect b="b" l="l" r="r" t="t"/>
                <a:pathLst>
                  <a:path extrusionOk="0" h="555625" w="2603340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rect b="b" l="l" r="r" t="t"/>
                <a:pathLst>
                  <a:path extrusionOk="0" h="383382" w="2458684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21"/>
            <p:cNvGrpSpPr/>
            <p:nvPr/>
          </p:nvGrpSpPr>
          <p:grpSpPr>
            <a:xfrm flipH="1">
              <a:off x="4155476" y="4711564"/>
              <a:ext cx="1753438" cy="486418"/>
              <a:chOff x="3622676" y="3492499"/>
              <a:chExt cx="2575177" cy="714375"/>
            </a:xfrm>
          </p:grpSpPr>
          <p:sp>
            <p:nvSpPr>
              <p:cNvPr id="182" name="Google Shape;182;p21"/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rect b="b" l="l" r="r" t="t"/>
                <a:pathLst>
                  <a:path extrusionOk="0" h="714375" w="2575177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rect b="b" l="l" r="r" t="t"/>
                <a:pathLst>
                  <a:path extrusionOk="0" h="321543" w="2376264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21"/>
            <p:cNvGrpSpPr/>
            <p:nvPr/>
          </p:nvGrpSpPr>
          <p:grpSpPr>
            <a:xfrm>
              <a:off x="4203817" y="4329839"/>
              <a:ext cx="1681422" cy="465772"/>
              <a:chOff x="3622676" y="3492499"/>
              <a:chExt cx="2578868" cy="714375"/>
            </a:xfrm>
          </p:grpSpPr>
          <p:sp>
            <p:nvSpPr>
              <p:cNvPr id="185" name="Google Shape;185;p21"/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rect b="b" l="l" r="r" t="t"/>
                <a:pathLst>
                  <a:path extrusionOk="0" h="714375" w="2578868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rect b="b" l="l" r="r" t="t"/>
                <a:pathLst>
                  <a:path extrusionOk="0" h="321543" w="2376264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21"/>
            <p:cNvGrpSpPr/>
            <p:nvPr/>
          </p:nvGrpSpPr>
          <p:grpSpPr>
            <a:xfrm>
              <a:off x="4117694" y="4061300"/>
              <a:ext cx="1832491" cy="391104"/>
              <a:chOff x="3644106" y="3130550"/>
              <a:chExt cx="2603340" cy="555625"/>
            </a:xfrm>
          </p:grpSpPr>
          <p:sp>
            <p:nvSpPr>
              <p:cNvPr id="188" name="Google Shape;188;p21"/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rect b="b" l="l" r="r" t="t"/>
                <a:pathLst>
                  <a:path extrusionOk="0" h="555625" w="2603340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rect b="b" l="l" r="r" t="t"/>
                <a:pathLst>
                  <a:path extrusionOk="0" h="383382" w="2458684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0800" rotWithShape="0" algn="tr" dir="81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21"/>
          <p:cNvSpPr txBox="1"/>
          <p:nvPr/>
        </p:nvSpPr>
        <p:spPr>
          <a:xfrm>
            <a:off x="5894316" y="2740696"/>
            <a:ext cx="2759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que é Git?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de controle de versão, ele não é apenas um local para compartilhar o código com os colaboradores. 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270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•"/>
            </a:pPr>
            <a:r>
              <a:rPr b="1"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É um local para ser ver histórico de alterações, podendo voltar atrás e recuperar o estado do sistema.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270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•"/>
            </a:pPr>
            <a:r>
              <a:rPr b="1"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Essa ideia surge do seu criador Linus Torvalds, o mesmo criador do Linux que tem por premissa um sistema de fácil acesso, open source e comunitário.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262626"/>
              </a:buClr>
              <a:buSzPct val="100000"/>
              <a:buNone/>
            </a:pPr>
            <a:r>
              <a:rPr lang="pt-BR"/>
              <a:t>GitHub – A rede social dos programadores</a:t>
            </a:r>
            <a:endParaRPr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501064" y="1558051"/>
            <a:ext cx="3524667" cy="2766523"/>
            <a:chOff x="668085" y="2077401"/>
            <a:chExt cx="4699556" cy="3688698"/>
          </a:xfrm>
        </p:grpSpPr>
        <p:sp>
          <p:nvSpPr>
            <p:cNvPr id="197" name="Google Shape;197;p22"/>
            <p:cNvSpPr/>
            <p:nvPr/>
          </p:nvSpPr>
          <p:spPr>
            <a:xfrm>
              <a:off x="1359982" y="2656301"/>
              <a:ext cx="2594253" cy="1799963"/>
            </a:xfrm>
            <a:custGeom>
              <a:rect b="b" l="l" r="r" t="t"/>
              <a:pathLst>
                <a:path extrusionOk="0" h="2676525" w="38576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" name="Google Shape;198;p22"/>
            <p:cNvGrpSpPr/>
            <p:nvPr/>
          </p:nvGrpSpPr>
          <p:grpSpPr>
            <a:xfrm>
              <a:off x="2043274" y="2974815"/>
              <a:ext cx="1275852" cy="1121771"/>
              <a:chOff x="3984056" y="4061300"/>
              <a:chExt cx="2122528" cy="1866197"/>
            </a:xfrm>
          </p:grpSpPr>
          <p:grpSp>
            <p:nvGrpSpPr>
              <p:cNvPr id="199" name="Google Shape;199;p22"/>
              <p:cNvGrpSpPr/>
              <p:nvPr/>
            </p:nvGrpSpPr>
            <p:grpSpPr>
              <a:xfrm>
                <a:off x="3984056" y="5359140"/>
                <a:ext cx="2049277" cy="568357"/>
                <a:chOff x="3622676" y="3492499"/>
                <a:chExt cx="2575763" cy="714375"/>
              </a:xfrm>
            </p:grpSpPr>
            <p:sp>
              <p:nvSpPr>
                <p:cNvPr id="200" name="Google Shape;200;p22"/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rect b="b" l="l" r="r" t="t"/>
                  <a:pathLst>
                    <a:path extrusionOk="0" h="714375" w="2575763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kx="800311" rotWithShape="0" algn="br" dir="8100000" dist="12700" sy="-23000">
                    <a:srgbClr val="000000">
                      <a:alpha val="2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rect b="b" l="l" r="r" t="t"/>
                  <a:pathLst>
                    <a:path extrusionOk="0" h="321543" w="2376264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2" name="Google Shape;202;p22"/>
              <p:cNvGrpSpPr/>
              <p:nvPr/>
            </p:nvGrpSpPr>
            <p:grpSpPr>
              <a:xfrm>
                <a:off x="4035367" y="5083537"/>
                <a:ext cx="2071217" cy="442055"/>
                <a:chOff x="3644106" y="3130550"/>
                <a:chExt cx="2603340" cy="555625"/>
              </a:xfrm>
            </p:grpSpPr>
            <p:sp>
              <p:nvSpPr>
                <p:cNvPr id="203" name="Google Shape;203;p22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rect b="b" l="l" r="r" t="t"/>
                  <a:pathLst>
                    <a:path extrusionOk="0" h="555625" w="260334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22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rect b="b" l="l" r="r" t="t"/>
                  <a:pathLst>
                    <a:path extrusionOk="0" h="383382" w="2458684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5" name="Google Shape;205;p22"/>
              <p:cNvGrpSpPr/>
              <p:nvPr/>
            </p:nvGrpSpPr>
            <p:grpSpPr>
              <a:xfrm flipH="1">
                <a:off x="4155476" y="4711564"/>
                <a:ext cx="1753438" cy="486418"/>
                <a:chOff x="3622676" y="3492499"/>
                <a:chExt cx="2575177" cy="714375"/>
              </a:xfrm>
            </p:grpSpPr>
            <p:sp>
              <p:nvSpPr>
                <p:cNvPr id="206" name="Google Shape;206;p22"/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rect b="b" l="l" r="r" t="t"/>
                  <a:pathLst>
                    <a:path extrusionOk="0" h="714375" w="2575177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rect b="b" l="l" r="r" t="t"/>
                  <a:pathLst>
                    <a:path extrusionOk="0" h="321543" w="2376264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" name="Google Shape;208;p22"/>
              <p:cNvGrpSpPr/>
              <p:nvPr/>
            </p:nvGrpSpPr>
            <p:grpSpPr>
              <a:xfrm>
                <a:off x="4203817" y="4329839"/>
                <a:ext cx="1681422" cy="465772"/>
                <a:chOff x="3622676" y="3492499"/>
                <a:chExt cx="2578868" cy="714375"/>
              </a:xfrm>
            </p:grpSpPr>
            <p:sp>
              <p:nvSpPr>
                <p:cNvPr id="209" name="Google Shape;209;p22"/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rect b="b" l="l" r="r" t="t"/>
                  <a:pathLst>
                    <a:path extrusionOk="0" h="714375" w="2578868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rect b="b" l="l" r="r" t="t"/>
                  <a:pathLst>
                    <a:path extrusionOk="0" h="321543" w="2376264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1" name="Google Shape;211;p22"/>
              <p:cNvGrpSpPr/>
              <p:nvPr/>
            </p:nvGrpSpPr>
            <p:grpSpPr>
              <a:xfrm>
                <a:off x="4117694" y="4061300"/>
                <a:ext cx="1832491" cy="391104"/>
                <a:chOff x="3644106" y="3130550"/>
                <a:chExt cx="2603340" cy="555625"/>
              </a:xfrm>
            </p:grpSpPr>
            <p:sp>
              <p:nvSpPr>
                <p:cNvPr id="212" name="Google Shape;212;p22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rect b="b" l="l" r="r" t="t"/>
                  <a:pathLst>
                    <a:path extrusionOk="0" h="555625" w="260334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rect b="b" l="l" r="r" t="t"/>
                  <a:pathLst>
                    <a:path extrusionOk="0" h="383382" w="2458684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rotWithShape="0" algn="tr" dir="81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4" name="Google Shape;214;p22"/>
            <p:cNvSpPr/>
            <p:nvPr/>
          </p:nvSpPr>
          <p:spPr>
            <a:xfrm>
              <a:off x="668085" y="4549042"/>
              <a:ext cx="3952232" cy="1217057"/>
            </a:xfrm>
            <a:custGeom>
              <a:rect b="b" l="l" r="r" t="t"/>
              <a:pathLst>
                <a:path extrusionOk="0" h="1809750" w="5876925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1331139" y="4697381"/>
              <a:ext cx="2652368" cy="333742"/>
            </a:xfrm>
            <a:custGeom>
              <a:rect b="b" l="l" r="r" t="t"/>
              <a:pathLst>
                <a:path extrusionOk="0" h="333742" w="2652368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2354140" y="5141372"/>
              <a:ext cx="621340" cy="153733"/>
            </a:xfrm>
            <a:custGeom>
              <a:rect b="b" l="l" r="r" t="t"/>
              <a:pathLst>
                <a:path extrusionOk="0" h="228600" w="923925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709333" y="2077401"/>
              <a:ext cx="2658308" cy="2754392"/>
            </a:xfrm>
            <a:custGeom>
              <a:rect b="b" l="l" r="r" t="t"/>
              <a:pathLst>
                <a:path extrusionOk="0" h="4095750" w="3952875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3600791" y="2447478"/>
              <a:ext cx="439253" cy="1392068"/>
            </a:xfrm>
            <a:custGeom>
              <a:rect b="b" l="l" r="r" t="t"/>
              <a:pathLst>
                <a:path extrusionOk="0" h="1392068" w="439253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2"/>
          <p:cNvSpPr/>
          <p:nvPr/>
        </p:nvSpPr>
        <p:spPr>
          <a:xfrm>
            <a:off x="4637942" y="1968932"/>
            <a:ext cx="143400" cy="14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4637942" y="2339894"/>
            <a:ext cx="143400" cy="14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4637942" y="2710856"/>
            <a:ext cx="143400" cy="14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4772246" y="1929990"/>
            <a:ext cx="38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65 milhões de desenvolvedores</a:t>
            </a:r>
            <a:endParaRPr b="1"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4772246" y="2300952"/>
            <a:ext cx="38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 milhões de organizações cadastradas</a:t>
            </a:r>
            <a:endParaRPr b="1"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4772246" y="2671914"/>
            <a:ext cx="386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200 milhões de repositórios</a:t>
            </a:r>
            <a:endParaRPr b="1"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4781387" y="4277808"/>
            <a:ext cx="381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Os usuários podem divulgar seus trabalhos e que outros membros da comunidade façam contribuições</a:t>
            </a:r>
            <a:endParaRPr sz="9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4781387" y="3585381"/>
            <a:ext cx="3938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 GitHub utiliza o Sistema de versionamentos Git, para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armazenar códigos de programação, produzidos por desenvolvedores do mundo todo, e compartilhá-los como se fosse uma rede social.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262626"/>
              </a:buClr>
              <a:buSzPts val="4100"/>
              <a:buNone/>
            </a:pPr>
            <a:r>
              <a:rPr lang="pt-BR"/>
              <a:t>Um perfil de sucesso</a:t>
            </a:r>
            <a:endParaRPr/>
          </a:p>
        </p:txBody>
      </p:sp>
      <p:grpSp>
        <p:nvGrpSpPr>
          <p:cNvPr id="232" name="Google Shape;232;p23"/>
          <p:cNvGrpSpPr/>
          <p:nvPr/>
        </p:nvGrpSpPr>
        <p:grpSpPr>
          <a:xfrm>
            <a:off x="570401" y="271426"/>
            <a:ext cx="1922034" cy="4871921"/>
            <a:chOff x="896897" y="372794"/>
            <a:chExt cx="2424362" cy="6145208"/>
          </a:xfrm>
        </p:grpSpPr>
        <p:sp>
          <p:nvSpPr>
            <p:cNvPr id="233" name="Google Shape;233;p23"/>
            <p:cNvSpPr/>
            <p:nvPr/>
          </p:nvSpPr>
          <p:spPr>
            <a:xfrm>
              <a:off x="1884251" y="5904482"/>
              <a:ext cx="907862" cy="422261"/>
            </a:xfrm>
            <a:custGeom>
              <a:rect b="b" l="l" r="r" t="t"/>
              <a:pathLst>
                <a:path extrusionOk="0" h="467879" w="1005941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403251" y="5981252"/>
              <a:ext cx="401148" cy="527826"/>
            </a:xfrm>
            <a:custGeom>
              <a:rect b="b" l="l" r="r" t="t"/>
              <a:pathLst>
                <a:path extrusionOk="0" h="584849" w="444485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896897" y="1140047"/>
              <a:ext cx="1604594" cy="1414576"/>
            </a:xfrm>
            <a:custGeom>
              <a:rect b="b" l="l" r="r" t="t"/>
              <a:pathLst>
                <a:path extrusionOk="0" h="1567397" w="1777943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235707" y="2205536"/>
              <a:ext cx="1287897" cy="3884806"/>
            </a:xfrm>
            <a:custGeom>
              <a:rect b="b" l="l" r="r" t="t"/>
              <a:pathLst>
                <a:path extrusionOk="0" h="4304494" w="1427033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870706" y="5880287"/>
              <a:ext cx="928975" cy="485600"/>
            </a:xfrm>
            <a:custGeom>
              <a:rect b="b" l="l" r="r" t="t"/>
              <a:pathLst>
                <a:path extrusionOk="0" h="538061" w="1029335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518804" y="372794"/>
              <a:ext cx="696731" cy="591165"/>
            </a:xfrm>
            <a:custGeom>
              <a:rect b="b" l="l" r="r" t="t"/>
              <a:pathLst>
                <a:path extrusionOk="0" h="655031" w="77200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389934" y="5990176"/>
              <a:ext cx="443374" cy="527826"/>
            </a:xfrm>
            <a:custGeom>
              <a:rect b="b" l="l" r="r" t="t"/>
              <a:pathLst>
                <a:path extrusionOk="0" h="584849" w="491273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988313" y="705022"/>
              <a:ext cx="1914616" cy="1929923"/>
            </a:xfrm>
            <a:custGeom>
              <a:rect b="b" l="l" r="r" t="t"/>
              <a:pathLst>
                <a:path extrusionOk="0" h="1929923" w="1914616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" name="Google Shape;241;p23"/>
            <p:cNvGrpSpPr/>
            <p:nvPr/>
          </p:nvGrpSpPr>
          <p:grpSpPr>
            <a:xfrm>
              <a:off x="1313865" y="2864244"/>
              <a:ext cx="1013353" cy="285076"/>
              <a:chOff x="8963351" y="2835327"/>
              <a:chExt cx="1121834" cy="315594"/>
            </a:xfrm>
          </p:grpSpPr>
          <p:sp>
            <p:nvSpPr>
              <p:cNvPr id="242" name="Google Shape;242;p23"/>
              <p:cNvSpPr/>
              <p:nvPr/>
            </p:nvSpPr>
            <p:spPr>
              <a:xfrm>
                <a:off x="9991610" y="2901191"/>
                <a:ext cx="93575" cy="163757"/>
              </a:xfrm>
              <a:custGeom>
                <a:rect b="b" l="l" r="r" t="t"/>
                <a:pathLst>
                  <a:path extrusionOk="0" h="163757" w="93575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9071658" y="2854204"/>
                <a:ext cx="444485" cy="257333"/>
              </a:xfrm>
              <a:custGeom>
                <a:rect b="b" l="l" r="r" t="t"/>
                <a:pathLst>
                  <a:path extrusionOk="0" h="257333" w="444485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9480134" y="2950191"/>
                <a:ext cx="257333" cy="187151"/>
              </a:xfrm>
              <a:custGeom>
                <a:rect b="b" l="l" r="r" t="t"/>
                <a:pathLst>
                  <a:path extrusionOk="0" h="187151" w="257333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9682317" y="2963770"/>
                <a:ext cx="280727" cy="187151"/>
              </a:xfrm>
              <a:custGeom>
                <a:rect b="b" l="l" r="r" t="t"/>
                <a:pathLst>
                  <a:path extrusionOk="0" h="187151" w="280727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8963351" y="2835327"/>
                <a:ext cx="140363" cy="187151"/>
              </a:xfrm>
              <a:custGeom>
                <a:rect b="b" l="l" r="r" t="t"/>
                <a:pathLst>
                  <a:path extrusionOk="0" h="187151" w="140363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9892135" y="2926594"/>
                <a:ext cx="163757" cy="187151"/>
              </a:xfrm>
              <a:custGeom>
                <a:rect b="b" l="l" r="r" t="t"/>
                <a:pathLst>
                  <a:path extrusionOk="0" h="187151" w="163757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Google Shape;248;p23"/>
            <p:cNvSpPr/>
            <p:nvPr/>
          </p:nvSpPr>
          <p:spPr>
            <a:xfrm>
              <a:off x="1909694" y="1707401"/>
              <a:ext cx="217666" cy="1291202"/>
            </a:xfrm>
            <a:custGeom>
              <a:rect b="b" l="l" r="r" t="t"/>
              <a:pathLst>
                <a:path extrusionOk="0" h="1291202" w="217666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971407" y="764890"/>
              <a:ext cx="1967442" cy="1883145"/>
            </a:xfrm>
            <a:custGeom>
              <a:rect b="b" l="l" r="r" t="t"/>
              <a:pathLst>
                <a:path extrusionOk="0" h="1883145" w="1967442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1801118" y="1230989"/>
              <a:ext cx="1520141" cy="1140106"/>
            </a:xfrm>
            <a:custGeom>
              <a:rect b="b" l="l" r="r" t="t"/>
              <a:pathLst>
                <a:path extrusionOk="0" h="1263275" w="1684367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1" name="Google Shape;251;p23"/>
          <p:cNvCxnSpPr/>
          <p:nvPr/>
        </p:nvCxnSpPr>
        <p:spPr>
          <a:xfrm>
            <a:off x="3137792" y="2295005"/>
            <a:ext cx="0" cy="131280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23"/>
          <p:cNvSpPr txBox="1"/>
          <p:nvPr/>
        </p:nvSpPr>
        <p:spPr>
          <a:xfrm>
            <a:off x="3250269" y="2295005"/>
            <a:ext cx="52509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Organize seus projetos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Seja colaborativo, auxilia os colegas da rede com seus códigos</a:t>
            </a:r>
            <a:endParaRPr sz="1100"/>
          </a:p>
          <a:p>
            <a:pPr indent="-508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Não deixe projetos inacabados. É muito importante finalize o que iniciou</a:t>
            </a:r>
            <a:endParaRPr sz="1100"/>
          </a:p>
          <a:p>
            <a:pPr indent="-5080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✔"/>
            </a:pPr>
            <a:r>
              <a:rPr lang="pt-BR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Divulgue-se</a:t>
            </a:r>
            <a:endParaRPr sz="1100"/>
          </a:p>
        </p:txBody>
      </p:sp>
      <p:sp>
        <p:nvSpPr>
          <p:cNvPr id="253" name="Google Shape;253;p23"/>
          <p:cNvSpPr txBox="1"/>
          <p:nvPr/>
        </p:nvSpPr>
        <p:spPr>
          <a:xfrm>
            <a:off x="3137791" y="1030205"/>
            <a:ext cx="5101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Lembre-se o GitHub é uma ferramenta de trabalho profissional, então ela deve refletir como você é profissionalmente</a:t>
            </a: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4"/>
          <p:cNvGrpSpPr/>
          <p:nvPr/>
        </p:nvGrpSpPr>
        <p:grpSpPr>
          <a:xfrm>
            <a:off x="921218" y="3030209"/>
            <a:ext cx="1356396" cy="926365"/>
            <a:chOff x="3366914" y="2916559"/>
            <a:chExt cx="2424300" cy="1655702"/>
          </a:xfrm>
        </p:grpSpPr>
        <p:sp>
          <p:nvSpPr>
            <p:cNvPr id="259" name="Google Shape;259;p24"/>
            <p:cNvSpPr/>
            <p:nvPr/>
          </p:nvSpPr>
          <p:spPr>
            <a:xfrm>
              <a:off x="3366914" y="3203451"/>
              <a:ext cx="2424300" cy="129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3419872" y="3140968"/>
              <a:ext cx="2304300" cy="129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572000" y="2916559"/>
              <a:ext cx="1080120" cy="1520552"/>
            </a:xfrm>
            <a:custGeom>
              <a:rect b="b" l="l" r="r" t="t"/>
              <a:pathLst>
                <a:path extrusionOk="0" h="1520552" w="1080120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rect b="b" l="l" r="r" t="t"/>
              <a:pathLst>
                <a:path extrusionOk="0" h="1520552" w="1080120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39051" y="4449847"/>
              <a:ext cx="258777" cy="122414"/>
            </a:xfrm>
            <a:custGeom>
              <a:rect b="b" l="l" r="r" t="t"/>
              <a:pathLst>
                <a:path extrusionOk="0" h="360040" w="900094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24"/>
          <p:cNvGrpSpPr/>
          <p:nvPr/>
        </p:nvGrpSpPr>
        <p:grpSpPr>
          <a:xfrm>
            <a:off x="325882" y="2424218"/>
            <a:ext cx="5899243" cy="2464424"/>
            <a:chOff x="434509" y="3232290"/>
            <a:chExt cx="7865657" cy="3285899"/>
          </a:xfrm>
        </p:grpSpPr>
        <p:sp>
          <p:nvSpPr>
            <p:cNvPr id="265" name="Google Shape;265;p24"/>
            <p:cNvSpPr/>
            <p:nvPr/>
          </p:nvSpPr>
          <p:spPr>
            <a:xfrm>
              <a:off x="434509" y="3232290"/>
              <a:ext cx="2986139" cy="3285899"/>
            </a:xfrm>
            <a:custGeom>
              <a:rect b="b" l="l" r="r" t="t"/>
              <a:pathLst>
                <a:path extrusionOk="0" h="3285899" w="2986139">
                  <a:moveTo>
                    <a:pt x="1711336" y="2011"/>
                  </a:moveTo>
                  <a:cubicBezTo>
                    <a:pt x="1908715" y="11345"/>
                    <a:pt x="2100685" y="53335"/>
                    <a:pt x="2285809" y="131475"/>
                  </a:cubicBezTo>
                  <a:cubicBezTo>
                    <a:pt x="2537996" y="238581"/>
                    <a:pt x="2736143" y="408004"/>
                    <a:pt x="2864184" y="653376"/>
                  </a:cubicBezTo>
                  <a:cubicBezTo>
                    <a:pt x="2926014" y="772166"/>
                    <a:pt x="2962528" y="899234"/>
                    <a:pt x="2977619" y="1032143"/>
                  </a:cubicBezTo>
                  <a:cubicBezTo>
                    <a:pt x="3007318" y="1297475"/>
                    <a:pt x="2957659" y="1550636"/>
                    <a:pt x="2855421" y="1795034"/>
                  </a:cubicBezTo>
                  <a:cubicBezTo>
                    <a:pt x="2821828" y="1876337"/>
                    <a:pt x="2767301" y="1945470"/>
                    <a:pt x="2717643" y="2017523"/>
                  </a:cubicBezTo>
                  <a:cubicBezTo>
                    <a:pt x="2662629" y="2096879"/>
                    <a:pt x="2608102" y="2176236"/>
                    <a:pt x="2575970" y="2268250"/>
                  </a:cubicBezTo>
                  <a:cubicBezTo>
                    <a:pt x="2561852" y="2305737"/>
                    <a:pt x="2555036" y="2344198"/>
                    <a:pt x="2555036" y="2384606"/>
                  </a:cubicBezTo>
                  <a:cubicBezTo>
                    <a:pt x="2556009" y="2619754"/>
                    <a:pt x="2556009" y="2855388"/>
                    <a:pt x="2555036" y="3090536"/>
                  </a:cubicBezTo>
                  <a:cubicBezTo>
                    <a:pt x="2555036" y="3112444"/>
                    <a:pt x="2560391" y="3117800"/>
                    <a:pt x="2581812" y="3117312"/>
                  </a:cubicBezTo>
                  <a:cubicBezTo>
                    <a:pt x="2650945" y="3115852"/>
                    <a:pt x="2719590" y="3117312"/>
                    <a:pt x="2788723" y="3116339"/>
                  </a:cubicBezTo>
                  <a:cubicBezTo>
                    <a:pt x="2804302" y="3115852"/>
                    <a:pt x="2810144" y="3119746"/>
                    <a:pt x="2809170" y="3136300"/>
                  </a:cubicBezTo>
                  <a:cubicBezTo>
                    <a:pt x="2807710" y="3156747"/>
                    <a:pt x="2808197" y="3176708"/>
                    <a:pt x="2809170" y="3197156"/>
                  </a:cubicBezTo>
                  <a:cubicBezTo>
                    <a:pt x="2809657" y="3209813"/>
                    <a:pt x="2806250" y="3214195"/>
                    <a:pt x="2793104" y="3214195"/>
                  </a:cubicBezTo>
                  <a:cubicBezTo>
                    <a:pt x="2696709" y="3213708"/>
                    <a:pt x="2599826" y="3213222"/>
                    <a:pt x="2503430" y="3214195"/>
                  </a:cubicBezTo>
                  <a:cubicBezTo>
                    <a:pt x="2484930" y="3214682"/>
                    <a:pt x="2487364" y="3203971"/>
                    <a:pt x="2487364" y="3192774"/>
                  </a:cubicBezTo>
                  <a:cubicBezTo>
                    <a:pt x="2487364" y="3051588"/>
                    <a:pt x="2490772" y="2530661"/>
                    <a:pt x="2486390" y="2411383"/>
                  </a:cubicBezTo>
                  <a:cubicBezTo>
                    <a:pt x="2482982" y="2315961"/>
                    <a:pt x="2511706" y="2231736"/>
                    <a:pt x="2554549" y="2149459"/>
                  </a:cubicBezTo>
                  <a:cubicBezTo>
                    <a:pt x="2589602" y="2081787"/>
                    <a:pt x="2630984" y="2017523"/>
                    <a:pt x="2677721" y="1957641"/>
                  </a:cubicBezTo>
                  <a:cubicBezTo>
                    <a:pt x="2785802" y="1819376"/>
                    <a:pt x="2843250" y="1660664"/>
                    <a:pt x="2882197" y="1492701"/>
                  </a:cubicBezTo>
                  <a:cubicBezTo>
                    <a:pt x="2905566" y="1392897"/>
                    <a:pt x="2920172" y="1292119"/>
                    <a:pt x="2919685" y="1189882"/>
                  </a:cubicBezTo>
                  <a:cubicBezTo>
                    <a:pt x="2917250" y="801378"/>
                    <a:pt x="2759999" y="495150"/>
                    <a:pt x="2430403" y="283371"/>
                  </a:cubicBezTo>
                  <a:cubicBezTo>
                    <a:pt x="2263414" y="176265"/>
                    <a:pt x="2078412" y="117356"/>
                    <a:pt x="1883186" y="88632"/>
                  </a:cubicBezTo>
                  <a:cubicBezTo>
                    <a:pt x="1785329" y="74027"/>
                    <a:pt x="1686499" y="67211"/>
                    <a:pt x="1587669" y="69645"/>
                  </a:cubicBezTo>
                  <a:cubicBezTo>
                    <a:pt x="1350087" y="75487"/>
                    <a:pt x="1122729" y="121251"/>
                    <a:pt x="917280" y="246858"/>
                  </a:cubicBezTo>
                  <a:cubicBezTo>
                    <a:pt x="704041" y="376846"/>
                    <a:pt x="553117" y="557954"/>
                    <a:pt x="480577" y="799917"/>
                  </a:cubicBezTo>
                  <a:cubicBezTo>
                    <a:pt x="454774" y="885602"/>
                    <a:pt x="445524" y="972748"/>
                    <a:pt x="467919" y="1060867"/>
                  </a:cubicBezTo>
                  <a:cubicBezTo>
                    <a:pt x="477656" y="1099815"/>
                    <a:pt x="466458" y="1131947"/>
                    <a:pt x="442116" y="1162131"/>
                  </a:cubicBezTo>
                  <a:cubicBezTo>
                    <a:pt x="345233" y="1282870"/>
                    <a:pt x="248351" y="1403608"/>
                    <a:pt x="152441" y="1525320"/>
                  </a:cubicBezTo>
                  <a:cubicBezTo>
                    <a:pt x="121770" y="1564268"/>
                    <a:pt x="94020" y="1605163"/>
                    <a:pt x="77954" y="1652874"/>
                  </a:cubicBezTo>
                  <a:cubicBezTo>
                    <a:pt x="65296" y="1690848"/>
                    <a:pt x="72112" y="1709835"/>
                    <a:pt x="105704" y="1730770"/>
                  </a:cubicBezTo>
                  <a:cubicBezTo>
                    <a:pt x="143678" y="1754139"/>
                    <a:pt x="182626" y="1772639"/>
                    <a:pt x="228877" y="1777994"/>
                  </a:cubicBezTo>
                  <a:cubicBezTo>
                    <a:pt x="302877" y="1786271"/>
                    <a:pt x="330628" y="1835929"/>
                    <a:pt x="308233" y="1906522"/>
                  </a:cubicBezTo>
                  <a:cubicBezTo>
                    <a:pt x="293628" y="1951799"/>
                    <a:pt x="283404" y="1998049"/>
                    <a:pt x="248838" y="2034563"/>
                  </a:cubicBezTo>
                  <a:cubicBezTo>
                    <a:pt x="236180" y="2047707"/>
                    <a:pt x="240074" y="2063773"/>
                    <a:pt x="253219" y="2075458"/>
                  </a:cubicBezTo>
                  <a:cubicBezTo>
                    <a:pt x="266364" y="2087142"/>
                    <a:pt x="280970" y="2097853"/>
                    <a:pt x="294601" y="2109051"/>
                  </a:cubicBezTo>
                  <a:cubicBezTo>
                    <a:pt x="323812" y="2132906"/>
                    <a:pt x="326733" y="2156761"/>
                    <a:pt x="304338" y="2186946"/>
                  </a:cubicBezTo>
                  <a:cubicBezTo>
                    <a:pt x="294601" y="2200091"/>
                    <a:pt x="283890" y="2212262"/>
                    <a:pt x="272207" y="2223460"/>
                  </a:cubicBezTo>
                  <a:cubicBezTo>
                    <a:pt x="260035" y="2234657"/>
                    <a:pt x="260522" y="2243420"/>
                    <a:pt x="271719" y="2255592"/>
                  </a:cubicBezTo>
                  <a:cubicBezTo>
                    <a:pt x="287299" y="2272144"/>
                    <a:pt x="301417" y="2290158"/>
                    <a:pt x="315049" y="2308171"/>
                  </a:cubicBezTo>
                  <a:cubicBezTo>
                    <a:pt x="347181" y="2351014"/>
                    <a:pt x="353023" y="2397751"/>
                    <a:pt x="336470" y="2448383"/>
                  </a:cubicBezTo>
                  <a:cubicBezTo>
                    <a:pt x="322838" y="2491713"/>
                    <a:pt x="307746" y="2534068"/>
                    <a:pt x="294114" y="2577398"/>
                  </a:cubicBezTo>
                  <a:cubicBezTo>
                    <a:pt x="270746" y="2650425"/>
                    <a:pt x="298496" y="2703492"/>
                    <a:pt x="354484" y="2746822"/>
                  </a:cubicBezTo>
                  <a:cubicBezTo>
                    <a:pt x="404629" y="2785769"/>
                    <a:pt x="463538" y="2801835"/>
                    <a:pt x="525367" y="2809138"/>
                  </a:cubicBezTo>
                  <a:cubicBezTo>
                    <a:pt x="609592" y="2818875"/>
                    <a:pt x="693329" y="2809624"/>
                    <a:pt x="777554" y="2805243"/>
                  </a:cubicBezTo>
                  <a:cubicBezTo>
                    <a:pt x="820397" y="2802809"/>
                    <a:pt x="863240" y="2803783"/>
                    <a:pt x="905595" y="2812546"/>
                  </a:cubicBezTo>
                  <a:cubicBezTo>
                    <a:pt x="973754" y="2826178"/>
                    <a:pt x="1015136" y="2868046"/>
                    <a:pt x="1035097" y="2932797"/>
                  </a:cubicBezTo>
                  <a:cubicBezTo>
                    <a:pt x="1056031" y="3000956"/>
                    <a:pt x="1072097" y="3070088"/>
                    <a:pt x="1076965" y="3141655"/>
                  </a:cubicBezTo>
                  <a:cubicBezTo>
                    <a:pt x="1080374" y="3200076"/>
                    <a:pt x="1101795" y="3217116"/>
                    <a:pt x="1161677" y="3217603"/>
                  </a:cubicBezTo>
                  <a:cubicBezTo>
                    <a:pt x="1191801" y="3217786"/>
                    <a:pt x="1295659" y="3217420"/>
                    <a:pt x="1414049" y="3216893"/>
                  </a:cubicBezTo>
                  <a:lnTo>
                    <a:pt x="1493069" y="3216522"/>
                  </a:lnTo>
                  <a:lnTo>
                    <a:pt x="1493069" y="3285899"/>
                  </a:lnTo>
                  <a:lnTo>
                    <a:pt x="1145611" y="3284788"/>
                  </a:lnTo>
                  <a:cubicBezTo>
                    <a:pt x="1075505" y="3284788"/>
                    <a:pt x="1005886" y="3246814"/>
                    <a:pt x="1006373" y="3147010"/>
                  </a:cubicBezTo>
                  <a:cubicBezTo>
                    <a:pt x="1006860" y="3075930"/>
                    <a:pt x="985438" y="3009232"/>
                    <a:pt x="964991" y="2943021"/>
                  </a:cubicBezTo>
                  <a:cubicBezTo>
                    <a:pt x="951359" y="2899205"/>
                    <a:pt x="915332" y="2881191"/>
                    <a:pt x="872003" y="2876809"/>
                  </a:cubicBezTo>
                  <a:cubicBezTo>
                    <a:pt x="811147" y="2870968"/>
                    <a:pt x="750777" y="2878270"/>
                    <a:pt x="689921" y="2880217"/>
                  </a:cubicBezTo>
                  <a:cubicBezTo>
                    <a:pt x="589144" y="2883625"/>
                    <a:pt x="488853" y="2886060"/>
                    <a:pt x="392458" y="2848085"/>
                  </a:cubicBezTo>
                  <a:cubicBezTo>
                    <a:pt x="339878" y="2827638"/>
                    <a:pt x="296548" y="2794532"/>
                    <a:pt x="260035" y="2752176"/>
                  </a:cubicBezTo>
                  <a:cubicBezTo>
                    <a:pt x="211837" y="2696676"/>
                    <a:pt x="206482" y="2632899"/>
                    <a:pt x="224495" y="2565227"/>
                  </a:cubicBezTo>
                  <a:cubicBezTo>
                    <a:pt x="236666" y="2518976"/>
                    <a:pt x="251758" y="2473700"/>
                    <a:pt x="268312" y="2428910"/>
                  </a:cubicBezTo>
                  <a:cubicBezTo>
                    <a:pt x="280482" y="2397264"/>
                    <a:pt x="275127" y="2370001"/>
                    <a:pt x="255167" y="2344685"/>
                  </a:cubicBezTo>
                  <a:cubicBezTo>
                    <a:pt x="242509" y="2328619"/>
                    <a:pt x="229851" y="2313040"/>
                    <a:pt x="216219" y="2297947"/>
                  </a:cubicBezTo>
                  <a:cubicBezTo>
                    <a:pt x="179219" y="2256566"/>
                    <a:pt x="178245" y="2227354"/>
                    <a:pt x="212324" y="2184025"/>
                  </a:cubicBezTo>
                  <a:cubicBezTo>
                    <a:pt x="220114" y="2174288"/>
                    <a:pt x="237153" y="2166498"/>
                    <a:pt x="235206" y="2154814"/>
                  </a:cubicBezTo>
                  <a:cubicBezTo>
                    <a:pt x="234232" y="2145564"/>
                    <a:pt x="218166" y="2139235"/>
                    <a:pt x="209403" y="2130958"/>
                  </a:cubicBezTo>
                  <a:cubicBezTo>
                    <a:pt x="162665" y="2088603"/>
                    <a:pt x="154876" y="2039918"/>
                    <a:pt x="193824" y="1991234"/>
                  </a:cubicBezTo>
                  <a:cubicBezTo>
                    <a:pt x="222548" y="1955207"/>
                    <a:pt x="228390" y="1911877"/>
                    <a:pt x="243969" y="1871956"/>
                  </a:cubicBezTo>
                  <a:cubicBezTo>
                    <a:pt x="248351" y="1861245"/>
                    <a:pt x="243969" y="1854916"/>
                    <a:pt x="234232" y="1851021"/>
                  </a:cubicBezTo>
                  <a:cubicBezTo>
                    <a:pt x="227416" y="1848587"/>
                    <a:pt x="220114" y="1845666"/>
                    <a:pt x="213297" y="1845179"/>
                  </a:cubicBezTo>
                  <a:cubicBezTo>
                    <a:pt x="157797" y="1842745"/>
                    <a:pt x="111060" y="1816942"/>
                    <a:pt x="65782" y="1788218"/>
                  </a:cubicBezTo>
                  <a:cubicBezTo>
                    <a:pt x="3953" y="1748783"/>
                    <a:pt x="-14061" y="1695717"/>
                    <a:pt x="10769" y="1627071"/>
                  </a:cubicBezTo>
                  <a:cubicBezTo>
                    <a:pt x="36085" y="1556478"/>
                    <a:pt x="81848" y="1498056"/>
                    <a:pt x="127126" y="1440122"/>
                  </a:cubicBezTo>
                  <a:cubicBezTo>
                    <a:pt x="213297" y="1329607"/>
                    <a:pt x="306285" y="1224448"/>
                    <a:pt x="389536" y="1111500"/>
                  </a:cubicBezTo>
                  <a:cubicBezTo>
                    <a:pt x="397326" y="1101275"/>
                    <a:pt x="402194" y="1092025"/>
                    <a:pt x="398787" y="1078394"/>
                  </a:cubicBezTo>
                  <a:cubicBezTo>
                    <a:pt x="360326" y="928932"/>
                    <a:pt x="396839" y="789206"/>
                    <a:pt x="459643" y="654836"/>
                  </a:cubicBezTo>
                  <a:cubicBezTo>
                    <a:pt x="598394" y="356398"/>
                    <a:pt x="832568" y="167988"/>
                    <a:pt x="1142690" y="68671"/>
                  </a:cubicBezTo>
                  <a:cubicBezTo>
                    <a:pt x="1262941" y="30210"/>
                    <a:pt x="1386601" y="10736"/>
                    <a:pt x="1512208" y="3434"/>
                  </a:cubicBezTo>
                  <a:cubicBezTo>
                    <a:pt x="1579150" y="-583"/>
                    <a:pt x="1645544" y="-1100"/>
                    <a:pt x="1711336" y="20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1984565" y="5435937"/>
              <a:ext cx="302680" cy="590274"/>
            </a:xfrm>
            <a:custGeom>
              <a:rect b="b" l="l" r="r" t="t"/>
              <a:pathLst>
                <a:path extrusionOk="0" h="915154" w="469271">
                  <a:moveTo>
                    <a:pt x="433812" y="340259"/>
                  </a:moveTo>
                  <a:lnTo>
                    <a:pt x="428531" y="340259"/>
                  </a:lnTo>
                  <a:lnTo>
                    <a:pt x="428531" y="20370"/>
                  </a:lnTo>
                  <a:cubicBezTo>
                    <a:pt x="428531" y="9054"/>
                    <a:pt x="419477" y="0"/>
                    <a:pt x="408160" y="0"/>
                  </a:cubicBezTo>
                  <a:lnTo>
                    <a:pt x="70164" y="0"/>
                  </a:lnTo>
                  <a:cubicBezTo>
                    <a:pt x="58847" y="0"/>
                    <a:pt x="49794" y="9054"/>
                    <a:pt x="49794" y="20370"/>
                  </a:cubicBezTo>
                  <a:lnTo>
                    <a:pt x="49794" y="340259"/>
                  </a:lnTo>
                  <a:lnTo>
                    <a:pt x="34705" y="340259"/>
                  </a:lnTo>
                  <a:cubicBezTo>
                    <a:pt x="15089" y="340259"/>
                    <a:pt x="0" y="356103"/>
                    <a:pt x="0" y="374964"/>
                  </a:cubicBezTo>
                  <a:lnTo>
                    <a:pt x="0" y="880449"/>
                  </a:lnTo>
                  <a:cubicBezTo>
                    <a:pt x="0" y="900065"/>
                    <a:pt x="15843" y="915155"/>
                    <a:pt x="34705" y="915155"/>
                  </a:cubicBezTo>
                  <a:lnTo>
                    <a:pt x="434566" y="915155"/>
                  </a:lnTo>
                  <a:cubicBezTo>
                    <a:pt x="454182" y="915155"/>
                    <a:pt x="469271" y="899311"/>
                    <a:pt x="469271" y="880449"/>
                  </a:cubicBezTo>
                  <a:lnTo>
                    <a:pt x="469271" y="374964"/>
                  </a:lnTo>
                  <a:cubicBezTo>
                    <a:pt x="468517" y="356103"/>
                    <a:pt x="452673" y="340259"/>
                    <a:pt x="433812" y="340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7430570" y="5852483"/>
              <a:ext cx="869596" cy="445747"/>
            </a:xfrm>
            <a:custGeom>
              <a:rect b="b" l="l" r="r" t="t"/>
              <a:pathLst>
                <a:path extrusionOk="0" h="691080" w="1348211">
                  <a:moveTo>
                    <a:pt x="847254" y="639778"/>
                  </a:moveTo>
                  <a:lnTo>
                    <a:pt x="847254" y="632234"/>
                  </a:lnTo>
                  <a:lnTo>
                    <a:pt x="1318033" y="632234"/>
                  </a:lnTo>
                  <a:cubicBezTo>
                    <a:pt x="1334632" y="632234"/>
                    <a:pt x="1348212" y="618653"/>
                    <a:pt x="1348212" y="602055"/>
                  </a:cubicBezTo>
                  <a:lnTo>
                    <a:pt x="1348212" y="104115"/>
                  </a:lnTo>
                  <a:cubicBezTo>
                    <a:pt x="1348212" y="87517"/>
                    <a:pt x="1334632" y="73937"/>
                    <a:pt x="1318033" y="73937"/>
                  </a:cubicBezTo>
                  <a:lnTo>
                    <a:pt x="847254" y="73937"/>
                  </a:lnTo>
                  <a:lnTo>
                    <a:pt x="847254" y="51303"/>
                  </a:lnTo>
                  <a:cubicBezTo>
                    <a:pt x="847254" y="22634"/>
                    <a:pt x="823865" y="0"/>
                    <a:pt x="795951" y="0"/>
                  </a:cubicBezTo>
                  <a:lnTo>
                    <a:pt x="51303" y="0"/>
                  </a:lnTo>
                  <a:cubicBezTo>
                    <a:pt x="22634" y="0"/>
                    <a:pt x="0" y="23388"/>
                    <a:pt x="0" y="51303"/>
                  </a:cubicBezTo>
                  <a:lnTo>
                    <a:pt x="0" y="639778"/>
                  </a:lnTo>
                  <a:cubicBezTo>
                    <a:pt x="0" y="668447"/>
                    <a:pt x="23388" y="691081"/>
                    <a:pt x="51303" y="691081"/>
                  </a:cubicBezTo>
                  <a:lnTo>
                    <a:pt x="795951" y="691081"/>
                  </a:lnTo>
                  <a:cubicBezTo>
                    <a:pt x="823865" y="691081"/>
                    <a:pt x="847254" y="668447"/>
                    <a:pt x="847254" y="639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912106" y="5693966"/>
              <a:ext cx="485693" cy="753390"/>
            </a:xfrm>
            <a:custGeom>
              <a:rect b="b" l="l" r="r" t="t"/>
              <a:pathLst>
                <a:path extrusionOk="0" h="1168047" w="753013">
                  <a:moveTo>
                    <a:pt x="608091" y="906552"/>
                  </a:moveTo>
                  <a:cubicBezTo>
                    <a:pt x="608091" y="818281"/>
                    <a:pt x="610354" y="729255"/>
                    <a:pt x="607337" y="640984"/>
                  </a:cubicBezTo>
                  <a:cubicBezTo>
                    <a:pt x="600546" y="437281"/>
                    <a:pt x="605828" y="233578"/>
                    <a:pt x="603564" y="29875"/>
                  </a:cubicBezTo>
                  <a:cubicBezTo>
                    <a:pt x="603564" y="6487"/>
                    <a:pt x="610354" y="-1058"/>
                    <a:pt x="632988" y="451"/>
                  </a:cubicBezTo>
                  <a:cubicBezTo>
                    <a:pt x="660903" y="1960"/>
                    <a:pt x="688818" y="2714"/>
                    <a:pt x="715978" y="451"/>
                  </a:cubicBezTo>
                  <a:cubicBezTo>
                    <a:pt x="746156" y="-2567"/>
                    <a:pt x="752946" y="9505"/>
                    <a:pt x="752946" y="38174"/>
                  </a:cubicBezTo>
                  <a:cubicBezTo>
                    <a:pt x="752192" y="306006"/>
                    <a:pt x="752192" y="573837"/>
                    <a:pt x="752192" y="841669"/>
                  </a:cubicBezTo>
                  <a:cubicBezTo>
                    <a:pt x="752192" y="937485"/>
                    <a:pt x="751437" y="1032546"/>
                    <a:pt x="752946" y="1128362"/>
                  </a:cubicBezTo>
                  <a:cubicBezTo>
                    <a:pt x="753701" y="1155522"/>
                    <a:pt x="748420" y="1166839"/>
                    <a:pt x="718242" y="1165330"/>
                  </a:cubicBezTo>
                  <a:cubicBezTo>
                    <a:pt x="676747" y="1162313"/>
                    <a:pt x="629216" y="1176647"/>
                    <a:pt x="596020" y="1159295"/>
                  </a:cubicBezTo>
                  <a:cubicBezTo>
                    <a:pt x="562824" y="1142696"/>
                    <a:pt x="553770" y="1091394"/>
                    <a:pt x="535663" y="1054426"/>
                  </a:cubicBezTo>
                  <a:cubicBezTo>
                    <a:pt x="408915" y="797156"/>
                    <a:pt x="267832" y="546677"/>
                    <a:pt x="162208" y="278845"/>
                  </a:cubicBezTo>
                  <a:cubicBezTo>
                    <a:pt x="156172" y="263002"/>
                    <a:pt x="149382" y="247158"/>
                    <a:pt x="139574" y="222261"/>
                  </a:cubicBezTo>
                  <a:cubicBezTo>
                    <a:pt x="142592" y="362590"/>
                    <a:pt x="147119" y="492356"/>
                    <a:pt x="148628" y="622122"/>
                  </a:cubicBezTo>
                  <a:cubicBezTo>
                    <a:pt x="150136" y="793384"/>
                    <a:pt x="148628" y="963891"/>
                    <a:pt x="150136" y="1135152"/>
                  </a:cubicBezTo>
                  <a:cubicBezTo>
                    <a:pt x="150136" y="1158540"/>
                    <a:pt x="143347" y="1166085"/>
                    <a:pt x="119958" y="1164576"/>
                  </a:cubicBezTo>
                  <a:cubicBezTo>
                    <a:pt x="89780" y="1163067"/>
                    <a:pt x="59602" y="1162313"/>
                    <a:pt x="29423" y="1164576"/>
                  </a:cubicBezTo>
                  <a:cubicBezTo>
                    <a:pt x="5281" y="1166085"/>
                    <a:pt x="0" y="1156277"/>
                    <a:pt x="0" y="1134398"/>
                  </a:cubicBezTo>
                  <a:cubicBezTo>
                    <a:pt x="754" y="766978"/>
                    <a:pt x="754" y="400313"/>
                    <a:pt x="0" y="32893"/>
                  </a:cubicBezTo>
                  <a:cubicBezTo>
                    <a:pt x="0" y="9505"/>
                    <a:pt x="5281" y="-1058"/>
                    <a:pt x="30932" y="451"/>
                  </a:cubicBezTo>
                  <a:cubicBezTo>
                    <a:pt x="70919" y="2714"/>
                    <a:pt x="111659" y="1205"/>
                    <a:pt x="151645" y="451"/>
                  </a:cubicBezTo>
                  <a:cubicBezTo>
                    <a:pt x="166734" y="451"/>
                    <a:pt x="176542" y="4224"/>
                    <a:pt x="184087" y="19313"/>
                  </a:cubicBezTo>
                  <a:cubicBezTo>
                    <a:pt x="319889" y="297706"/>
                    <a:pt x="475307" y="565538"/>
                    <a:pt x="591493" y="853740"/>
                  </a:cubicBezTo>
                  <a:cubicBezTo>
                    <a:pt x="599037" y="871847"/>
                    <a:pt x="605828" y="889954"/>
                    <a:pt x="613372" y="908061"/>
                  </a:cubicBezTo>
                  <a:cubicBezTo>
                    <a:pt x="611109" y="908061"/>
                    <a:pt x="609600" y="907307"/>
                    <a:pt x="608091" y="9065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5779633" y="5691659"/>
              <a:ext cx="487459" cy="756399"/>
            </a:xfrm>
            <a:custGeom>
              <a:rect b="b" l="l" r="r" t="t"/>
              <a:pathLst>
                <a:path extrusionOk="0" h="1172711" w="755751">
                  <a:moveTo>
                    <a:pt x="613427" y="916163"/>
                  </a:moveTo>
                  <a:cubicBezTo>
                    <a:pt x="598338" y="621925"/>
                    <a:pt x="605128" y="327688"/>
                    <a:pt x="603619" y="34205"/>
                  </a:cubicBezTo>
                  <a:cubicBezTo>
                    <a:pt x="603619" y="10817"/>
                    <a:pt x="610410" y="2518"/>
                    <a:pt x="633798" y="4781"/>
                  </a:cubicBezTo>
                  <a:cubicBezTo>
                    <a:pt x="672275" y="8553"/>
                    <a:pt x="722069" y="-11063"/>
                    <a:pt x="745457" y="13080"/>
                  </a:cubicBezTo>
                  <a:cubicBezTo>
                    <a:pt x="764318" y="32696"/>
                    <a:pt x="751493" y="82490"/>
                    <a:pt x="751493" y="118704"/>
                  </a:cubicBezTo>
                  <a:cubicBezTo>
                    <a:pt x="751493" y="455191"/>
                    <a:pt x="751493" y="792433"/>
                    <a:pt x="752247" y="1128919"/>
                  </a:cubicBezTo>
                  <a:cubicBezTo>
                    <a:pt x="752247" y="1159852"/>
                    <a:pt x="743948" y="1165133"/>
                    <a:pt x="713770" y="1169660"/>
                  </a:cubicBezTo>
                  <a:cubicBezTo>
                    <a:pt x="620971" y="1183995"/>
                    <a:pt x="573441" y="1147781"/>
                    <a:pt x="534209" y="1061773"/>
                  </a:cubicBezTo>
                  <a:cubicBezTo>
                    <a:pt x="421796" y="817329"/>
                    <a:pt x="286748" y="583448"/>
                    <a:pt x="182633" y="334478"/>
                  </a:cubicBezTo>
                  <a:cubicBezTo>
                    <a:pt x="169053" y="302037"/>
                    <a:pt x="156981" y="269595"/>
                    <a:pt x="138120" y="237908"/>
                  </a:cubicBezTo>
                  <a:cubicBezTo>
                    <a:pt x="138875" y="251488"/>
                    <a:pt x="139629" y="265068"/>
                    <a:pt x="139629" y="278648"/>
                  </a:cubicBezTo>
                  <a:cubicBezTo>
                    <a:pt x="150946" y="565341"/>
                    <a:pt x="147174" y="851280"/>
                    <a:pt x="148682" y="1137973"/>
                  </a:cubicBezTo>
                  <a:cubicBezTo>
                    <a:pt x="148682" y="1163625"/>
                    <a:pt x="140384" y="1170415"/>
                    <a:pt x="116241" y="1168906"/>
                  </a:cubicBezTo>
                  <a:cubicBezTo>
                    <a:pt x="89080" y="1167397"/>
                    <a:pt x="61166" y="1166642"/>
                    <a:pt x="33251" y="1168906"/>
                  </a:cubicBezTo>
                  <a:cubicBezTo>
                    <a:pt x="6090" y="1171169"/>
                    <a:pt x="-699" y="1160607"/>
                    <a:pt x="55" y="1134955"/>
                  </a:cubicBezTo>
                  <a:cubicBezTo>
                    <a:pt x="809" y="967466"/>
                    <a:pt x="809" y="800731"/>
                    <a:pt x="809" y="633242"/>
                  </a:cubicBezTo>
                  <a:cubicBezTo>
                    <a:pt x="809" y="437084"/>
                    <a:pt x="1564" y="240925"/>
                    <a:pt x="55" y="44767"/>
                  </a:cubicBezTo>
                  <a:cubicBezTo>
                    <a:pt x="55" y="10062"/>
                    <a:pt x="10618" y="-500"/>
                    <a:pt x="42304" y="4781"/>
                  </a:cubicBezTo>
                  <a:cubicBezTo>
                    <a:pt x="44568" y="5535"/>
                    <a:pt x="47585" y="4781"/>
                    <a:pt x="49849" y="4781"/>
                  </a:cubicBezTo>
                  <a:cubicBezTo>
                    <a:pt x="91344" y="6290"/>
                    <a:pt x="140384" y="-10308"/>
                    <a:pt x="171316" y="10817"/>
                  </a:cubicBezTo>
                  <a:cubicBezTo>
                    <a:pt x="200740" y="31187"/>
                    <a:pt x="212057" y="77963"/>
                    <a:pt x="229410" y="113423"/>
                  </a:cubicBezTo>
                  <a:cubicBezTo>
                    <a:pt x="347105" y="353339"/>
                    <a:pt x="480643" y="584957"/>
                    <a:pt x="580232" y="832419"/>
                  </a:cubicBezTo>
                  <a:cubicBezTo>
                    <a:pt x="591548" y="861088"/>
                    <a:pt x="602865" y="888248"/>
                    <a:pt x="613427" y="9161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384069" y="5689434"/>
              <a:ext cx="434768" cy="758447"/>
            </a:xfrm>
            <a:custGeom>
              <a:rect b="b" l="l" r="r" t="t"/>
              <a:pathLst>
                <a:path extrusionOk="0" h="758447" w="434768">
                  <a:moveTo>
                    <a:pt x="176411" y="88440"/>
                  </a:moveTo>
                  <a:cubicBezTo>
                    <a:pt x="158397" y="88196"/>
                    <a:pt x="140262" y="89779"/>
                    <a:pt x="122005" y="91970"/>
                  </a:cubicBezTo>
                  <a:cubicBezTo>
                    <a:pt x="108374" y="93431"/>
                    <a:pt x="104479" y="99272"/>
                    <a:pt x="104966" y="112417"/>
                  </a:cubicBezTo>
                  <a:cubicBezTo>
                    <a:pt x="105940" y="148444"/>
                    <a:pt x="105453" y="184958"/>
                    <a:pt x="105453" y="221471"/>
                  </a:cubicBezTo>
                  <a:cubicBezTo>
                    <a:pt x="105453" y="258959"/>
                    <a:pt x="105940" y="295959"/>
                    <a:pt x="104479" y="333933"/>
                  </a:cubicBezTo>
                  <a:cubicBezTo>
                    <a:pt x="104479" y="348539"/>
                    <a:pt x="108861" y="353894"/>
                    <a:pt x="123953" y="352920"/>
                  </a:cubicBezTo>
                  <a:cubicBezTo>
                    <a:pt x="142453" y="351460"/>
                    <a:pt x="161440" y="352920"/>
                    <a:pt x="179941" y="352434"/>
                  </a:cubicBezTo>
                  <a:cubicBezTo>
                    <a:pt x="256376" y="351460"/>
                    <a:pt x="307981" y="302288"/>
                    <a:pt x="312363" y="226340"/>
                  </a:cubicBezTo>
                  <a:cubicBezTo>
                    <a:pt x="316258" y="161589"/>
                    <a:pt x="285100" y="111443"/>
                    <a:pt x="230086" y="95865"/>
                  </a:cubicBezTo>
                  <a:cubicBezTo>
                    <a:pt x="212316" y="90753"/>
                    <a:pt x="194424" y="88683"/>
                    <a:pt x="176411" y="88440"/>
                  </a:cubicBezTo>
                  <a:close/>
                  <a:moveTo>
                    <a:pt x="149757" y="137"/>
                  </a:moveTo>
                  <a:cubicBezTo>
                    <a:pt x="187244" y="-654"/>
                    <a:pt x="224731" y="1902"/>
                    <a:pt x="262218" y="9692"/>
                  </a:cubicBezTo>
                  <a:cubicBezTo>
                    <a:pt x="381983" y="34521"/>
                    <a:pt x="423852" y="131891"/>
                    <a:pt x="412167" y="233155"/>
                  </a:cubicBezTo>
                  <a:cubicBezTo>
                    <a:pt x="403891" y="312024"/>
                    <a:pt x="377115" y="346590"/>
                    <a:pt x="295811" y="398196"/>
                  </a:cubicBezTo>
                  <a:cubicBezTo>
                    <a:pt x="354233" y="427894"/>
                    <a:pt x="372733" y="482908"/>
                    <a:pt x="385878" y="540843"/>
                  </a:cubicBezTo>
                  <a:cubicBezTo>
                    <a:pt x="400970" y="608027"/>
                    <a:pt x="412167" y="675700"/>
                    <a:pt x="433102" y="741424"/>
                  </a:cubicBezTo>
                  <a:cubicBezTo>
                    <a:pt x="437484" y="754569"/>
                    <a:pt x="433102" y="756516"/>
                    <a:pt x="421418" y="756029"/>
                  </a:cubicBezTo>
                  <a:cubicBezTo>
                    <a:pt x="400483" y="755543"/>
                    <a:pt x="379062" y="754082"/>
                    <a:pt x="358128" y="756516"/>
                  </a:cubicBezTo>
                  <a:cubicBezTo>
                    <a:pt x="335245" y="758951"/>
                    <a:pt x="327456" y="748726"/>
                    <a:pt x="322101" y="728766"/>
                  </a:cubicBezTo>
                  <a:cubicBezTo>
                    <a:pt x="306522" y="669370"/>
                    <a:pt x="296298" y="608514"/>
                    <a:pt x="283153" y="548632"/>
                  </a:cubicBezTo>
                  <a:cubicBezTo>
                    <a:pt x="278772" y="528671"/>
                    <a:pt x="272443" y="509685"/>
                    <a:pt x="262706" y="491671"/>
                  </a:cubicBezTo>
                  <a:cubicBezTo>
                    <a:pt x="244692" y="458078"/>
                    <a:pt x="216942" y="440065"/>
                    <a:pt x="178481" y="439578"/>
                  </a:cubicBezTo>
                  <a:cubicBezTo>
                    <a:pt x="155112" y="439092"/>
                    <a:pt x="124928" y="431789"/>
                    <a:pt x="109835" y="442986"/>
                  </a:cubicBezTo>
                  <a:cubicBezTo>
                    <a:pt x="94256" y="455158"/>
                    <a:pt x="104967" y="486802"/>
                    <a:pt x="104967" y="510171"/>
                  </a:cubicBezTo>
                  <a:cubicBezTo>
                    <a:pt x="104480" y="584172"/>
                    <a:pt x="103993" y="657686"/>
                    <a:pt x="104967" y="731687"/>
                  </a:cubicBezTo>
                  <a:cubicBezTo>
                    <a:pt x="104967" y="749214"/>
                    <a:pt x="102533" y="758463"/>
                    <a:pt x="81598" y="756516"/>
                  </a:cubicBezTo>
                  <a:cubicBezTo>
                    <a:pt x="56769" y="754082"/>
                    <a:pt x="23176" y="764792"/>
                    <a:pt x="9058" y="752135"/>
                  </a:cubicBezTo>
                  <a:cubicBezTo>
                    <a:pt x="-7495" y="737529"/>
                    <a:pt x="3702" y="703450"/>
                    <a:pt x="3702" y="677647"/>
                  </a:cubicBezTo>
                  <a:cubicBezTo>
                    <a:pt x="3216" y="468302"/>
                    <a:pt x="3216" y="259445"/>
                    <a:pt x="3216" y="50100"/>
                  </a:cubicBezTo>
                  <a:cubicBezTo>
                    <a:pt x="3216" y="16021"/>
                    <a:pt x="3216" y="15534"/>
                    <a:pt x="37295" y="10666"/>
                  </a:cubicBezTo>
                  <a:cubicBezTo>
                    <a:pt x="74783" y="5067"/>
                    <a:pt x="112270" y="929"/>
                    <a:pt x="149757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756816" y="5694161"/>
              <a:ext cx="535240" cy="751342"/>
            </a:xfrm>
            <a:custGeom>
              <a:rect b="b" l="l" r="r" t="t"/>
              <a:pathLst>
                <a:path extrusionOk="0" h="751342" w="535240">
                  <a:moveTo>
                    <a:pt x="265333" y="104768"/>
                  </a:moveTo>
                  <a:cubicBezTo>
                    <a:pt x="243911" y="214796"/>
                    <a:pt x="212266" y="321416"/>
                    <a:pt x="183055" y="429009"/>
                  </a:cubicBezTo>
                  <a:cubicBezTo>
                    <a:pt x="179160" y="442641"/>
                    <a:pt x="184516" y="444102"/>
                    <a:pt x="195713" y="444102"/>
                  </a:cubicBezTo>
                  <a:cubicBezTo>
                    <a:pt x="240990" y="443615"/>
                    <a:pt x="286267" y="443615"/>
                    <a:pt x="331544" y="444102"/>
                  </a:cubicBezTo>
                  <a:cubicBezTo>
                    <a:pt x="347610" y="444102"/>
                    <a:pt x="352478" y="442154"/>
                    <a:pt x="347610" y="424141"/>
                  </a:cubicBezTo>
                  <a:cubicBezTo>
                    <a:pt x="318886" y="318007"/>
                    <a:pt x="288214" y="212849"/>
                    <a:pt x="265333" y="104768"/>
                  </a:cubicBezTo>
                  <a:close/>
                  <a:moveTo>
                    <a:pt x="227845" y="97"/>
                  </a:moveTo>
                  <a:cubicBezTo>
                    <a:pt x="256082" y="1557"/>
                    <a:pt x="284806" y="1071"/>
                    <a:pt x="313043" y="97"/>
                  </a:cubicBezTo>
                  <a:cubicBezTo>
                    <a:pt x="326188" y="-391"/>
                    <a:pt x="333004" y="3018"/>
                    <a:pt x="336899" y="17137"/>
                  </a:cubicBezTo>
                  <a:cubicBezTo>
                    <a:pt x="402136" y="255692"/>
                    <a:pt x="467374" y="494247"/>
                    <a:pt x="533585" y="732803"/>
                  </a:cubicBezTo>
                  <a:cubicBezTo>
                    <a:pt x="537480" y="747408"/>
                    <a:pt x="535045" y="751790"/>
                    <a:pt x="520440" y="750816"/>
                  </a:cubicBezTo>
                  <a:cubicBezTo>
                    <a:pt x="509730" y="749843"/>
                    <a:pt x="499506" y="750816"/>
                    <a:pt x="488795" y="750816"/>
                  </a:cubicBezTo>
                  <a:cubicBezTo>
                    <a:pt x="429886" y="750816"/>
                    <a:pt x="430373" y="750816"/>
                    <a:pt x="414307" y="692882"/>
                  </a:cubicBezTo>
                  <a:cubicBezTo>
                    <a:pt x="401162" y="645170"/>
                    <a:pt x="387530" y="597946"/>
                    <a:pt x="375360" y="550235"/>
                  </a:cubicBezTo>
                  <a:cubicBezTo>
                    <a:pt x="371465" y="535143"/>
                    <a:pt x="364649" y="530274"/>
                    <a:pt x="348583" y="530274"/>
                  </a:cubicBezTo>
                  <a:cubicBezTo>
                    <a:pt x="293569" y="531248"/>
                    <a:pt x="238068" y="531248"/>
                    <a:pt x="183055" y="530274"/>
                  </a:cubicBezTo>
                  <a:cubicBezTo>
                    <a:pt x="166502" y="529787"/>
                    <a:pt x="160660" y="536116"/>
                    <a:pt x="157252" y="550722"/>
                  </a:cubicBezTo>
                  <a:cubicBezTo>
                    <a:pt x="141672" y="612065"/>
                    <a:pt x="124633" y="672434"/>
                    <a:pt x="109541" y="733777"/>
                  </a:cubicBezTo>
                  <a:cubicBezTo>
                    <a:pt x="106133" y="747895"/>
                    <a:pt x="100291" y="751790"/>
                    <a:pt x="86659" y="751303"/>
                  </a:cubicBezTo>
                  <a:cubicBezTo>
                    <a:pt x="58422" y="750329"/>
                    <a:pt x="30185" y="751303"/>
                    <a:pt x="0" y="751303"/>
                  </a:cubicBezTo>
                  <a:cubicBezTo>
                    <a:pt x="21908" y="669999"/>
                    <a:pt x="43329" y="591617"/>
                    <a:pt x="65238" y="512748"/>
                  </a:cubicBezTo>
                  <a:cubicBezTo>
                    <a:pt x="110514" y="349167"/>
                    <a:pt x="155792" y="185586"/>
                    <a:pt x="200094" y="21518"/>
                  </a:cubicBezTo>
                  <a:cubicBezTo>
                    <a:pt x="204476" y="5452"/>
                    <a:pt x="210805" y="-877"/>
                    <a:pt x="227845" y="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333258" y="5694258"/>
              <a:ext cx="367491" cy="751346"/>
            </a:xfrm>
            <a:custGeom>
              <a:rect b="b" l="l" r="r" t="t"/>
              <a:pathLst>
                <a:path extrusionOk="0" h="1164878" w="569754">
                  <a:moveTo>
                    <a:pt x="754" y="582440"/>
                  </a:moveTo>
                  <a:cubicBezTo>
                    <a:pt x="754" y="399861"/>
                    <a:pt x="1509" y="218037"/>
                    <a:pt x="0" y="35459"/>
                  </a:cubicBezTo>
                  <a:cubicBezTo>
                    <a:pt x="0" y="7545"/>
                    <a:pt x="7545" y="0"/>
                    <a:pt x="35459" y="0"/>
                  </a:cubicBezTo>
                  <a:cubicBezTo>
                    <a:pt x="193895" y="1509"/>
                    <a:pt x="352330" y="1509"/>
                    <a:pt x="510766" y="0"/>
                  </a:cubicBezTo>
                  <a:cubicBezTo>
                    <a:pt x="538681" y="0"/>
                    <a:pt x="549244" y="6790"/>
                    <a:pt x="546225" y="35459"/>
                  </a:cubicBezTo>
                  <a:cubicBezTo>
                    <a:pt x="543962" y="60356"/>
                    <a:pt x="543208" y="86008"/>
                    <a:pt x="546225" y="110905"/>
                  </a:cubicBezTo>
                  <a:cubicBezTo>
                    <a:pt x="549998" y="142592"/>
                    <a:pt x="535663" y="147873"/>
                    <a:pt x="507748" y="147119"/>
                  </a:cubicBezTo>
                  <a:cubicBezTo>
                    <a:pt x="402125" y="145610"/>
                    <a:pt x="296501" y="147119"/>
                    <a:pt x="190877" y="146364"/>
                  </a:cubicBezTo>
                  <a:cubicBezTo>
                    <a:pt x="167489" y="146364"/>
                    <a:pt x="157681" y="150891"/>
                    <a:pt x="158436" y="177297"/>
                  </a:cubicBezTo>
                  <a:cubicBezTo>
                    <a:pt x="159944" y="270095"/>
                    <a:pt x="159944" y="363648"/>
                    <a:pt x="158436" y="456446"/>
                  </a:cubicBezTo>
                  <a:cubicBezTo>
                    <a:pt x="158436" y="480588"/>
                    <a:pt x="165980" y="485869"/>
                    <a:pt x="188614" y="485115"/>
                  </a:cubicBezTo>
                  <a:cubicBezTo>
                    <a:pt x="288956" y="484360"/>
                    <a:pt x="390053" y="485115"/>
                    <a:pt x="490396" y="484360"/>
                  </a:cubicBezTo>
                  <a:cubicBezTo>
                    <a:pt x="516047" y="484360"/>
                    <a:pt x="527364" y="489641"/>
                    <a:pt x="524347" y="517556"/>
                  </a:cubicBezTo>
                  <a:cubicBezTo>
                    <a:pt x="522083" y="543962"/>
                    <a:pt x="522083" y="570368"/>
                    <a:pt x="524347" y="596774"/>
                  </a:cubicBezTo>
                  <a:cubicBezTo>
                    <a:pt x="526610" y="623180"/>
                    <a:pt x="517556" y="631479"/>
                    <a:pt x="491150" y="630725"/>
                  </a:cubicBezTo>
                  <a:cubicBezTo>
                    <a:pt x="391562" y="629216"/>
                    <a:pt x="292729" y="631479"/>
                    <a:pt x="193140" y="629216"/>
                  </a:cubicBezTo>
                  <a:cubicBezTo>
                    <a:pt x="163716" y="628461"/>
                    <a:pt x="157681" y="637515"/>
                    <a:pt x="158436" y="665430"/>
                  </a:cubicBezTo>
                  <a:cubicBezTo>
                    <a:pt x="159944" y="771054"/>
                    <a:pt x="159944" y="876677"/>
                    <a:pt x="158436" y="982301"/>
                  </a:cubicBezTo>
                  <a:cubicBezTo>
                    <a:pt x="158436" y="1008707"/>
                    <a:pt x="165225" y="1016252"/>
                    <a:pt x="191631" y="1016252"/>
                  </a:cubicBezTo>
                  <a:cubicBezTo>
                    <a:pt x="306309" y="1014743"/>
                    <a:pt x="420231" y="1016252"/>
                    <a:pt x="534909" y="1014743"/>
                  </a:cubicBezTo>
                  <a:cubicBezTo>
                    <a:pt x="560560" y="1014743"/>
                    <a:pt x="571122" y="1020778"/>
                    <a:pt x="569614" y="1047938"/>
                  </a:cubicBezTo>
                  <a:cubicBezTo>
                    <a:pt x="567350" y="1078117"/>
                    <a:pt x="568105" y="1108295"/>
                    <a:pt x="569614" y="1138473"/>
                  </a:cubicBezTo>
                  <a:cubicBezTo>
                    <a:pt x="570368" y="1157334"/>
                    <a:pt x="565087" y="1164879"/>
                    <a:pt x="544716" y="1164879"/>
                  </a:cubicBezTo>
                  <a:cubicBezTo>
                    <a:pt x="371192" y="1164125"/>
                    <a:pt x="197667" y="1164125"/>
                    <a:pt x="24142" y="1164879"/>
                  </a:cubicBezTo>
                  <a:cubicBezTo>
                    <a:pt x="-6036" y="1164879"/>
                    <a:pt x="754" y="1146018"/>
                    <a:pt x="754" y="1129420"/>
                  </a:cubicBezTo>
                  <a:cubicBezTo>
                    <a:pt x="0" y="946842"/>
                    <a:pt x="754" y="765018"/>
                    <a:pt x="754" y="5824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537705" y="5693978"/>
              <a:ext cx="103203" cy="751444"/>
            </a:xfrm>
            <a:custGeom>
              <a:rect b="b" l="l" r="r" t="t"/>
              <a:pathLst>
                <a:path extrusionOk="0" h="1165029" w="160005">
                  <a:moveTo>
                    <a:pt x="755" y="579855"/>
                  </a:moveTo>
                  <a:cubicBezTo>
                    <a:pt x="755" y="398786"/>
                    <a:pt x="1509" y="217716"/>
                    <a:pt x="0" y="36647"/>
                  </a:cubicBezTo>
                  <a:cubicBezTo>
                    <a:pt x="0" y="9486"/>
                    <a:pt x="6036" y="-1830"/>
                    <a:pt x="34706" y="433"/>
                  </a:cubicBezTo>
                  <a:cubicBezTo>
                    <a:pt x="64884" y="2696"/>
                    <a:pt x="95062" y="3451"/>
                    <a:pt x="125240" y="433"/>
                  </a:cubicBezTo>
                  <a:cubicBezTo>
                    <a:pt x="154663" y="-2585"/>
                    <a:pt x="160699" y="10241"/>
                    <a:pt x="159945" y="36647"/>
                  </a:cubicBezTo>
                  <a:cubicBezTo>
                    <a:pt x="158436" y="153588"/>
                    <a:pt x="159191" y="270528"/>
                    <a:pt x="159191" y="387469"/>
                  </a:cubicBezTo>
                  <a:cubicBezTo>
                    <a:pt x="159191" y="634176"/>
                    <a:pt x="158436" y="880128"/>
                    <a:pt x="159945" y="1126835"/>
                  </a:cubicBezTo>
                  <a:cubicBezTo>
                    <a:pt x="159945" y="1156259"/>
                    <a:pt x="153155" y="1167576"/>
                    <a:pt x="122977" y="1164558"/>
                  </a:cubicBezTo>
                  <a:cubicBezTo>
                    <a:pt x="94307" y="1161540"/>
                    <a:pt x="64884" y="1161540"/>
                    <a:pt x="36214" y="1164558"/>
                  </a:cubicBezTo>
                  <a:cubicBezTo>
                    <a:pt x="4527" y="1167576"/>
                    <a:pt x="0" y="1153995"/>
                    <a:pt x="0" y="1126081"/>
                  </a:cubicBezTo>
                  <a:cubicBezTo>
                    <a:pt x="755" y="944257"/>
                    <a:pt x="755" y="761678"/>
                    <a:pt x="755" y="5798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032763" y="5451515"/>
              <a:ext cx="211681" cy="211681"/>
            </a:xfrm>
            <a:custGeom>
              <a:rect b="b" l="l" r="r" t="t"/>
              <a:pathLst>
                <a:path extrusionOk="0" h="328188" w="328188">
                  <a:moveTo>
                    <a:pt x="306309" y="0"/>
                  </a:moveTo>
                  <a:lnTo>
                    <a:pt x="21879" y="0"/>
                  </a:lnTo>
                  <a:cubicBezTo>
                    <a:pt x="9808" y="0"/>
                    <a:pt x="0" y="9808"/>
                    <a:pt x="0" y="21879"/>
                  </a:cubicBezTo>
                  <a:lnTo>
                    <a:pt x="0" y="306309"/>
                  </a:lnTo>
                  <a:cubicBezTo>
                    <a:pt x="0" y="318380"/>
                    <a:pt x="9808" y="328188"/>
                    <a:pt x="21879" y="328188"/>
                  </a:cubicBezTo>
                  <a:lnTo>
                    <a:pt x="306309" y="328188"/>
                  </a:lnTo>
                  <a:cubicBezTo>
                    <a:pt x="318380" y="328188"/>
                    <a:pt x="328188" y="318380"/>
                    <a:pt x="328188" y="306309"/>
                  </a:cubicBezTo>
                  <a:lnTo>
                    <a:pt x="328188" y="21879"/>
                  </a:lnTo>
                  <a:cubicBezTo>
                    <a:pt x="328188" y="9808"/>
                    <a:pt x="318380" y="0"/>
                    <a:pt x="306309" y="0"/>
                  </a:cubicBezTo>
                  <a:close/>
                  <a:moveTo>
                    <a:pt x="132030" y="114677"/>
                  </a:moveTo>
                  <a:cubicBezTo>
                    <a:pt x="132030" y="122976"/>
                    <a:pt x="125240" y="129766"/>
                    <a:pt x="116941" y="129766"/>
                  </a:cubicBezTo>
                  <a:lnTo>
                    <a:pt x="56584" y="129766"/>
                  </a:lnTo>
                  <a:cubicBezTo>
                    <a:pt x="48285" y="129766"/>
                    <a:pt x="41495" y="122976"/>
                    <a:pt x="41495" y="114677"/>
                  </a:cubicBezTo>
                  <a:lnTo>
                    <a:pt x="41495" y="61865"/>
                  </a:lnTo>
                  <a:cubicBezTo>
                    <a:pt x="41495" y="53566"/>
                    <a:pt x="48285" y="46776"/>
                    <a:pt x="56584" y="46776"/>
                  </a:cubicBezTo>
                  <a:lnTo>
                    <a:pt x="116941" y="46776"/>
                  </a:lnTo>
                  <a:cubicBezTo>
                    <a:pt x="125240" y="46776"/>
                    <a:pt x="132030" y="53566"/>
                    <a:pt x="132030" y="61865"/>
                  </a:cubicBezTo>
                  <a:lnTo>
                    <a:pt x="132030" y="114677"/>
                  </a:lnTo>
                  <a:close/>
                  <a:moveTo>
                    <a:pt x="298764" y="114677"/>
                  </a:moveTo>
                  <a:cubicBezTo>
                    <a:pt x="298764" y="122976"/>
                    <a:pt x="291974" y="129766"/>
                    <a:pt x="283675" y="129766"/>
                  </a:cubicBezTo>
                  <a:lnTo>
                    <a:pt x="223319" y="129766"/>
                  </a:lnTo>
                  <a:cubicBezTo>
                    <a:pt x="215020" y="129766"/>
                    <a:pt x="208230" y="122976"/>
                    <a:pt x="208230" y="114677"/>
                  </a:cubicBezTo>
                  <a:lnTo>
                    <a:pt x="208230" y="61865"/>
                  </a:lnTo>
                  <a:cubicBezTo>
                    <a:pt x="208230" y="53566"/>
                    <a:pt x="215020" y="46776"/>
                    <a:pt x="223319" y="46776"/>
                  </a:cubicBezTo>
                  <a:lnTo>
                    <a:pt x="283675" y="46776"/>
                  </a:lnTo>
                  <a:cubicBezTo>
                    <a:pt x="291974" y="46776"/>
                    <a:pt x="298764" y="53566"/>
                    <a:pt x="298764" y="61865"/>
                  </a:cubicBezTo>
                  <a:lnTo>
                    <a:pt x="298764" y="114677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7965616" y="5924050"/>
              <a:ext cx="311925" cy="311943"/>
            </a:xfrm>
            <a:custGeom>
              <a:rect b="b" l="l" r="r" t="t"/>
              <a:pathLst>
                <a:path extrusionOk="0" h="483632" w="483605">
                  <a:moveTo>
                    <a:pt x="483606" y="451164"/>
                  </a:moveTo>
                  <a:lnTo>
                    <a:pt x="483606" y="32441"/>
                  </a:lnTo>
                  <a:cubicBezTo>
                    <a:pt x="483606" y="14334"/>
                    <a:pt x="469271" y="0"/>
                    <a:pt x="451164" y="0"/>
                  </a:cubicBezTo>
                  <a:lnTo>
                    <a:pt x="32441" y="0"/>
                  </a:lnTo>
                  <a:cubicBezTo>
                    <a:pt x="14335" y="0"/>
                    <a:pt x="0" y="14334"/>
                    <a:pt x="0" y="32441"/>
                  </a:cubicBezTo>
                  <a:lnTo>
                    <a:pt x="0" y="451164"/>
                  </a:lnTo>
                  <a:cubicBezTo>
                    <a:pt x="0" y="469271"/>
                    <a:pt x="14335" y="483606"/>
                    <a:pt x="32441" y="483606"/>
                  </a:cubicBezTo>
                  <a:lnTo>
                    <a:pt x="451164" y="483606"/>
                  </a:lnTo>
                  <a:cubicBezTo>
                    <a:pt x="468517" y="484360"/>
                    <a:pt x="483606" y="469271"/>
                    <a:pt x="483606" y="451164"/>
                  </a:cubicBezTo>
                  <a:close/>
                  <a:moveTo>
                    <a:pt x="314608" y="194649"/>
                  </a:moveTo>
                  <a:cubicBezTo>
                    <a:pt x="302536" y="194649"/>
                    <a:pt x="292728" y="184842"/>
                    <a:pt x="292728" y="172770"/>
                  </a:cubicBezTo>
                  <a:lnTo>
                    <a:pt x="292728" y="83744"/>
                  </a:lnTo>
                  <a:cubicBezTo>
                    <a:pt x="292728" y="71673"/>
                    <a:pt x="302536" y="61865"/>
                    <a:pt x="314608" y="61865"/>
                  </a:cubicBezTo>
                  <a:lnTo>
                    <a:pt x="392317" y="61865"/>
                  </a:lnTo>
                  <a:cubicBezTo>
                    <a:pt x="404388" y="61865"/>
                    <a:pt x="414196" y="71673"/>
                    <a:pt x="414196" y="83744"/>
                  </a:cubicBezTo>
                  <a:lnTo>
                    <a:pt x="414196" y="172770"/>
                  </a:lnTo>
                  <a:cubicBezTo>
                    <a:pt x="414196" y="184842"/>
                    <a:pt x="404388" y="194649"/>
                    <a:pt x="392317" y="194649"/>
                  </a:cubicBezTo>
                  <a:lnTo>
                    <a:pt x="314608" y="194649"/>
                  </a:lnTo>
                  <a:close/>
                  <a:moveTo>
                    <a:pt x="314608" y="440602"/>
                  </a:moveTo>
                  <a:cubicBezTo>
                    <a:pt x="302536" y="440602"/>
                    <a:pt x="292728" y="430794"/>
                    <a:pt x="292728" y="418723"/>
                  </a:cubicBezTo>
                  <a:lnTo>
                    <a:pt x="292728" y="329697"/>
                  </a:lnTo>
                  <a:cubicBezTo>
                    <a:pt x="292728" y="317626"/>
                    <a:pt x="302536" y="307818"/>
                    <a:pt x="314608" y="307818"/>
                  </a:cubicBezTo>
                  <a:lnTo>
                    <a:pt x="392317" y="307818"/>
                  </a:lnTo>
                  <a:cubicBezTo>
                    <a:pt x="404388" y="307818"/>
                    <a:pt x="414196" y="317626"/>
                    <a:pt x="414196" y="329697"/>
                  </a:cubicBezTo>
                  <a:lnTo>
                    <a:pt x="414196" y="418723"/>
                  </a:lnTo>
                  <a:cubicBezTo>
                    <a:pt x="414196" y="430794"/>
                    <a:pt x="404388" y="440602"/>
                    <a:pt x="392317" y="440602"/>
                  </a:cubicBezTo>
                  <a:lnTo>
                    <a:pt x="314608" y="440602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368011" y="5686397"/>
              <a:ext cx="1080074" cy="766236"/>
            </a:xfrm>
            <a:custGeom>
              <a:rect b="b" l="l" r="r" t="t"/>
              <a:pathLst>
                <a:path extrusionOk="0" h="1187963" w="1674534">
                  <a:moveTo>
                    <a:pt x="1673780" y="507103"/>
                  </a:moveTo>
                  <a:cubicBezTo>
                    <a:pt x="1630777" y="504840"/>
                    <a:pt x="524745" y="500314"/>
                    <a:pt x="491549" y="498050"/>
                  </a:cubicBezTo>
                  <a:cubicBezTo>
                    <a:pt x="474950" y="496541"/>
                    <a:pt x="468161" y="501068"/>
                    <a:pt x="468915" y="517666"/>
                  </a:cubicBezTo>
                  <a:cubicBezTo>
                    <a:pt x="471178" y="567460"/>
                    <a:pt x="465897" y="618008"/>
                    <a:pt x="473442" y="667802"/>
                  </a:cubicBezTo>
                  <a:cubicBezTo>
                    <a:pt x="476460" y="688927"/>
                    <a:pt x="484759" y="691945"/>
                    <a:pt x="502112" y="691191"/>
                  </a:cubicBezTo>
                  <a:cubicBezTo>
                    <a:pt x="542097" y="690436"/>
                    <a:pt x="582838" y="691945"/>
                    <a:pt x="622824" y="690436"/>
                  </a:cubicBezTo>
                  <a:cubicBezTo>
                    <a:pt x="645458" y="689682"/>
                    <a:pt x="656020" y="694208"/>
                    <a:pt x="656020" y="720614"/>
                  </a:cubicBezTo>
                  <a:cubicBezTo>
                    <a:pt x="654511" y="811149"/>
                    <a:pt x="654511" y="901684"/>
                    <a:pt x="656020" y="992218"/>
                  </a:cubicBezTo>
                  <a:cubicBezTo>
                    <a:pt x="656775" y="1017116"/>
                    <a:pt x="644703" y="1026169"/>
                    <a:pt x="625087" y="1030696"/>
                  </a:cubicBezTo>
                  <a:cubicBezTo>
                    <a:pt x="441755" y="1069173"/>
                    <a:pt x="274265" y="1015607"/>
                    <a:pt x="203346" y="811904"/>
                  </a:cubicBezTo>
                  <a:cubicBezTo>
                    <a:pt x="155816" y="676856"/>
                    <a:pt x="155062" y="537282"/>
                    <a:pt x="197311" y="400725"/>
                  </a:cubicBezTo>
                  <a:cubicBezTo>
                    <a:pt x="240315" y="261905"/>
                    <a:pt x="333113" y="174389"/>
                    <a:pt x="480986" y="154018"/>
                  </a:cubicBezTo>
                  <a:cubicBezTo>
                    <a:pt x="571521" y="141193"/>
                    <a:pt x="658284" y="154773"/>
                    <a:pt x="745046" y="192495"/>
                  </a:cubicBezTo>
                  <a:cubicBezTo>
                    <a:pt x="755608" y="152509"/>
                    <a:pt x="763907" y="114032"/>
                    <a:pt x="775978" y="75555"/>
                  </a:cubicBezTo>
                  <a:cubicBezTo>
                    <a:pt x="783523" y="51412"/>
                    <a:pt x="773716" y="43113"/>
                    <a:pt x="752590" y="34815"/>
                  </a:cubicBezTo>
                  <a:cubicBezTo>
                    <a:pt x="701287" y="15199"/>
                    <a:pt x="648475" y="6900"/>
                    <a:pt x="594909" y="2373"/>
                  </a:cubicBezTo>
                  <a:cubicBezTo>
                    <a:pt x="361028" y="-17243"/>
                    <a:pt x="136955" y="83854"/>
                    <a:pt x="46420" y="339614"/>
                  </a:cubicBezTo>
                  <a:cubicBezTo>
                    <a:pt x="-19218" y="523702"/>
                    <a:pt x="-13936" y="710052"/>
                    <a:pt x="53965" y="892630"/>
                  </a:cubicBezTo>
                  <a:cubicBezTo>
                    <a:pt x="105267" y="1029941"/>
                    <a:pt x="201084" y="1125757"/>
                    <a:pt x="344430" y="1164989"/>
                  </a:cubicBezTo>
                  <a:cubicBezTo>
                    <a:pt x="494567" y="1206484"/>
                    <a:pt x="643194" y="1188377"/>
                    <a:pt x="788049" y="1137828"/>
                  </a:cubicBezTo>
                  <a:cubicBezTo>
                    <a:pt x="809929" y="1130284"/>
                    <a:pt x="810683" y="1115949"/>
                    <a:pt x="810683" y="1097088"/>
                  </a:cubicBezTo>
                  <a:cubicBezTo>
                    <a:pt x="809929" y="959777"/>
                    <a:pt x="811438" y="823220"/>
                    <a:pt x="809929" y="685909"/>
                  </a:cubicBezTo>
                  <a:cubicBezTo>
                    <a:pt x="809929" y="661013"/>
                    <a:pt x="816719" y="654222"/>
                    <a:pt x="841617" y="654977"/>
                  </a:cubicBezTo>
                  <a:cubicBezTo>
                    <a:pt x="939696" y="657240"/>
                    <a:pt x="1519871" y="657240"/>
                    <a:pt x="1674535" y="661767"/>
                  </a:cubicBezTo>
                  <a:lnTo>
                    <a:pt x="1674535" y="507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1674291" y="6016064"/>
              <a:ext cx="505986" cy="502125"/>
            </a:xfrm>
            <a:custGeom>
              <a:rect b="b" l="l" r="r" t="t"/>
              <a:pathLst>
                <a:path extrusionOk="0" h="502125" w="505986">
                  <a:moveTo>
                    <a:pt x="436854" y="0"/>
                  </a:moveTo>
                  <a:lnTo>
                    <a:pt x="505986" y="0"/>
                  </a:lnTo>
                  <a:cubicBezTo>
                    <a:pt x="505500" y="487"/>
                    <a:pt x="501605" y="255108"/>
                    <a:pt x="500144" y="369517"/>
                  </a:cubicBezTo>
                  <a:cubicBezTo>
                    <a:pt x="499171" y="450821"/>
                    <a:pt x="455354" y="496584"/>
                    <a:pt x="375025" y="498531"/>
                  </a:cubicBezTo>
                  <a:cubicBezTo>
                    <a:pt x="254774" y="501453"/>
                    <a:pt x="134400" y="502183"/>
                    <a:pt x="13966" y="502122"/>
                  </a:cubicBezTo>
                  <a:lnTo>
                    <a:pt x="0" y="502077"/>
                  </a:lnTo>
                  <a:lnTo>
                    <a:pt x="0" y="432700"/>
                  </a:lnTo>
                  <a:lnTo>
                    <a:pt x="42020" y="432503"/>
                  </a:lnTo>
                  <a:cubicBezTo>
                    <a:pt x="204019" y="431712"/>
                    <a:pt x="356767" y="430860"/>
                    <a:pt x="359932" y="430860"/>
                  </a:cubicBezTo>
                  <a:cubicBezTo>
                    <a:pt x="416893" y="429886"/>
                    <a:pt x="426630" y="418689"/>
                    <a:pt x="429551" y="362701"/>
                  </a:cubicBezTo>
                  <a:cubicBezTo>
                    <a:pt x="433933" y="271661"/>
                    <a:pt x="435393" y="21907"/>
                    <a:pt x="4368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24"/>
          <p:cNvSpPr txBox="1"/>
          <p:nvPr/>
        </p:nvSpPr>
        <p:spPr>
          <a:xfrm>
            <a:off x="3899141" y="1104137"/>
            <a:ext cx="386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Para deixar seu perfil e seus projetos mais claros para os colegas de rede, escreva um bom </a:t>
            </a:r>
            <a:r>
              <a:rPr b="1" lang="pt-B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README</a:t>
            </a:r>
            <a:r>
              <a:rPr lang="pt-B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contendo pelo menos uma descrição de habilidades, instruções para instalação e como usar o software.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3889202" y="1998128"/>
            <a:ext cx="313907" cy="31652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3898111" y="2965228"/>
            <a:ext cx="299701" cy="223687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6265855" y="2074082"/>
            <a:ext cx="328413" cy="193181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4333486" y="1834623"/>
            <a:ext cx="1945524" cy="643537"/>
            <a:chOff x="2113657" y="4283314"/>
            <a:chExt cx="3647401" cy="858049"/>
          </a:xfrm>
        </p:grpSpPr>
        <p:sp>
          <p:nvSpPr>
            <p:cNvPr id="283" name="Google Shape;283;p24"/>
            <p:cNvSpPr txBox="1"/>
            <p:nvPr/>
          </p:nvSpPr>
          <p:spPr>
            <a:xfrm>
              <a:off x="2113657" y="4495163"/>
              <a:ext cx="3647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Gerencie repositórios que permitem que você armazene e colabore no código do seu projeto.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4"/>
            <p:cNvSpPr txBox="1"/>
            <p:nvPr/>
          </p:nvSpPr>
          <p:spPr>
            <a:xfrm>
              <a:off x="2113658" y="428331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Repositórios</a:t>
              </a:r>
              <a:endParaRPr sz="1100"/>
            </a:p>
          </p:txBody>
        </p:sp>
      </p:grpSp>
      <p:grpSp>
        <p:nvGrpSpPr>
          <p:cNvPr id="285" name="Google Shape;285;p24"/>
          <p:cNvGrpSpPr/>
          <p:nvPr/>
        </p:nvGrpSpPr>
        <p:grpSpPr>
          <a:xfrm>
            <a:off x="4333486" y="2752342"/>
            <a:ext cx="1945524" cy="782137"/>
            <a:chOff x="2113657" y="4283314"/>
            <a:chExt cx="3647401" cy="1042849"/>
          </a:xfrm>
        </p:grpSpPr>
        <p:sp>
          <p:nvSpPr>
            <p:cNvPr id="286" name="Google Shape;286;p24"/>
            <p:cNvSpPr txBox="1"/>
            <p:nvPr/>
          </p:nvSpPr>
          <p:spPr>
            <a:xfrm>
              <a:off x="2113657" y="4495163"/>
              <a:ext cx="3647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Ramificações do Código, utilizado em situações nas quais você deseja adicionar um novo recurso ou corrigir um erro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4"/>
            <p:cNvSpPr txBox="1"/>
            <p:nvPr/>
          </p:nvSpPr>
          <p:spPr>
            <a:xfrm>
              <a:off x="2113658" y="428331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Branch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24"/>
          <p:cNvGrpSpPr/>
          <p:nvPr/>
        </p:nvGrpSpPr>
        <p:grpSpPr>
          <a:xfrm>
            <a:off x="6691627" y="1841872"/>
            <a:ext cx="1945524" cy="782137"/>
            <a:chOff x="2113657" y="4283314"/>
            <a:chExt cx="3647401" cy="1042849"/>
          </a:xfrm>
        </p:grpSpPr>
        <p:sp>
          <p:nvSpPr>
            <p:cNvPr id="289" name="Google Shape;289;p24"/>
            <p:cNvSpPr txBox="1"/>
            <p:nvPr/>
          </p:nvSpPr>
          <p:spPr>
            <a:xfrm>
              <a:off x="2113657" y="4495163"/>
              <a:ext cx="3647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É a realização de um conjunto de mudanças provisórias permanentes, marcando o fim de uma transação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4"/>
            <p:cNvSpPr txBox="1"/>
            <p:nvPr/>
          </p:nvSpPr>
          <p:spPr>
            <a:xfrm>
              <a:off x="2113658" y="428331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Commit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4"/>
          <p:cNvGrpSpPr/>
          <p:nvPr/>
        </p:nvGrpSpPr>
        <p:grpSpPr>
          <a:xfrm>
            <a:off x="6674065" y="2726988"/>
            <a:ext cx="1945524" cy="782137"/>
            <a:chOff x="2113657" y="4283314"/>
            <a:chExt cx="3647401" cy="1042849"/>
          </a:xfrm>
        </p:grpSpPr>
        <p:sp>
          <p:nvSpPr>
            <p:cNvPr id="292" name="Google Shape;292;p24"/>
            <p:cNvSpPr txBox="1"/>
            <p:nvPr/>
          </p:nvSpPr>
          <p:spPr>
            <a:xfrm>
              <a:off x="2113657" y="4495163"/>
              <a:ext cx="3647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Visualize o que vem sendo feito em uma determinada branch ou avaliar as alterações de um arquivo em especial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 txBox="1"/>
            <p:nvPr/>
          </p:nvSpPr>
          <p:spPr>
            <a:xfrm>
              <a:off x="2113658" y="4283314"/>
              <a:ext cx="3647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GitLog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24"/>
          <p:cNvSpPr txBox="1"/>
          <p:nvPr/>
        </p:nvSpPr>
        <p:spPr>
          <a:xfrm>
            <a:off x="455123" y="635878"/>
            <a:ext cx="327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000" spcFirstLastPara="1" rIns="27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Mostre o </a:t>
            </a:r>
            <a:r>
              <a:rPr lang="pt-BR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Professional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 você é</a:t>
            </a:r>
            <a:endParaRPr sz="1100"/>
          </a:p>
        </p:txBody>
      </p:sp>
      <p:sp>
        <p:nvSpPr>
          <p:cNvPr id="295" name="Google Shape;295;p24"/>
          <p:cNvSpPr/>
          <p:nvPr/>
        </p:nvSpPr>
        <p:spPr>
          <a:xfrm>
            <a:off x="6274592" y="2969937"/>
            <a:ext cx="313907" cy="31652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/>
        </p:nvSpPr>
        <p:spPr>
          <a:xfrm>
            <a:off x="250031" y="699261"/>
            <a:ext cx="37827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Felipe Frontoroli </a:t>
            </a:r>
            <a:endParaRPr b="1"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 recruiter na TruePay</a:t>
            </a:r>
            <a:endParaRPr b="1" sz="2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628651" y="2221718"/>
            <a:ext cx="36261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Trabalhar com tecnologia, particularmente open source, é consumir e compartilhar conhecimento com devs do mundo todo. O melhor lugar para fazer isso, além de uma nuvem para todos seus projetos e uma rede social para desenvolvedores compartilharem soluções, é o GitHub. Ele encoraja desenvolvedores a explorar e contribuir com a comunidade, tanto em projetos profissionais quanto projetos pessoais. De fazer pull request e code reviews a participar de desafios de programação, o GitHub te da flexibilidade para trabalhar com devs do mundo todo e em múltiplos times, testar e armazenar seus projetos e interagir com a comunidade de desenvolvimento. Seus repositórios também são seu portfólio, onde outros desenvolvedores e recrutadores poderão saber mais sobre o que você está fazendo, quais linguagens é proficiente, qual seu estilo de código e em alguns casos, empresas podem até dispensar avaliações técnicas só avaliando suas contribuições. Seus commits, code reviews e muito mais também podem servir para saber seu estilo de trabalho.</a:t>
            </a:r>
            <a:endParaRPr sz="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mem de barba e bigode&#10;&#10;Descrição gerada automaticamente" id="302" name="Google Shape;3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7452" y="1056767"/>
            <a:ext cx="3258300" cy="3382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