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Projetos em SI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Rafael Mello Oliveira</a:t>
            </a:r>
          </a:p>
          <a:p>
            <a:r>
              <a:rPr lang="pt-BR" dirty="0" smtClean="0"/>
              <a:t>rmelloo@hotmail.com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62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Definir o escopo do </a:t>
            </a:r>
            <a:r>
              <a:rPr lang="pt-BR" dirty="0" smtClean="0"/>
              <a:t>projeto envolve determinar o </a:t>
            </a:r>
            <a:r>
              <a:rPr lang="pt-BR" dirty="0"/>
              <a:t>que será </a:t>
            </a:r>
            <a:r>
              <a:rPr lang="pt-BR" dirty="0" smtClean="0"/>
              <a:t>feito: um novo </a:t>
            </a:r>
            <a:r>
              <a:rPr lang="pt-BR" dirty="0" err="1" smtClean="0"/>
              <a:t>app</a:t>
            </a:r>
            <a:r>
              <a:rPr lang="pt-BR" dirty="0" smtClean="0"/>
              <a:t>; um software específico (sistema de vendas, sistema de gestão, de controle, etc.); um site de comércio eletrônico,...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Definir </a:t>
            </a:r>
            <a:r>
              <a:rPr lang="pt-BR" dirty="0" smtClean="0"/>
              <a:t>o escopo é o processo de desenvolvimento de uma descrição detalhada do projeto e do produto.</a:t>
            </a:r>
          </a:p>
          <a:p>
            <a:pPr marL="228600" lvl="2">
              <a:spcBef>
                <a:spcPts val="1000"/>
              </a:spcBef>
            </a:pPr>
            <a:r>
              <a:rPr lang="pt-BR" dirty="0" smtClean="0"/>
              <a:t>Ex.: </a:t>
            </a:r>
            <a:r>
              <a:rPr lang="pt-BR" dirty="0" smtClean="0"/>
              <a:t>“desenvolvimento </a:t>
            </a:r>
            <a:r>
              <a:rPr lang="pt-BR" dirty="0"/>
              <a:t>de um </a:t>
            </a:r>
            <a:r>
              <a:rPr lang="pt-BR" dirty="0" smtClean="0"/>
              <a:t>software </a:t>
            </a:r>
            <a:r>
              <a:rPr lang="pt-BR" dirty="0" smtClean="0"/>
              <a:t>de comércio eletrônico para a empresa X</a:t>
            </a:r>
            <a:r>
              <a:rPr lang="pt-BR" dirty="0" smtClean="0"/>
              <a:t>”; melhoria do sistema de vendas da empresa y; etc.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preparação detalhada da declaração do escopo é crítica para o sucesso e baseia-se nas entregas principais, premissas e restrições que são documentadas durante a iniciação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8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escopo – </a:t>
            </a:r>
            <a:r>
              <a:rPr lang="pt-BR" dirty="0" err="1" smtClean="0"/>
              <a:t>Scope</a:t>
            </a:r>
            <a:r>
              <a:rPr lang="pt-BR" dirty="0" smtClean="0"/>
              <a:t> </a:t>
            </a:r>
            <a:r>
              <a:rPr lang="pt-BR" dirty="0" err="1" smtClean="0"/>
              <a:t>Statement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o documento que formaliza o escopo de todos os trabalhos a serem desenvolvidos no projeto, servindo de base para futuras decisões do projeto.</a:t>
            </a:r>
          </a:p>
          <a:p>
            <a:r>
              <a:rPr lang="pt-BR" dirty="0" smtClean="0"/>
              <a:t>Contém:</a:t>
            </a:r>
          </a:p>
          <a:p>
            <a:pPr lvl="1"/>
            <a:r>
              <a:rPr lang="pt-BR" dirty="0" smtClean="0"/>
              <a:t>Título do projeto</a:t>
            </a:r>
          </a:p>
          <a:p>
            <a:pPr lvl="1"/>
            <a:r>
              <a:rPr lang="pt-BR" dirty="0" smtClean="0"/>
              <a:t>Nome da pessoa que elaborou o documento</a:t>
            </a:r>
          </a:p>
          <a:p>
            <a:pPr lvl="1"/>
            <a:r>
              <a:rPr lang="pt-BR" dirty="0" smtClean="0"/>
              <a:t>Nome do patrocinador</a:t>
            </a:r>
          </a:p>
          <a:p>
            <a:pPr lvl="1"/>
            <a:r>
              <a:rPr lang="pt-BR" dirty="0" smtClean="0"/>
              <a:t>Nome do gerente do projeto e suas responsabilidades e autoridades</a:t>
            </a:r>
          </a:p>
          <a:p>
            <a:pPr lvl="1"/>
            <a:r>
              <a:rPr lang="pt-BR" dirty="0" smtClean="0"/>
              <a:t>Nome dos integrantes do time do projeto</a:t>
            </a:r>
          </a:p>
          <a:p>
            <a:pPr lvl="1"/>
            <a:r>
              <a:rPr lang="pt-BR" dirty="0" smtClean="0"/>
              <a:t>Descrição do projeto</a:t>
            </a:r>
          </a:p>
          <a:p>
            <a:pPr lvl="1"/>
            <a:r>
              <a:rPr lang="pt-BR" dirty="0" smtClean="0"/>
              <a:t>Objetivo do projeto</a:t>
            </a:r>
          </a:p>
          <a:p>
            <a:pPr lvl="1"/>
            <a:r>
              <a:rPr lang="pt-BR" dirty="0" smtClean="0"/>
              <a:t>Justificativa do projeto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8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escopo – </a:t>
            </a:r>
            <a:r>
              <a:rPr lang="pt-BR" dirty="0" err="1" smtClean="0"/>
              <a:t>Scope</a:t>
            </a:r>
            <a:r>
              <a:rPr lang="pt-BR" dirty="0" smtClean="0"/>
              <a:t> </a:t>
            </a:r>
            <a:r>
              <a:rPr lang="pt-BR" dirty="0" err="1" smtClean="0"/>
              <a:t>Statement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Seguindo:</a:t>
            </a:r>
          </a:p>
          <a:p>
            <a:pPr lvl="1"/>
            <a:r>
              <a:rPr lang="pt-BR" dirty="0" smtClean="0"/>
              <a:t>Produto do projeto;</a:t>
            </a:r>
          </a:p>
          <a:p>
            <a:pPr lvl="1"/>
            <a:r>
              <a:rPr lang="pt-BR" dirty="0" smtClean="0"/>
              <a:t>Expectativa do cliente/patrocinador;</a:t>
            </a:r>
          </a:p>
          <a:p>
            <a:pPr lvl="1"/>
            <a:r>
              <a:rPr lang="pt-BR" dirty="0" smtClean="0"/>
              <a:t>Fatores de sucesso do projeto;</a:t>
            </a:r>
          </a:p>
          <a:p>
            <a:pPr lvl="1"/>
            <a:r>
              <a:rPr lang="pt-BR" dirty="0" smtClean="0"/>
              <a:t>Restrições;</a:t>
            </a:r>
          </a:p>
          <a:p>
            <a:pPr lvl="1"/>
            <a:r>
              <a:rPr lang="pt-BR" dirty="0" smtClean="0"/>
              <a:t>Premissas;</a:t>
            </a:r>
          </a:p>
          <a:p>
            <a:pPr lvl="1"/>
            <a:r>
              <a:rPr lang="pt-BR" dirty="0" smtClean="0"/>
              <a:t>Exclusões específicas (tudo o que não será abordado pelo projeto);</a:t>
            </a:r>
          </a:p>
          <a:p>
            <a:pPr lvl="1"/>
            <a:r>
              <a:rPr lang="pt-BR" dirty="0" smtClean="0"/>
              <a:t>Principais atividades e estratégias do projeto;</a:t>
            </a:r>
          </a:p>
          <a:p>
            <a:pPr lvl="1"/>
            <a:r>
              <a:rPr lang="pt-BR" dirty="0" smtClean="0"/>
              <a:t>Principais entregas do projeto;</a:t>
            </a:r>
          </a:p>
          <a:p>
            <a:pPr lvl="1"/>
            <a:r>
              <a:rPr lang="pt-BR" dirty="0" smtClean="0"/>
              <a:t>Orçamento básico do projeto;</a:t>
            </a:r>
          </a:p>
          <a:p>
            <a:pPr lvl="1"/>
            <a:r>
              <a:rPr lang="pt-BR" dirty="0" smtClean="0"/>
              <a:t>Plano de entregas e marcos do projeto;</a:t>
            </a:r>
          </a:p>
          <a:p>
            <a:pPr lvl="1"/>
            <a:r>
              <a:rPr lang="pt-BR" dirty="0" smtClean="0"/>
              <a:t>Registro de alterações no documento;</a:t>
            </a:r>
          </a:p>
          <a:p>
            <a:pPr lvl="1"/>
            <a:r>
              <a:rPr lang="pt-BR" dirty="0" smtClean="0"/>
              <a:t>Aprovações.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56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deste escopo se fará uma descrição do projeto com o intuído de seguir para a análise de viabilidade.</a:t>
            </a:r>
          </a:p>
          <a:p>
            <a:r>
              <a:rPr lang="pt-BR" dirty="0" smtClean="0"/>
              <a:t>É viável?</a:t>
            </a:r>
          </a:p>
          <a:p>
            <a:r>
              <a:rPr lang="pt-BR" dirty="0" smtClean="0"/>
              <a:t>A organização quer prosseguir?</a:t>
            </a:r>
          </a:p>
          <a:p>
            <a:r>
              <a:rPr lang="pt-BR" dirty="0" smtClean="0"/>
              <a:t>Prosseguindo</a:t>
            </a:r>
            <a:r>
              <a:rPr lang="pt-BR" dirty="0"/>
              <a:t> </a:t>
            </a:r>
            <a:r>
              <a:rPr lang="pt-BR" dirty="0" smtClean="0"/>
              <a:t>a organização coloca o projeto em prática.</a:t>
            </a:r>
          </a:p>
          <a:p>
            <a:r>
              <a:rPr lang="pt-BR" dirty="0" smtClean="0"/>
              <a:t>Aí entram as ferramentas de Gerenciamento de Projetos.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10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 principal: definir e controlar os trabalhos a serem realizados pelo projeto de modo a garantir que o produto ou serviço desejado seja obtido através da menor quantidade de trabalho possível.</a:t>
            </a:r>
          </a:p>
          <a:p>
            <a:r>
              <a:rPr lang="pt-BR" dirty="0" smtClean="0"/>
              <a:t>A partir daí teremos gerenciamento de:</a:t>
            </a:r>
          </a:p>
          <a:p>
            <a:pPr lvl="1"/>
            <a:r>
              <a:rPr lang="pt-BR" dirty="0" smtClean="0"/>
              <a:t>Tempo</a:t>
            </a:r>
          </a:p>
          <a:p>
            <a:pPr lvl="1"/>
            <a:r>
              <a:rPr lang="pt-BR" dirty="0" smtClean="0"/>
              <a:t>Custos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r>
              <a:rPr lang="pt-BR" dirty="0" smtClean="0"/>
              <a:t>Recursos Humanos</a:t>
            </a:r>
          </a:p>
          <a:p>
            <a:pPr lvl="1"/>
            <a:r>
              <a:rPr lang="pt-BR" dirty="0" smtClean="0"/>
              <a:t>Comunicações</a:t>
            </a:r>
          </a:p>
          <a:p>
            <a:pPr lvl="1"/>
            <a:r>
              <a:rPr lang="pt-BR" dirty="0" smtClean="0"/>
              <a:t>Riscos</a:t>
            </a:r>
          </a:p>
          <a:p>
            <a:pPr lvl="1"/>
            <a:r>
              <a:rPr lang="pt-BR" dirty="0" smtClean="0"/>
              <a:t>Aquisições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95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WOILER E MATHIAS (2013) Projetos: planejamento, elaboração, análise. São Paulo: Atlas.</a:t>
            </a:r>
          </a:p>
          <a:p>
            <a:r>
              <a:rPr lang="pt-BR" dirty="0" smtClean="0"/>
              <a:t>BRANCO, LEITE E VINHA JUNIOR (2016) Gestão colaborativa de projetos. São Paulo: Saraiva.</a:t>
            </a:r>
          </a:p>
          <a:p>
            <a:r>
              <a:rPr lang="pt-BR" dirty="0" smtClean="0"/>
              <a:t>VARGAS, RICARDO (2009) Gerenciamento de projetos: estabelecendo diferenciais competitivos. Rio de Janeiro: </a:t>
            </a:r>
            <a:r>
              <a:rPr lang="pt-BR" dirty="0" err="1" smtClean="0"/>
              <a:t>Brasport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517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426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Projetos em SI</vt:lpstr>
      <vt:lpstr>Escopo do Projeto</vt:lpstr>
      <vt:lpstr>Declaração de escopo – Scope Statement</vt:lpstr>
      <vt:lpstr>Declaração de escopo – Scope Statement</vt:lpstr>
      <vt:lpstr>Apresentação do PowerPoint</vt:lpstr>
      <vt:lpstr>Gerenciamento de Escopo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Rafael Mello Oliveira</dc:creator>
  <cp:lastModifiedBy>Windows</cp:lastModifiedBy>
  <cp:revision>26</cp:revision>
  <dcterms:created xsi:type="dcterms:W3CDTF">2019-02-18T18:51:44Z</dcterms:created>
  <dcterms:modified xsi:type="dcterms:W3CDTF">2021-02-24T20:56:44Z</dcterms:modified>
</cp:coreProperties>
</file>