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7" r:id="rId2"/>
    <p:sldId id="348" r:id="rId3"/>
    <p:sldId id="349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56"/>
    <a:srgbClr val="FF2E01"/>
    <a:srgbClr val="FF0229"/>
    <a:srgbClr val="780F01"/>
    <a:srgbClr val="D46D06"/>
    <a:srgbClr val="DAA600"/>
    <a:srgbClr val="5BAFB1"/>
    <a:srgbClr val="F5640B"/>
    <a:srgbClr val="D80A0A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4660"/>
  </p:normalViewPr>
  <p:slideViewPr>
    <p:cSldViewPr>
      <p:cViewPr varScale="1">
        <p:scale>
          <a:sx n="78" d="100"/>
          <a:sy n="78" d="100"/>
        </p:scale>
        <p:origin x="77" y="23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703BB-B134-4526-9B9E-5027F0DE4BF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EC2D0-FF80-4E3E-98C4-C2FB32EEB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3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21-C78E-4650-B2BD-9F0867649BD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83C0-0466-4FD7-AB9D-89FE5217BC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951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21-C78E-4650-B2BD-9F0867649BD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83C0-0466-4FD7-AB9D-89FE5217BC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31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21-C78E-4650-B2BD-9F0867649BD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83C0-0466-4FD7-AB9D-89FE5217BC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641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21-C78E-4650-B2BD-9F0867649BD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83C0-0466-4FD7-AB9D-89FE5217BC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239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21-C78E-4650-B2BD-9F0867649BD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83C0-0466-4FD7-AB9D-89FE5217BC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373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21-C78E-4650-B2BD-9F0867649BD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83C0-0466-4FD7-AB9D-89FE5217BC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171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21-C78E-4650-B2BD-9F0867649BD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83C0-0466-4FD7-AB9D-89FE5217BC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752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21-C78E-4650-B2BD-9F0867649BD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83C0-0466-4FD7-AB9D-89FE5217BC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937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21-C78E-4650-B2BD-9F0867649BD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83C0-0466-4FD7-AB9D-89FE5217BC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50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21-C78E-4650-B2BD-9F0867649BD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83C0-0466-4FD7-AB9D-89FE5217BC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113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21-C78E-4650-B2BD-9F0867649BD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83C0-0466-4FD7-AB9D-89FE5217BC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834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5C221-C78E-4650-B2BD-9F0867649BD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983C0-0466-4FD7-AB9D-89FE5217BC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31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620688"/>
            <a:ext cx="2404956" cy="2408324"/>
          </a:xfrm>
          <a:prstGeom prst="ellipse">
            <a:avLst/>
          </a:prstGeom>
          <a:effectLst>
            <a:outerShdw blurRad="50800" dist="88900" dir="3000000" sx="102000" sy="102000" algn="ctr" rotWithShape="0">
              <a:schemeClr val="tx1"/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055440" y="3356992"/>
            <a:ext cx="12191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spc="600" dirty="0" err="1" smtClean="0">
                <a:ln w="3492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Grinched" panose="02000000000000000000" pitchFamily="2" charset="0"/>
              </a:rPr>
              <a:t>DataFrames</a:t>
            </a:r>
            <a:r>
              <a:rPr lang="en-GB" sz="9600" b="1" spc="600" dirty="0" smtClean="0">
                <a:ln w="3492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Grinched" panose="02000000000000000000" pitchFamily="2" charset="0"/>
              </a:rPr>
              <a:t> </a:t>
            </a:r>
          </a:p>
          <a:p>
            <a:pPr algn="ctr"/>
            <a:r>
              <a:rPr lang="en-GB" sz="9600" b="1" spc="600" dirty="0" smtClean="0">
                <a:ln w="3492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Grinched" panose="02000000000000000000" pitchFamily="2" charset="0"/>
              </a:rPr>
              <a:t>Left/Right Join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19480">
            <a:off x="6755913" y="1015880"/>
            <a:ext cx="3931971" cy="1617940"/>
          </a:xfrm>
          <a:prstGeom prst="roundRect">
            <a:avLst/>
          </a:prstGeom>
          <a:effectLst>
            <a:outerShdw blurRad="50800" dist="114300" dir="3600000" sx="101000" sy="101000" algn="tl" rotWithShape="0">
              <a:prstClr val="black"/>
            </a:outerShdw>
          </a:effectLst>
        </p:spPr>
      </p:pic>
      <p:sp>
        <p:nvSpPr>
          <p:cNvPr id="12" name="Rectangle 11"/>
          <p:cNvSpPr/>
          <p:nvPr/>
        </p:nvSpPr>
        <p:spPr>
          <a:xfrm rot="960507">
            <a:off x="-218948" y="6291565"/>
            <a:ext cx="864096" cy="801496"/>
          </a:xfrm>
          <a:prstGeom prst="rect">
            <a:avLst/>
          </a:prstGeom>
          <a:solidFill>
            <a:schemeClr val="bg1">
              <a:lumMod val="85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/>
          <p:cNvSpPr/>
          <p:nvPr/>
        </p:nvSpPr>
        <p:spPr>
          <a:xfrm rot="4518966">
            <a:off x="-290955" y="-400748"/>
            <a:ext cx="864096" cy="801496"/>
          </a:xfrm>
          <a:prstGeom prst="rect">
            <a:avLst/>
          </a:prstGeom>
          <a:solidFill>
            <a:schemeClr val="bg1">
              <a:lumMod val="85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angle 13"/>
          <p:cNvSpPr/>
          <p:nvPr/>
        </p:nvSpPr>
        <p:spPr>
          <a:xfrm rot="2292371">
            <a:off x="11633737" y="-280986"/>
            <a:ext cx="864096" cy="801496"/>
          </a:xfrm>
          <a:prstGeom prst="rect">
            <a:avLst/>
          </a:prstGeom>
          <a:solidFill>
            <a:schemeClr val="bg1">
              <a:lumMod val="85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angle 14"/>
          <p:cNvSpPr/>
          <p:nvPr/>
        </p:nvSpPr>
        <p:spPr>
          <a:xfrm rot="20922278">
            <a:off x="11567852" y="6367689"/>
            <a:ext cx="864096" cy="801496"/>
          </a:xfrm>
          <a:prstGeom prst="rect">
            <a:avLst/>
          </a:prstGeom>
          <a:solidFill>
            <a:schemeClr val="bg1">
              <a:lumMod val="85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Box 5"/>
          <p:cNvSpPr txBox="1"/>
          <p:nvPr/>
        </p:nvSpPr>
        <p:spPr>
          <a:xfrm rot="19071287">
            <a:off x="188885" y="4070140"/>
            <a:ext cx="3654449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03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600" b="1" spc="600" dirty="0" smtClean="0">
                <a:ln w="3492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Grinched" panose="02000000000000000000" pitchFamily="2" charset="0"/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49295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6295" y="5752879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spc="600" dirty="0" smtClean="0">
                <a:ln w="3492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DK Frozen Memory" pitchFamily="50" charset="0"/>
              </a:rPr>
              <a:t>Short Version</a:t>
            </a:r>
            <a:endParaRPr lang="en-GB" sz="7200" b="1" spc="600" dirty="0">
              <a:ln w="3492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63500" dir="2700000" algn="tl" rotWithShape="0">
                  <a:prstClr val="black"/>
                </a:outerShdw>
              </a:effectLst>
              <a:latin typeface="DK Frozen Memory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548680"/>
            <a:ext cx="2404956" cy="2408324"/>
          </a:xfrm>
          <a:prstGeom prst="ellipse">
            <a:avLst/>
          </a:prstGeom>
          <a:effectLst>
            <a:outerShdw blurRad="50800" dist="88900" dir="3000000" sx="102000" sy="102000" algn="ctr" rotWithShape="0">
              <a:schemeClr val="tx1"/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99456" y="2823423"/>
            <a:ext cx="12191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spc="600" dirty="0" err="1">
                <a:ln w="3492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Grinched" panose="02000000000000000000" pitchFamily="2" charset="0"/>
              </a:rPr>
              <a:t>DataFrames</a:t>
            </a:r>
            <a:r>
              <a:rPr lang="en-GB" sz="9600" b="1" spc="600" dirty="0">
                <a:ln w="3492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Grinched" panose="02000000000000000000" pitchFamily="2" charset="0"/>
              </a:rPr>
              <a:t> </a:t>
            </a:r>
          </a:p>
          <a:p>
            <a:pPr algn="ctr"/>
            <a:r>
              <a:rPr lang="en-GB" sz="9600" b="1" spc="600" dirty="0">
                <a:ln w="3492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Grinched" panose="02000000000000000000" pitchFamily="2" charset="0"/>
              </a:rPr>
              <a:t>Left/Right Join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19480">
            <a:off x="6755913" y="943872"/>
            <a:ext cx="3931971" cy="1617940"/>
          </a:xfrm>
          <a:prstGeom prst="roundRect">
            <a:avLst/>
          </a:prstGeom>
          <a:effectLst>
            <a:outerShdw blurRad="50800" dist="114300" dir="3600000" sx="101000" sy="101000" algn="tl" rotWithShape="0">
              <a:prstClr val="black"/>
            </a:outerShdw>
          </a:effectLst>
        </p:spPr>
      </p:pic>
      <p:sp>
        <p:nvSpPr>
          <p:cNvPr id="15" name="Rectangle 14"/>
          <p:cNvSpPr/>
          <p:nvPr/>
        </p:nvSpPr>
        <p:spPr>
          <a:xfrm rot="960507">
            <a:off x="-218948" y="6291565"/>
            <a:ext cx="864096" cy="801496"/>
          </a:xfrm>
          <a:prstGeom prst="rect">
            <a:avLst/>
          </a:prstGeom>
          <a:solidFill>
            <a:schemeClr val="bg1">
              <a:lumMod val="85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angle 15"/>
          <p:cNvSpPr/>
          <p:nvPr/>
        </p:nvSpPr>
        <p:spPr>
          <a:xfrm rot="4518966">
            <a:off x="-290955" y="-400748"/>
            <a:ext cx="864096" cy="801496"/>
          </a:xfrm>
          <a:prstGeom prst="rect">
            <a:avLst/>
          </a:prstGeom>
          <a:solidFill>
            <a:schemeClr val="bg1">
              <a:lumMod val="85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angle 16"/>
          <p:cNvSpPr/>
          <p:nvPr/>
        </p:nvSpPr>
        <p:spPr>
          <a:xfrm rot="2292371">
            <a:off x="11633737" y="-280986"/>
            <a:ext cx="864096" cy="801496"/>
          </a:xfrm>
          <a:prstGeom prst="rect">
            <a:avLst/>
          </a:prstGeom>
          <a:solidFill>
            <a:schemeClr val="bg1">
              <a:lumMod val="85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angle 17"/>
          <p:cNvSpPr/>
          <p:nvPr/>
        </p:nvSpPr>
        <p:spPr>
          <a:xfrm rot="20922278">
            <a:off x="11567852" y="6367689"/>
            <a:ext cx="864096" cy="801496"/>
          </a:xfrm>
          <a:prstGeom prst="rect">
            <a:avLst/>
          </a:prstGeom>
          <a:solidFill>
            <a:schemeClr val="bg1">
              <a:lumMod val="85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Box 5"/>
          <p:cNvSpPr txBox="1"/>
          <p:nvPr/>
        </p:nvSpPr>
        <p:spPr>
          <a:xfrm rot="19071287">
            <a:off x="-164625" y="3847630"/>
            <a:ext cx="3654449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03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600" b="1" spc="600" dirty="0" smtClean="0">
                <a:ln w="3492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Grinched" panose="02000000000000000000" pitchFamily="2" charset="0"/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5591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430096">
            <a:off x="6295112" y="449230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spc="600" dirty="0" smtClean="0">
                <a:ln w="34925">
                  <a:noFill/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Grinched" panose="02000000000000000000" pitchFamily="2" charset="0"/>
              </a:rPr>
              <a:t>Developers!!!</a:t>
            </a:r>
          </a:p>
        </p:txBody>
      </p:sp>
      <p:sp>
        <p:nvSpPr>
          <p:cNvPr id="15" name="Rectangle 14"/>
          <p:cNvSpPr/>
          <p:nvPr/>
        </p:nvSpPr>
        <p:spPr>
          <a:xfrm rot="960507">
            <a:off x="-218948" y="6291565"/>
            <a:ext cx="864096" cy="801496"/>
          </a:xfrm>
          <a:prstGeom prst="rect">
            <a:avLst/>
          </a:prstGeom>
          <a:solidFill>
            <a:schemeClr val="bg1">
              <a:lumMod val="85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angle 15"/>
          <p:cNvSpPr/>
          <p:nvPr/>
        </p:nvSpPr>
        <p:spPr>
          <a:xfrm rot="4518966">
            <a:off x="-290955" y="-400748"/>
            <a:ext cx="864096" cy="801496"/>
          </a:xfrm>
          <a:prstGeom prst="rect">
            <a:avLst/>
          </a:prstGeom>
          <a:solidFill>
            <a:schemeClr val="bg1">
              <a:lumMod val="85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angle 16"/>
          <p:cNvSpPr/>
          <p:nvPr/>
        </p:nvSpPr>
        <p:spPr>
          <a:xfrm rot="2292371">
            <a:off x="11633737" y="-280986"/>
            <a:ext cx="864096" cy="801496"/>
          </a:xfrm>
          <a:prstGeom prst="rect">
            <a:avLst/>
          </a:prstGeom>
          <a:solidFill>
            <a:schemeClr val="bg1">
              <a:lumMod val="85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angle 17"/>
          <p:cNvSpPr/>
          <p:nvPr/>
        </p:nvSpPr>
        <p:spPr>
          <a:xfrm rot="20922278">
            <a:off x="11567852" y="6367689"/>
            <a:ext cx="864096" cy="801496"/>
          </a:xfrm>
          <a:prstGeom prst="rect">
            <a:avLst/>
          </a:prstGeom>
          <a:solidFill>
            <a:schemeClr val="bg1">
              <a:lumMod val="85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5"/>
          <p:cNvSpPr txBox="1"/>
          <p:nvPr/>
        </p:nvSpPr>
        <p:spPr>
          <a:xfrm rot="19318632">
            <a:off x="8179093" y="4528771"/>
            <a:ext cx="4522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spc="600" dirty="0" smtClean="0">
                <a:ln w="34925">
                  <a:noFill/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Gill Sans Ultra Bold" panose="020B0A02020104020203" pitchFamily="34" charset="0"/>
              </a:rPr>
              <a:t>Developers!!!</a:t>
            </a:r>
          </a:p>
        </p:txBody>
      </p:sp>
      <p:sp>
        <p:nvSpPr>
          <p:cNvPr id="12" name="TextBox 5"/>
          <p:cNvSpPr txBox="1"/>
          <p:nvPr/>
        </p:nvSpPr>
        <p:spPr>
          <a:xfrm rot="2604346">
            <a:off x="6200698" y="2296575"/>
            <a:ext cx="4401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spc="600" dirty="0" smtClean="0">
                <a:ln w="34925">
                  <a:noFill/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Forte" panose="03060902040502070203" pitchFamily="66" charset="0"/>
              </a:rPr>
              <a:t>Developers!!!</a:t>
            </a:r>
          </a:p>
        </p:txBody>
      </p:sp>
      <p:sp>
        <p:nvSpPr>
          <p:cNvPr id="13" name="TextBox 5"/>
          <p:cNvSpPr txBox="1"/>
          <p:nvPr/>
        </p:nvSpPr>
        <p:spPr>
          <a:xfrm rot="1188866">
            <a:off x="6536665" y="1909709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spc="600" dirty="0" smtClean="0">
                <a:ln w="34925">
                  <a:noFill/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Berlin Sans FB" panose="020E0602020502020306" pitchFamily="34" charset="0"/>
              </a:rPr>
              <a:t>Developers!!!</a:t>
            </a:r>
          </a:p>
        </p:txBody>
      </p:sp>
      <p:sp>
        <p:nvSpPr>
          <p:cNvPr id="14" name="TextBox 5"/>
          <p:cNvSpPr txBox="1"/>
          <p:nvPr/>
        </p:nvSpPr>
        <p:spPr>
          <a:xfrm rot="20006133">
            <a:off x="3348606" y="866909"/>
            <a:ext cx="4504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spc="600" dirty="0" smtClean="0">
                <a:ln w="34925">
                  <a:noFill/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DK Frozen Memory" pitchFamily="50" charset="0"/>
              </a:rPr>
              <a:t>Developers!!!</a:t>
            </a:r>
          </a:p>
        </p:txBody>
      </p:sp>
      <p:sp>
        <p:nvSpPr>
          <p:cNvPr id="19" name="TextBox 5"/>
          <p:cNvSpPr txBox="1"/>
          <p:nvPr/>
        </p:nvSpPr>
        <p:spPr>
          <a:xfrm rot="20849335">
            <a:off x="2982453" y="5652773"/>
            <a:ext cx="4896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spc="600" dirty="0" smtClean="0">
                <a:ln w="34925">
                  <a:noFill/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Impact" panose="020B0806030902050204" pitchFamily="34" charset="0"/>
              </a:rPr>
              <a:t>Developers!!!</a:t>
            </a:r>
          </a:p>
        </p:txBody>
      </p:sp>
      <p:sp>
        <p:nvSpPr>
          <p:cNvPr id="20" name="TextBox 5"/>
          <p:cNvSpPr txBox="1"/>
          <p:nvPr/>
        </p:nvSpPr>
        <p:spPr>
          <a:xfrm rot="19168508">
            <a:off x="2055444" y="3807798"/>
            <a:ext cx="584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spc="600" dirty="0" smtClean="0">
                <a:ln w="34925">
                  <a:noFill/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ROG Fonts" panose="00000500000000000000" pitchFamily="50" charset="0"/>
              </a:rPr>
              <a:t>Developers!!!</a:t>
            </a:r>
          </a:p>
        </p:txBody>
      </p:sp>
      <p:sp>
        <p:nvSpPr>
          <p:cNvPr id="21" name="TextBox 5"/>
          <p:cNvSpPr txBox="1"/>
          <p:nvPr/>
        </p:nvSpPr>
        <p:spPr>
          <a:xfrm rot="369634">
            <a:off x="-595046" y="2513312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spc="600" dirty="0" smtClean="0">
                <a:ln w="34925">
                  <a:noFill/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Showcard Gothic" panose="04020904020102020604" pitchFamily="82" charset="0"/>
              </a:rPr>
              <a:t>Developers!!!</a:t>
            </a:r>
          </a:p>
        </p:txBody>
      </p:sp>
      <p:sp>
        <p:nvSpPr>
          <p:cNvPr id="22" name="TextBox 5"/>
          <p:cNvSpPr txBox="1"/>
          <p:nvPr/>
        </p:nvSpPr>
        <p:spPr>
          <a:xfrm rot="21324605">
            <a:off x="-284526" y="352596"/>
            <a:ext cx="64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spc="600" dirty="0" smtClean="0">
                <a:ln w="34925">
                  <a:noFill/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Wide Latin" panose="020A0A07050505020404" pitchFamily="18" charset="0"/>
              </a:rPr>
              <a:t>Developers!!!</a:t>
            </a:r>
          </a:p>
        </p:txBody>
      </p:sp>
      <p:sp>
        <p:nvSpPr>
          <p:cNvPr id="23" name="TextBox 5"/>
          <p:cNvSpPr txBox="1"/>
          <p:nvPr/>
        </p:nvSpPr>
        <p:spPr>
          <a:xfrm rot="18082315">
            <a:off x="540295" y="4744683"/>
            <a:ext cx="357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spc="600" dirty="0" smtClean="0">
                <a:ln w="34925">
                  <a:noFill/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Trebuchet MS" panose="020B0603020202020204" pitchFamily="34" charset="0"/>
              </a:rPr>
              <a:t>Developers!!!</a:t>
            </a:r>
          </a:p>
        </p:txBody>
      </p:sp>
      <p:sp>
        <p:nvSpPr>
          <p:cNvPr id="24" name="TextBox 5"/>
          <p:cNvSpPr txBox="1"/>
          <p:nvPr/>
        </p:nvSpPr>
        <p:spPr>
          <a:xfrm>
            <a:off x="198578" y="1170451"/>
            <a:ext cx="3523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spc="600" dirty="0" smtClean="0">
                <a:ln w="34925">
                  <a:noFill/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Agency FB" panose="020B0503020202020204" pitchFamily="34" charset="0"/>
              </a:rPr>
              <a:t>Developers!!!</a:t>
            </a:r>
          </a:p>
        </p:txBody>
      </p:sp>
      <p:sp>
        <p:nvSpPr>
          <p:cNvPr id="25" name="TextBox 5"/>
          <p:cNvSpPr txBox="1"/>
          <p:nvPr/>
        </p:nvSpPr>
        <p:spPr>
          <a:xfrm rot="1101856">
            <a:off x="5918233" y="4007426"/>
            <a:ext cx="3726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spc="600" dirty="0" smtClean="0">
                <a:ln w="34925">
                  <a:noFill/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Bahnschrift Condensed" panose="020B0502040204020203" pitchFamily="34" charset="0"/>
              </a:rPr>
              <a:t>Developers!!!</a:t>
            </a:r>
          </a:p>
        </p:txBody>
      </p:sp>
      <p:sp>
        <p:nvSpPr>
          <p:cNvPr id="26" name="TextBox 5"/>
          <p:cNvSpPr txBox="1"/>
          <p:nvPr/>
        </p:nvSpPr>
        <p:spPr>
          <a:xfrm rot="17443519">
            <a:off x="-838916" y="4267041"/>
            <a:ext cx="387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spc="600" dirty="0" smtClean="0">
                <a:ln w="34925">
                  <a:noFill/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Bernard MT Condensed" panose="02050806060905020404" pitchFamily="18" charset="0"/>
              </a:rPr>
              <a:t>Developers!!!</a:t>
            </a:r>
          </a:p>
        </p:txBody>
      </p:sp>
      <p:sp>
        <p:nvSpPr>
          <p:cNvPr id="27" name="TextBox 5"/>
          <p:cNvSpPr txBox="1"/>
          <p:nvPr/>
        </p:nvSpPr>
        <p:spPr>
          <a:xfrm>
            <a:off x="6982855" y="5968031"/>
            <a:ext cx="4221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spc="600" dirty="0" smtClean="0">
                <a:ln w="34925">
                  <a:noFill/>
                </a:ln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/>
                  </a:outerShdw>
                </a:effectLst>
                <a:latin typeface="Harlow Solid Italic" panose="04030604020F02020D02" pitchFamily="82" charset="0"/>
              </a:rPr>
              <a:t>Developers!!!</a:t>
            </a:r>
          </a:p>
        </p:txBody>
      </p:sp>
    </p:spTree>
    <p:extLst>
      <p:ext uri="{BB962C8B-B14F-4D97-AF65-F5344CB8AC3E}">
        <p14:creationId xmlns:p14="http://schemas.microsoft.com/office/powerpoint/2010/main" val="263804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84106</TotalTime>
  <Words>40</Words>
  <Application>Microsoft Office PowerPoint</Application>
  <PresentationFormat>Ecrã Panorâmico</PresentationFormat>
  <Paragraphs>21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20" baseType="lpstr">
      <vt:lpstr>Agency FB</vt:lpstr>
      <vt:lpstr>Arial</vt:lpstr>
      <vt:lpstr>Bahnschrift Condensed</vt:lpstr>
      <vt:lpstr>Berlin Sans FB</vt:lpstr>
      <vt:lpstr>Bernard MT Condensed</vt:lpstr>
      <vt:lpstr>Calibri</vt:lpstr>
      <vt:lpstr>DK Frozen Memory</vt:lpstr>
      <vt:lpstr>Forte</vt:lpstr>
      <vt:lpstr>Gill Sans Ultra Bold</vt:lpstr>
      <vt:lpstr>Grinched</vt:lpstr>
      <vt:lpstr>Harlow Solid Italic</vt:lpstr>
      <vt:lpstr>Impact</vt:lpstr>
      <vt:lpstr>ROG Fonts</vt:lpstr>
      <vt:lpstr>Showcard Gothic</vt:lpstr>
      <vt:lpstr>Trebuchet MS</vt:lpstr>
      <vt:lpstr>Wide Latin</vt:lpstr>
      <vt:lpstr>Tema do Office</vt:lpstr>
      <vt:lpstr>Apresentação do PowerPoint</vt:lpstr>
      <vt:lpstr>Apresentação do PowerPoint</vt:lpstr>
      <vt:lpstr>Apresentação do PowerPoint</vt:lpstr>
    </vt:vector>
  </TitlesOfParts>
  <Company>CP - Comboios de Portugal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FERRO, Hugo André da Silva Ferreira</dc:creator>
  <cp:lastModifiedBy>Henrique Pessoa</cp:lastModifiedBy>
  <cp:revision>3567</cp:revision>
  <dcterms:created xsi:type="dcterms:W3CDTF">2016-03-18T14:14:16Z</dcterms:created>
  <dcterms:modified xsi:type="dcterms:W3CDTF">2020-10-01T14:49:43Z</dcterms:modified>
</cp:coreProperties>
</file>