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1C956-6812-4FD6-BB29-BCDBA0EC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4331B-AC4F-4D93-9126-9C70F77A9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4511CB-77B6-4B9B-B4CB-0C913F89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B2047-C599-43C5-8A27-2537D51C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7C9DE-82F6-4466-B0E0-D8BB785A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720A1-5DC4-4C05-A628-124F6FF4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9BA8AF-4C17-4C8D-A0D6-F9C14431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A9106-9F7C-4608-8D43-61C664CD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EEDFE-5D49-4A3F-8917-1BA15E74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65EC3-37DB-4118-B72A-F161D919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7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B1ABA-DA2D-4F8F-A1C2-27974C68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B3085E-37B0-4CE4-9BED-E4DDCE91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21465-B119-4752-83E1-C05368A1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BDC8B-6CCD-4555-A8B9-22A46319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3DD0D-B835-4E5E-A266-7BBBFF4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85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B7100-77BF-4445-A110-9202AA49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241CB-56CC-4A90-9B7F-55B4553F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D4DD7-830F-451E-A955-A29C5C95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5560C-9206-43DD-9758-18B2748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4EEDF-9A06-4D52-B2DC-E4DCFE92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4A200-8E8E-4F03-981F-85AE2801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A8353-63A6-4F33-8AA3-B5C915E5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60EDC-09D8-439B-A67B-B2B7D357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C7555-BEDF-4A01-B948-DE27133E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2322E-CADE-4DB3-A11E-86430EE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5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FD177-4B5B-4C3B-9849-E04A323B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5F6FA-EF65-4D46-8CE9-B6588300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FE4F92-E563-4D9F-90DB-737D0D95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1F1823-1361-4F96-9B5F-322BFCE1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83588-1521-4B35-B5B4-C15B524C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B2214-9D14-4D00-B40C-B086C97E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3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93FE7-FA8C-4C73-90CA-4E1AA06C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7BB9DC-42B4-49F3-8CAC-FF853728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21681E-E21D-4EE8-B3DF-FA31C465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D7BEE1-9CD7-4DB6-893C-5CA72BBD1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C834A-2ABD-4346-80F5-CD9101E5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0B5C7F-C387-4D91-999D-56D7AF0E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159F1-8A9B-46E0-8CF8-BA5D77CC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C6A680-B5C2-44B2-9711-FEE42958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92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1754A-6EEF-4600-A378-CD75337D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F9F361-48F1-4C9D-9F51-5B134F59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6830F7-B317-49DD-9A5D-2E089F26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0410D-BD91-4FF4-AF25-EE54E613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1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5569E2-CCD6-4A64-B4C0-36370A08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8F7D5-1512-4934-B6E2-8EF6E24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DAB86-6985-4C35-97E1-29154F16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1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E1431-14C7-4939-A724-0879D38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ACCA8-9837-4FEE-8212-230FDEBA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1AE9AE-EE33-4295-B6C3-9CEDDB9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5E68E3-1100-4A00-A19B-D677F143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95573E-0ADA-471D-A20A-97F71C44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114E9-A185-422D-8CDA-3187F6C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6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97CF3-5A2E-4A9A-ADF2-A06A778D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7BBAF8-5181-4065-A2CC-5F2E1056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3AC85A-335B-4EC7-8A04-CF1F8E58C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A4BA02-E017-47D7-A7E9-7E627F3A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99D6F4-15CB-471E-B4F5-99DE0D45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62AD83-7520-4D29-9505-95A7F51A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DF78F1-84AF-456B-80D7-6E961463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F6DE9-1678-4F04-A8E1-6770F2AF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91F81-DECC-40F4-8B89-900AAFFEC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A4CA-69D3-46CF-BEC1-31049D2E281B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6AA5B-2677-4238-99D0-3C17B456E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47F45-6461-4645-B6FA-5A7D30B63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D5EF-E77C-4F25-B861-7C1ADB66C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293D-092F-46C9-A0BC-B8F2B12E4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fdsadfsfsd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D368F0-CA30-4B6A-A43C-AE3E029E6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fdsfdsafdasfds</a:t>
            </a:r>
          </a:p>
        </p:txBody>
      </p:sp>
    </p:spTree>
    <p:extLst>
      <p:ext uri="{BB962C8B-B14F-4D97-AF65-F5344CB8AC3E}">
        <p14:creationId xmlns:p14="http://schemas.microsoft.com/office/powerpoint/2010/main" val="601505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fdsadfsfsd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fdsadfsfsd</dc:title>
  <dc:creator>CAMARGO</dc:creator>
  <cp:lastModifiedBy>CAMARGO</cp:lastModifiedBy>
  <cp:revision>1</cp:revision>
  <dcterms:created xsi:type="dcterms:W3CDTF">2024-11-05T17:26:21Z</dcterms:created>
  <dcterms:modified xsi:type="dcterms:W3CDTF">2024-11-05T17:26:26Z</dcterms:modified>
</cp:coreProperties>
</file>