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1" r:id="rId4"/>
    <p:sldId id="272" r:id="rId5"/>
    <p:sldId id="274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90828" autoAdjust="0"/>
  </p:normalViewPr>
  <p:slideViewPr>
    <p:cSldViewPr snapToGrid="0">
      <p:cViewPr varScale="1">
        <p:scale>
          <a:sx n="45" d="100"/>
          <a:sy n="45" d="100"/>
        </p:scale>
        <p:origin x="8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iriamposner.com/classes/dh101f16/tutorials-guides/programming/lets-play-with-pyth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jango_(web_framework)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esca_deportiva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8D5B7-0E51-4875-8782-1746A0AB8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0" dirty="0"/>
              <a:t>Sistema - CRUD</a:t>
            </a:r>
            <a:br>
              <a:rPr lang="pt-BR" b="0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A2B79E-DFFF-4FD7-9759-42AB689C0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767" y="5408853"/>
            <a:ext cx="11098465" cy="1247128"/>
          </a:xfrm>
        </p:spPr>
        <p:txBody>
          <a:bodyPr>
            <a:normAutofit/>
          </a:bodyPr>
          <a:lstStyle/>
          <a:p>
            <a:r>
              <a:rPr lang="pt-BR" sz="3200" dirty="0"/>
              <a:t>Desenvolvido através da linguagem Python com a biblioteca </a:t>
            </a:r>
            <a:r>
              <a:rPr lang="pt-BR" sz="3200" dirty="0" err="1"/>
              <a:t>Django</a:t>
            </a:r>
            <a:endParaRPr lang="pt-BR" sz="3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27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8FE3-60EB-41E5-84EE-18E39B59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15" y="237511"/>
            <a:ext cx="10571998" cy="970450"/>
          </a:xfrm>
        </p:spPr>
        <p:txBody>
          <a:bodyPr/>
          <a:lstStyle/>
          <a:p>
            <a:r>
              <a:rPr lang="pt-BR" dirty="0"/>
              <a:t>Entrada dos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7BEE49-188F-47FD-9881-352119C5D083}"/>
              </a:ext>
            </a:extLst>
          </p:cNvPr>
          <p:cNvSpPr txBox="1"/>
          <p:nvPr/>
        </p:nvSpPr>
        <p:spPr>
          <a:xfrm>
            <a:off x="545018" y="1121507"/>
            <a:ext cx="317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 Massa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F3C9F04-FD29-4398-A693-CD0BC9828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29" y="4019611"/>
            <a:ext cx="10891608" cy="245817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2B1668-8F8D-43D3-AA4F-1F8287414C01}"/>
              </a:ext>
            </a:extLst>
          </p:cNvPr>
          <p:cNvSpPr txBox="1"/>
          <p:nvPr/>
        </p:nvSpPr>
        <p:spPr>
          <a:xfrm>
            <a:off x="864629" y="2356445"/>
            <a:ext cx="9129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b="1" dirty="0"/>
              <a:t>Foram inseridos 6 peixes com massa, nome e tamanhos distintos. </a:t>
            </a:r>
          </a:p>
          <a:p>
            <a:br>
              <a:rPr lang="pt-BR" b="1" dirty="0"/>
            </a:b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b="1" dirty="0"/>
              <a:t>Conforme o código, o usuário não tinha obrigação de inserir uma imagem do peixe, apenas massa e tamanho foram obrigados visto que são fundamentais, inclusive um deles pra ranquear o pescador (usuário)</a:t>
            </a:r>
          </a:p>
        </p:txBody>
      </p:sp>
    </p:spTree>
    <p:extLst>
      <p:ext uri="{BB962C8B-B14F-4D97-AF65-F5344CB8AC3E}">
        <p14:creationId xmlns:p14="http://schemas.microsoft.com/office/powerpoint/2010/main" val="61989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8FE3-60EB-41E5-84EE-18E39B59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15" y="237511"/>
            <a:ext cx="10571998" cy="970450"/>
          </a:xfrm>
        </p:spPr>
        <p:txBody>
          <a:bodyPr/>
          <a:lstStyle/>
          <a:p>
            <a:r>
              <a:rPr lang="pt-BR" dirty="0" err="1"/>
              <a:t>CLassificação</a:t>
            </a:r>
            <a:r>
              <a:rPr lang="pt-BR" dirty="0"/>
              <a:t> dos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7BEE49-188F-47FD-9881-352119C5D083}"/>
              </a:ext>
            </a:extLst>
          </p:cNvPr>
          <p:cNvSpPr txBox="1"/>
          <p:nvPr/>
        </p:nvSpPr>
        <p:spPr>
          <a:xfrm>
            <a:off x="545018" y="1121507"/>
            <a:ext cx="317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 Massa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2B1668-8F8D-43D3-AA4F-1F8287414C01}"/>
              </a:ext>
            </a:extLst>
          </p:cNvPr>
          <p:cNvSpPr txBox="1"/>
          <p:nvPr/>
        </p:nvSpPr>
        <p:spPr>
          <a:xfrm>
            <a:off x="113128" y="3005802"/>
            <a:ext cx="5982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b="1" dirty="0"/>
              <a:t>Como ordenado na avaliação, era preciso que o banco de dados ordenasse os peixes de ordem decrescente (fazendo uso do ORDER BY) em relação à massa, para que assim, o peixe com maior massa tivesse um rank mais alto que os demais de massa inferior.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B68A4A-10BF-41D3-B78C-CE3040461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503" y="2007016"/>
            <a:ext cx="4776923" cy="471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9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8FE3-60EB-41E5-84EE-18E39B59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15" y="237511"/>
            <a:ext cx="10571998" cy="970450"/>
          </a:xfrm>
        </p:spPr>
        <p:txBody>
          <a:bodyPr/>
          <a:lstStyle/>
          <a:p>
            <a:r>
              <a:rPr lang="pt-BR" dirty="0" err="1"/>
              <a:t>CLassificação</a:t>
            </a:r>
            <a:r>
              <a:rPr lang="pt-BR" dirty="0"/>
              <a:t> dos Dados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7BEE49-188F-47FD-9881-352119C5D083}"/>
              </a:ext>
            </a:extLst>
          </p:cNvPr>
          <p:cNvSpPr txBox="1"/>
          <p:nvPr/>
        </p:nvSpPr>
        <p:spPr>
          <a:xfrm>
            <a:off x="545018" y="1121507"/>
            <a:ext cx="317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 Premiação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2B1668-8F8D-43D3-AA4F-1F8287414C01}"/>
              </a:ext>
            </a:extLst>
          </p:cNvPr>
          <p:cNvSpPr txBox="1"/>
          <p:nvPr/>
        </p:nvSpPr>
        <p:spPr>
          <a:xfrm>
            <a:off x="113128" y="3085871"/>
            <a:ext cx="5982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b="1" dirty="0"/>
              <a:t>Após ordenar os dados, fazendo uso do comando JOIN foi possível relacionar a tabela do ranking das massas com uma tabela que classificava os três primeiros lugares, como mostra a imagem do comando.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F34DF2-E075-48A0-B077-C437C530E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211" y="4999965"/>
            <a:ext cx="10523661" cy="16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4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8FE3-60EB-41E5-84EE-18E39B59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15" y="237511"/>
            <a:ext cx="10571998" cy="970450"/>
          </a:xfrm>
        </p:spPr>
        <p:txBody>
          <a:bodyPr/>
          <a:lstStyle/>
          <a:p>
            <a:r>
              <a:rPr lang="pt-BR" dirty="0"/>
              <a:t>Observações Finais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2B1668-8F8D-43D3-AA4F-1F8287414C01}"/>
              </a:ext>
            </a:extLst>
          </p:cNvPr>
          <p:cNvSpPr txBox="1"/>
          <p:nvPr/>
        </p:nvSpPr>
        <p:spPr>
          <a:xfrm>
            <a:off x="113128" y="3005802"/>
            <a:ext cx="117608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b="1" dirty="0"/>
              <a:t>Foi realizada a tentativa de integrar o código com o banco de dados PostgreSQL com apoio do </a:t>
            </a:r>
            <a:r>
              <a:rPr lang="pt-BR" b="1" dirty="0" err="1"/>
              <a:t>pgAdmin</a:t>
            </a:r>
            <a:r>
              <a:rPr lang="pt-BR" b="1" dirty="0"/>
              <a:t> 4, porém, ao instalar o </a:t>
            </a:r>
            <a:r>
              <a:rPr lang="pt-BR" b="1" i="1" dirty="0"/>
              <a:t>PSYCOPG2</a:t>
            </a:r>
            <a:r>
              <a:rPr lang="pt-BR" b="1" dirty="0"/>
              <a:t> para realizar o </a:t>
            </a:r>
            <a:r>
              <a:rPr lang="pt-BR" b="1" i="1" dirty="0" err="1"/>
              <a:t>makemigrations</a:t>
            </a:r>
            <a:r>
              <a:rPr lang="pt-BR" b="1" dirty="0"/>
              <a:t> no </a:t>
            </a:r>
            <a:r>
              <a:rPr lang="pt-BR" b="1" dirty="0" err="1"/>
              <a:t>cmd</a:t>
            </a:r>
            <a:r>
              <a:rPr lang="pt-BR" b="1" dirty="0"/>
              <a:t>, o arquivo se mostrava indisponível na biblioteca, dificultando a conexão entre o código e o banco de dados.</a:t>
            </a:r>
          </a:p>
          <a:p>
            <a:endParaRPr lang="pt-BR" b="1" dirty="0"/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pt-BR" b="1" dirty="0"/>
              <a:t> Sendo assim, foi preferível fazer o uso do </a:t>
            </a:r>
            <a:r>
              <a:rPr lang="pt-BR" b="1" dirty="0" err="1"/>
              <a:t>DBeaver</a:t>
            </a:r>
            <a:r>
              <a:rPr lang="pt-BR" b="1" dirty="0"/>
              <a:t> com </a:t>
            </a:r>
            <a:r>
              <a:rPr lang="pt-BR" b="1" dirty="0" err="1"/>
              <a:t>SQLite</a:t>
            </a:r>
            <a:r>
              <a:rPr lang="pt-BR" b="1" dirty="0"/>
              <a:t> por não necessitar da criação do banco de dados, visto que o framework </a:t>
            </a:r>
            <a:r>
              <a:rPr lang="pt-BR" b="1" dirty="0" err="1"/>
              <a:t>Django</a:t>
            </a:r>
            <a:r>
              <a:rPr lang="pt-BR" b="1" dirty="0"/>
              <a:t> por si só já faz essa migração.</a:t>
            </a:r>
          </a:p>
          <a:p>
            <a:endParaRPr lang="pt-BR" b="1" dirty="0"/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• A tabela </a:t>
            </a:r>
            <a:r>
              <a:rPr lang="pt-BR" b="1" i="1" dirty="0">
                <a:latin typeface="Arial" panose="020B0604020202020204" pitchFamily="34" charset="0"/>
                <a:cs typeface="Arial" panose="020B0604020202020204" pitchFamily="34" charset="0"/>
              </a:rPr>
              <a:t>classificação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foi adicionada posteriormente diretamente no banco de dados para efetuar a classificação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7146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8FE3-60EB-41E5-84EE-18E39B59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15" y="237511"/>
            <a:ext cx="10571998" cy="970450"/>
          </a:xfrm>
        </p:spPr>
        <p:txBody>
          <a:bodyPr/>
          <a:lstStyle/>
          <a:p>
            <a:r>
              <a:rPr lang="pt-BR" dirty="0"/>
              <a:t>Sistema - CRUD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3A94B-6D11-406F-B2E0-182BCA5D0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15" y="2764039"/>
            <a:ext cx="5550982" cy="3538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• O sistema foi desenvolvido com objetivo de realizar funções de Cadastro, Leitura, Atualizações e Exclusões de informações de um banco de dados através da interface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Admin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7BEE49-188F-47FD-9881-352119C5D083}"/>
              </a:ext>
            </a:extLst>
          </p:cNvPr>
          <p:cNvSpPr txBox="1"/>
          <p:nvPr/>
        </p:nvSpPr>
        <p:spPr>
          <a:xfrm>
            <a:off x="545018" y="1121507"/>
            <a:ext cx="317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 Funcionalidade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874693-1BCF-4AE8-9B95-434571B46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63134" y="2081494"/>
            <a:ext cx="6888599" cy="291580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E9481FD-D9F2-49E4-BA5C-CBFC30408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81461" y="4533476"/>
            <a:ext cx="4810539" cy="166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9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8FE3-60EB-41E5-84EE-18E39B59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15" y="237511"/>
            <a:ext cx="10571998" cy="970450"/>
          </a:xfrm>
        </p:spPr>
        <p:txBody>
          <a:bodyPr/>
          <a:lstStyle/>
          <a:p>
            <a:r>
              <a:rPr lang="pt-BR" dirty="0"/>
              <a:t>Sistema - CRUD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3A94B-6D11-406F-B2E0-182BCA5D0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15" y="2764039"/>
            <a:ext cx="5550982" cy="3538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• Este sistema tem foco direcionado ao público da pesca, visto que ele possibilita adicionar informações sobre a pescaria, sobre o pescado que a pessoa pescou e criar um perfil do pescador. </a:t>
            </a:r>
          </a:p>
          <a:p>
            <a:pPr marL="0" indent="0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• Além disso, o sistema também tem um ranking que, ao receber os dados, classifica os peixes pela massa (kg), possibilitando premiações com medalhas de Ouro, Prata e Bronze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7BEE49-188F-47FD-9881-352119C5D083}"/>
              </a:ext>
            </a:extLst>
          </p:cNvPr>
          <p:cNvSpPr txBox="1"/>
          <p:nvPr/>
        </p:nvSpPr>
        <p:spPr>
          <a:xfrm>
            <a:off x="545018" y="1121507"/>
            <a:ext cx="317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 Contexto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7A0E20-1548-4E80-ABA2-4591D2515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2347092"/>
            <a:ext cx="5440283" cy="40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5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8FE3-60EB-41E5-84EE-18E39B59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15" y="237511"/>
            <a:ext cx="10571998" cy="970450"/>
          </a:xfrm>
        </p:spPr>
        <p:txBody>
          <a:bodyPr/>
          <a:lstStyle/>
          <a:p>
            <a:r>
              <a:rPr lang="pt-BR" dirty="0"/>
              <a:t>Sistema - CRUD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3A94B-6D11-406F-B2E0-182BCA5D0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15" y="2528723"/>
            <a:ext cx="9330734" cy="4091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• Pescaria</a:t>
            </a:r>
          </a:p>
          <a:p>
            <a:pPr marL="0" indent="0"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Dia, Hora, Acompanhantes, Localização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• Pescado</a:t>
            </a:r>
          </a:p>
          <a:p>
            <a:pPr marL="0" indent="0"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Massa(kg), Tamanho(cm), Imagem do Pescado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• Usuário</a:t>
            </a:r>
          </a:p>
          <a:p>
            <a:pPr marL="0" indent="0"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Nome, CPF, Telefone, Endereço, Foto de Perfil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7BEE49-188F-47FD-9881-352119C5D083}"/>
              </a:ext>
            </a:extLst>
          </p:cNvPr>
          <p:cNvSpPr txBox="1"/>
          <p:nvPr/>
        </p:nvSpPr>
        <p:spPr>
          <a:xfrm>
            <a:off x="545018" y="1121507"/>
            <a:ext cx="317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 Classes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9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8FE3-60EB-41E5-84EE-18E39B59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15" y="237511"/>
            <a:ext cx="10571998" cy="970450"/>
          </a:xfrm>
        </p:spPr>
        <p:txBody>
          <a:bodyPr/>
          <a:lstStyle/>
          <a:p>
            <a:r>
              <a:rPr lang="pt-BR" dirty="0"/>
              <a:t>Sistema - CRUD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C065443-8341-4502-A969-AA52B5B77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715" y="2309593"/>
            <a:ext cx="8105197" cy="4310896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47BEE49-188F-47FD-9881-352119C5D083}"/>
              </a:ext>
            </a:extLst>
          </p:cNvPr>
          <p:cNvSpPr txBox="1"/>
          <p:nvPr/>
        </p:nvSpPr>
        <p:spPr>
          <a:xfrm>
            <a:off x="545018" y="1121507"/>
            <a:ext cx="317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 Interface Inicial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399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8FE3-60EB-41E5-84EE-18E39B59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15" y="237511"/>
            <a:ext cx="10571998" cy="970450"/>
          </a:xfrm>
        </p:spPr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7BEE49-188F-47FD-9881-352119C5D083}"/>
              </a:ext>
            </a:extLst>
          </p:cNvPr>
          <p:cNvSpPr txBox="1"/>
          <p:nvPr/>
        </p:nvSpPr>
        <p:spPr>
          <a:xfrm>
            <a:off x="545018" y="1121507"/>
            <a:ext cx="317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 Pescaria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ACBDA6F-5510-43BE-A0B5-2266B1A9F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18" y="2307833"/>
            <a:ext cx="9687339" cy="443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7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8FE3-60EB-41E5-84EE-18E39B59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15" y="237511"/>
            <a:ext cx="10571998" cy="970450"/>
          </a:xfrm>
        </p:spPr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7BEE49-188F-47FD-9881-352119C5D083}"/>
              </a:ext>
            </a:extLst>
          </p:cNvPr>
          <p:cNvSpPr txBox="1"/>
          <p:nvPr/>
        </p:nvSpPr>
        <p:spPr>
          <a:xfrm>
            <a:off x="545018" y="1121507"/>
            <a:ext cx="317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 Pescado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AB1D0B-73CE-485B-AA1A-09EAA730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18" y="2289815"/>
            <a:ext cx="9488556" cy="433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2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8FE3-60EB-41E5-84EE-18E39B59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15" y="237511"/>
            <a:ext cx="10571998" cy="970450"/>
          </a:xfrm>
        </p:spPr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7BEE49-188F-47FD-9881-352119C5D083}"/>
              </a:ext>
            </a:extLst>
          </p:cNvPr>
          <p:cNvSpPr txBox="1"/>
          <p:nvPr/>
        </p:nvSpPr>
        <p:spPr>
          <a:xfrm>
            <a:off x="545017" y="1121507"/>
            <a:ext cx="483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- Cadastro de Usuário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DD348C-A318-43BA-8EB6-10D0B5447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79" y="2297202"/>
            <a:ext cx="9405045" cy="432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0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8D5B7-0E51-4875-8782-1746A0AB8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0" dirty="0"/>
              <a:t>Banco de Dados</a:t>
            </a:r>
            <a:br>
              <a:rPr lang="pt-BR" b="0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A2B79E-DFFF-4FD7-9759-42AB689C0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767" y="5408853"/>
            <a:ext cx="11098465" cy="1247128"/>
          </a:xfrm>
        </p:spPr>
        <p:txBody>
          <a:bodyPr>
            <a:normAutofit/>
          </a:bodyPr>
          <a:lstStyle/>
          <a:p>
            <a:r>
              <a:rPr lang="pt-BR" sz="3200" dirty="0" err="1"/>
              <a:t>SQLite</a:t>
            </a:r>
            <a:r>
              <a:rPr lang="pt-BR" sz="3200" dirty="0"/>
              <a:t> dentro do </a:t>
            </a:r>
            <a:r>
              <a:rPr lang="pt-BR" sz="3200" dirty="0" err="1"/>
              <a:t>DBeaver</a:t>
            </a:r>
            <a:endParaRPr lang="pt-BR" sz="3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9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455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Citável</vt:lpstr>
      <vt:lpstr>Sistema - CRUD </vt:lpstr>
      <vt:lpstr>Sistema - CRUD</vt:lpstr>
      <vt:lpstr>Sistema - CRUD</vt:lpstr>
      <vt:lpstr>Sistema - CRUD</vt:lpstr>
      <vt:lpstr>Sistema - CRUD</vt:lpstr>
      <vt:lpstr>Classes</vt:lpstr>
      <vt:lpstr>Classes</vt:lpstr>
      <vt:lpstr>Classes</vt:lpstr>
      <vt:lpstr>Banco de Dados </vt:lpstr>
      <vt:lpstr>Entrada dos Dados</vt:lpstr>
      <vt:lpstr>CLassificação dos Dados</vt:lpstr>
      <vt:lpstr>CLassificação dos Dados</vt:lpstr>
      <vt:lpstr>Observações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entrada e saída</dc:title>
  <dc:creator>weslei antonio</dc:creator>
  <cp:lastModifiedBy>Emanuel Henrique Falcão Albuquerque</cp:lastModifiedBy>
  <cp:revision>25</cp:revision>
  <dcterms:created xsi:type="dcterms:W3CDTF">2020-10-05T02:29:33Z</dcterms:created>
  <dcterms:modified xsi:type="dcterms:W3CDTF">2020-10-30T19:32:30Z</dcterms:modified>
</cp:coreProperties>
</file>