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11"/>
    <a:srgbClr val="F9CF1C"/>
    <a:srgbClr val="4CA0E8"/>
    <a:srgbClr val="207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8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8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4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7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6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0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2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1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6B8-E1FE-4AD4-B5B9-958C55D20009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EC6A-3AA9-409C-8D32-ACFEC283E7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4C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>
            <a:off x="878370" y="1660290"/>
            <a:ext cx="4364190" cy="3537420"/>
            <a:chOff x="827570" y="1696720"/>
            <a:chExt cx="4364190" cy="35374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70" y="2973070"/>
              <a:ext cx="826770" cy="8267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340" y="1696720"/>
              <a:ext cx="3537420" cy="353742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319778" y="2749859"/>
            <a:ext cx="172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#1</a:t>
            </a:r>
            <a:endParaRPr lang="pt-BR" sz="7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2668" y="2644170"/>
            <a:ext cx="399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Um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pouco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sobre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otimização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de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conversões</a:t>
            </a:r>
            <a:endParaRPr lang="pt-B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3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blipFill>
            <a:blip r:embed="rId2"/>
            <a:srcRect/>
            <a:stretch>
              <a:fillRect l="-858" r="-8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blipFill dpi="0" rotWithShape="1">
            <a:blip r:embed="rId3"/>
            <a:srcRect/>
            <a:stretch>
              <a:fillRect l="-83" r="-199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19789" y="681335"/>
            <a:ext cx="8059362" cy="923330"/>
            <a:chOff x="519789" y="460117"/>
            <a:chExt cx="8059362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519789" y="460117"/>
              <a:ext cx="1123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1</a:t>
              </a:r>
              <a:endParaRPr lang="pt-BR" sz="54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6808" y="629394"/>
              <a:ext cx="7472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Quem</a:t>
              </a:r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 é </a:t>
              </a:r>
              <a:r>
                <a:rPr lang="en-US" sz="3200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Jüssi</a:t>
              </a:r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?</a:t>
              </a:r>
              <a:endParaRPr lang="pt-BR" sz="32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15480" y="2967335"/>
            <a:ext cx="8117076" cy="923330"/>
            <a:chOff x="-1844737" y="1383447"/>
            <a:chExt cx="8117076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19788" y="1383447"/>
              <a:ext cx="1180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2</a:t>
              </a:r>
              <a:endParaRPr lang="pt-BR" sz="54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844737" y="1552724"/>
              <a:ext cx="811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CRO – O que é e o que </a:t>
              </a:r>
              <a:r>
                <a:rPr lang="en-US" sz="3200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não</a:t>
              </a:r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 é</a:t>
              </a:r>
              <a:endParaRPr lang="pt-BR" sz="32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789" y="5253335"/>
            <a:ext cx="8059362" cy="923330"/>
            <a:chOff x="519789" y="2306777"/>
            <a:chExt cx="805936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19789" y="2306777"/>
              <a:ext cx="1123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3</a:t>
              </a:r>
              <a:endParaRPr lang="pt-BR" sz="54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6808" y="2476054"/>
              <a:ext cx="7472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Mesa </a:t>
              </a:r>
              <a:r>
                <a:rPr lang="en-US" sz="3200" dirty="0" err="1" smtClean="0">
                  <a:solidFill>
                    <a:schemeClr val="bg1"/>
                  </a:solidFill>
                  <a:latin typeface="Lato" panose="020F0502020204030203" pitchFamily="34" charset="0"/>
                </a:rPr>
                <a:t>redonda</a:t>
              </a:r>
              <a:r>
                <a:rPr lang="en-US" sz="32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: cases</a:t>
              </a:r>
              <a:endParaRPr lang="pt-BR" sz="32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14" y="626487"/>
            <a:ext cx="2016182" cy="10330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52" y="4627549"/>
            <a:ext cx="3425704" cy="21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7" y="2557410"/>
            <a:ext cx="3402206" cy="17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9048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6099048" y="0"/>
            <a:ext cx="6099048" cy="3429000"/>
          </a:xfrm>
          <a:prstGeom prst="rect">
            <a:avLst/>
          </a:prstGeom>
          <a:solidFill>
            <a:srgbClr val="F9C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6099048" cy="3429000"/>
          </a:xfrm>
          <a:prstGeom prst="rect">
            <a:avLst/>
          </a:prstGeom>
          <a:solidFill>
            <a:srgbClr val="207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099048" y="3429000"/>
            <a:ext cx="6099048" cy="3429000"/>
          </a:xfrm>
          <a:prstGeom prst="rect">
            <a:avLst/>
          </a:prstGeom>
          <a:solidFill>
            <a:srgbClr val="ED9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63804" y="613588"/>
            <a:ext cx="517144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Lato" panose="020F0502020204030203" pitchFamily="34" charset="0"/>
              </a:rPr>
              <a:t>Uma abordagem estruturada e sistemática para melhorar a performance do seu produto</a:t>
            </a:r>
            <a:endParaRPr lang="pt-BR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0911" y="3173413"/>
            <a:ext cx="13372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O que 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?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1036" y="3173412"/>
            <a:ext cx="18950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O que não 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?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04" y="4042587"/>
            <a:ext cx="517144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Lato" panose="020F0502020204030203" pitchFamily="34" charset="0"/>
              </a:rPr>
              <a:t>Uma forma de aumentar a taxa de conversão e fazer com que negócios crescam</a:t>
            </a:r>
            <a:endParaRPr lang="pt-BR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2852" y="741381"/>
            <a:ext cx="517144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Lato" panose="020F0502020204030203" pitchFamily="34" charset="0"/>
              </a:rPr>
              <a:t>Uma fórmula padrão para otimizar todos os tipos de produto</a:t>
            </a:r>
            <a:endParaRPr lang="pt-BR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2852" y="4493546"/>
            <a:ext cx="5171440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Lato" panose="020F0502020204030203" pitchFamily="34" charset="0"/>
              </a:rPr>
              <a:t>“UX dos dados”, “SEO” ou “meninx do teste A/B”</a:t>
            </a:r>
            <a:endParaRPr lang="pt-BR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6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4C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6485636" y="772160"/>
            <a:ext cx="5313680" cy="5313680"/>
          </a:xfrm>
          <a:prstGeom prst="ellipse">
            <a:avLst/>
          </a:prstGeom>
          <a:solidFill>
            <a:srgbClr val="ED9311"/>
          </a:solidFill>
          <a:ln>
            <a:noFill/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7511796" y="1798320"/>
            <a:ext cx="3261360" cy="3261360"/>
          </a:xfrm>
          <a:prstGeom prst="ellipse">
            <a:avLst/>
          </a:prstGeom>
          <a:solidFill>
            <a:srgbClr val="F9CF1C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7657933" y="1119853"/>
            <a:ext cx="2969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Growh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Hacking</a:t>
            </a:r>
            <a:endParaRPr lang="pt-B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0658" y="2921168"/>
            <a:ext cx="1803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Lato" panose="020F0502020204030203" pitchFamily="34" charset="0"/>
              </a:rPr>
              <a:t>CRO</a:t>
            </a:r>
            <a:endParaRPr lang="pt-BR" sz="6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27" y="1704628"/>
            <a:ext cx="4048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CRO é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sobre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fazer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mais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com o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mesmo</a:t>
            </a:r>
            <a:endParaRPr lang="pt-BR" sz="48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103" y="853440"/>
            <a:ext cx="9589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4CA0E8"/>
                </a:solidFill>
                <a:latin typeface="Lato" panose="020F0502020204030203" pitchFamily="34" charset="0"/>
              </a:rPr>
              <a:t>“</a:t>
            </a:r>
            <a:endParaRPr lang="pt-BR" sz="16600" dirty="0">
              <a:solidFill>
                <a:srgbClr val="4CA0E8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2228" y="4569361"/>
            <a:ext cx="9589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4CA0E8"/>
                </a:solidFill>
                <a:latin typeface="Lato" panose="020F0502020204030203" pitchFamily="34" charset="0"/>
              </a:rPr>
              <a:t>”</a:t>
            </a:r>
            <a:endParaRPr lang="pt-BR" sz="16600" dirty="0">
              <a:solidFill>
                <a:srgbClr val="4CA0E8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0294" y="2801074"/>
            <a:ext cx="8292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E </a:t>
            </a:r>
            <a:r>
              <a:rPr lang="en-US" sz="7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como</a:t>
            </a:r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 é </a:t>
            </a:r>
            <a:r>
              <a:rPr lang="en-US" sz="7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na</a:t>
            </a:r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prática</a:t>
            </a:r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pt-BR" sz="7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5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4C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878370" y="1660290"/>
            <a:ext cx="4364190" cy="3537420"/>
            <a:chOff x="827570" y="1696720"/>
            <a:chExt cx="4364190" cy="35374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70" y="2973070"/>
              <a:ext cx="826770" cy="8267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340" y="1696720"/>
              <a:ext cx="3537420" cy="353742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19779" y="6059024"/>
            <a:ext cx="56453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CA0E8"/>
                </a:solidFill>
                <a:latin typeface="Lato" panose="020F0502020204030203" pitchFamily="34" charset="0"/>
              </a:rPr>
              <a:t>Obrigado pela </a:t>
            </a:r>
            <a:r>
              <a:rPr lang="en-US" sz="2800" dirty="0" err="1" smtClean="0">
                <a:solidFill>
                  <a:srgbClr val="4CA0E8"/>
                </a:solidFill>
                <a:latin typeface="Lato" panose="020F0502020204030203" pitchFamily="34" charset="0"/>
              </a:rPr>
              <a:t>participação</a:t>
            </a:r>
            <a:r>
              <a:rPr lang="en-US" sz="2800" dirty="0" smtClean="0">
                <a:solidFill>
                  <a:srgbClr val="4CA0E8"/>
                </a:solidFill>
                <a:latin typeface="Lato" panose="020F0502020204030203" pitchFamily="34" charset="0"/>
              </a:rPr>
              <a:t>!</a:t>
            </a:r>
            <a:endParaRPr lang="pt-BR" sz="2800" dirty="0">
              <a:solidFill>
                <a:srgbClr val="4CA0E8"/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9778" y="2749859"/>
            <a:ext cx="172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Lato" panose="020F0502020204030203" pitchFamily="34" charset="0"/>
              </a:rPr>
              <a:t>#1</a:t>
            </a:r>
            <a:endParaRPr lang="pt-BR" sz="7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2668" y="2644170"/>
            <a:ext cx="399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Um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pouco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sobre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otimização</a:t>
            </a:r>
            <a:r>
              <a:rPr lang="en-US" sz="3200" dirty="0" smtClean="0">
                <a:solidFill>
                  <a:schemeClr val="bg1"/>
                </a:solidFill>
                <a:latin typeface="Lato" panose="020F0502020204030203" pitchFamily="34" charset="0"/>
              </a:rPr>
              <a:t> de </a:t>
            </a:r>
            <a:r>
              <a:rPr lang="en-US" sz="3200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conversões</a:t>
            </a:r>
            <a:endParaRPr lang="pt-B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0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</dc:creator>
  <cp:lastModifiedBy>Henrique</cp:lastModifiedBy>
  <cp:revision>17</cp:revision>
  <dcterms:created xsi:type="dcterms:W3CDTF">2017-06-04T11:13:58Z</dcterms:created>
  <dcterms:modified xsi:type="dcterms:W3CDTF">2017-06-04T13:17:56Z</dcterms:modified>
</cp:coreProperties>
</file>