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que Freitas Souza" initials="C. F. S" lastIdx="1" clrIdx="0">
    <p:extLst>
      <p:ext uri="{19B8F6BF-5375-455C-9EA6-DF929625EA0E}">
        <p15:presenceInfo xmlns:p15="http://schemas.microsoft.com/office/powerpoint/2012/main" userId="Caique Freitas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84933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294984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874895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33004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292413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495146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20949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26789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438676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56797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061909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5D0D-FCEF-435D-B54F-6FB120E8EC88}" type="datetimeFigureOut">
              <a:rPr lang="pt-BR" smtClean="0"/>
              <a:t>30/06/2016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E5C6-C693-42C2-B951-BEE687B166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49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41" y="1912791"/>
            <a:ext cx="6303317" cy="25382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9029"/>
            <a:ext cx="12192000" cy="174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7624" y="5417869"/>
            <a:ext cx="4996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JOSÉ CLÉDSON FREITAS</a:t>
            </a:r>
            <a:endParaRPr lang="pt-BR" sz="4400" spc="-5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1001" y="6080702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Diretor de vendas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0533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99" y="90622"/>
            <a:ext cx="3506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spc="3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A EMBUMAQ</a:t>
            </a:r>
            <a:endParaRPr lang="pt-BR" sz="4400" spc="3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29700" y="0"/>
            <a:ext cx="31623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528239" y="1792821"/>
            <a:ext cx="3818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Fundada em &lt;Ano&gt;.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8239" y="2832320"/>
            <a:ext cx="7236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Comércio produtor de gelo até &lt;Ano&gt;.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8239" y="3763802"/>
            <a:ext cx="67633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Passou a fabricar máquinas de gelo </a:t>
            </a: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 &lt;Ano&gt;.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2586" y="2869379"/>
            <a:ext cx="2293638" cy="1815882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Indústria de 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máquinas de 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gelo </a:t>
            </a:r>
            <a:r>
              <a:rPr lang="pt-BR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há </a:t>
            </a:r>
            <a:endParaRPr lang="pt-BR" sz="28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r>
              <a:rPr lang="pt-BR" sz="28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Anos&gt; anos.</a:t>
            </a:r>
            <a:endParaRPr lang="pt-BR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458413" y="265909"/>
            <a:ext cx="2337811" cy="23378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Colocar uma foto da fábrica como fundo do círculo.</a:t>
            </a:r>
            <a:endParaRPr lang="pt-BR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0" y="1501616"/>
            <a:ext cx="917751" cy="9177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" y="2695852"/>
            <a:ext cx="826288" cy="8262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6" y="3798626"/>
            <a:ext cx="826288" cy="8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127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9238715" y="1024566"/>
            <a:ext cx="2688704" cy="58334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6240294" y="1024569"/>
            <a:ext cx="2812689" cy="58334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3274802" y="1024566"/>
            <a:ext cx="2763419" cy="5833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291807" y="1024569"/>
            <a:ext cx="2794633" cy="58334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65099" y="90622"/>
            <a:ext cx="3196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spc="3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CATÁLOGO</a:t>
            </a:r>
            <a:endParaRPr lang="pt-BR" sz="4400" spc="3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9929" y="1179160"/>
            <a:ext cx="2337811" cy="233781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65233" y="1179160"/>
            <a:ext cx="2337811" cy="233781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62555" y="1176355"/>
            <a:ext cx="2337811" cy="233781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403048" y="1179157"/>
            <a:ext cx="2337811" cy="2337811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997" y="3643574"/>
            <a:ext cx="2293638" cy="1200329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Maquina xpto</a:t>
            </a:r>
            <a:endParaRPr lang="pt-BR" sz="3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796" y="5008405"/>
            <a:ext cx="2600451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Dimensões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Capacidade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Peso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4226" y="3643574"/>
            <a:ext cx="2293638" cy="1200329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Maquina xpto</a:t>
            </a:r>
            <a:endParaRPr lang="pt-BR" sz="3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5025" y="5008405"/>
            <a:ext cx="2600451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Dimensões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Capacidade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Peso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4216" y="3643575"/>
            <a:ext cx="2293638" cy="1200329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Maquina xpto</a:t>
            </a:r>
            <a:endParaRPr lang="pt-BR" sz="3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5015" y="5008406"/>
            <a:ext cx="2600451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Dimensões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Capacidade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Peso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54268" y="3643573"/>
            <a:ext cx="2293638" cy="1200329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Maquina xpto</a:t>
            </a:r>
            <a:endParaRPr lang="pt-BR" sz="3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5067" y="5008404"/>
            <a:ext cx="2600451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Dimensões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Capacidade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Peso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5623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5400" y="3930622"/>
            <a:ext cx="11060855" cy="2569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65099" y="90622"/>
            <a:ext cx="3510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spc="3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O MERCADO</a:t>
            </a:r>
            <a:endParaRPr lang="pt-BR" sz="4400" spc="3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8239" y="2882325"/>
            <a:ext cx="963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Atendemos empresas dos mais variados segmentos.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0" y="1479099"/>
            <a:ext cx="826288" cy="826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8239" y="1725306"/>
            <a:ext cx="879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Soluções para empresas de diversos tamanhos.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62175" y="4489084"/>
            <a:ext cx="8605241" cy="138499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Seja você um pequeno comerciante ou uma</a:t>
            </a:r>
          </a:p>
          <a:p>
            <a:r>
              <a:rPr lang="pt-BR" sz="28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grande rede de venda de gelo, temos uma solução</a:t>
            </a:r>
          </a:p>
          <a:p>
            <a:r>
              <a:rPr lang="pt-BR" sz="28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desenhada para a sua necessidade.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96" y="4368884"/>
            <a:ext cx="1168254" cy="1625397"/>
          </a:xfrm>
          <a:prstGeom prst="rect">
            <a:avLst/>
          </a:prstGeom>
          <a:effectLst>
            <a:outerShdw dist="254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6" y="2600438"/>
            <a:ext cx="530675" cy="5306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4" y="3092268"/>
            <a:ext cx="530675" cy="5306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7" y="2628746"/>
            <a:ext cx="530675" cy="5306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19" y="3199193"/>
            <a:ext cx="389759" cy="3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2991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99" y="90622"/>
            <a:ext cx="2837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spc="3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CLIENTES</a:t>
            </a:r>
            <a:endParaRPr lang="pt-BR" sz="4400" spc="300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4048" y="1672863"/>
            <a:ext cx="1819638" cy="181963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0380" y="1558699"/>
            <a:ext cx="34478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Indústria X</a:t>
            </a:r>
            <a:endParaRPr lang="pt-BR" sz="3600" b="1" dirty="0">
              <a:solidFill>
                <a:schemeClr val="accent1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0670" y="2205030"/>
            <a:ext cx="2600451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Segmento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Máquina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Produção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30816" y="1706057"/>
            <a:ext cx="1819638" cy="181963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7148" y="1591893"/>
            <a:ext cx="326115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Comércio Y</a:t>
            </a:r>
            <a:endParaRPr lang="pt-BR" sz="3600" b="1" dirty="0">
              <a:solidFill>
                <a:schemeClr val="accent1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7438" y="2238224"/>
            <a:ext cx="2600451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Segmento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Máquina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Produção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4048" y="4113295"/>
            <a:ext cx="1819638" cy="181963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0380" y="3999131"/>
            <a:ext cx="34478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Fábrica W</a:t>
            </a:r>
            <a:endParaRPr lang="pt-BR" sz="3600" b="1" dirty="0">
              <a:solidFill>
                <a:schemeClr val="accent1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0670" y="4645462"/>
            <a:ext cx="2600451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Segmento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Máquina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Produção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30816" y="4146489"/>
            <a:ext cx="1819638" cy="181963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37148" y="4032325"/>
            <a:ext cx="326115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Centro Z</a:t>
            </a:r>
            <a:endParaRPr lang="pt-BR" sz="3600" b="1" dirty="0">
              <a:solidFill>
                <a:schemeClr val="accent1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47438" y="4678656"/>
            <a:ext cx="2600451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Segmento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Máquina</a:t>
            </a:r>
          </a:p>
          <a:p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- Produção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955" y="2290970"/>
            <a:ext cx="1923655" cy="1366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Colocar fotos dos espaços dos clientes com as máquinas montadas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096000" y="2205030"/>
            <a:ext cx="318069" cy="8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5077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109029"/>
            <a:ext cx="12192000" cy="174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99" y="5381194"/>
            <a:ext cx="4996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JOSÉ CLÉDSON FREITAS</a:t>
            </a:r>
            <a:endParaRPr lang="pt-BR" sz="4400" spc="-5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399" y="6044027"/>
            <a:ext cx="302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Diretor de vendas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5190617"/>
            <a:ext cx="514350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CLEDSON@EMBUMAQ.COM.BR</a:t>
            </a:r>
          </a:p>
          <a:p>
            <a:pPr algn="r"/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WWW.EMBUMAQ.COM.BR</a:t>
            </a:r>
          </a:p>
          <a:p>
            <a:pPr algn="r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(011) 4203-6111 (011) 4203-6140</a:t>
            </a:r>
          </a:p>
          <a:p>
            <a:pPr algn="r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(011) 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94777-9801</a:t>
            </a:r>
            <a:endParaRPr lang="pt-BR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41" y="1912791"/>
            <a:ext cx="6303317" cy="25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614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CHUPA MICRO$OFT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Freitas Souza</dc:creator>
  <cp:lastModifiedBy>Caique Freitas Souza</cp:lastModifiedBy>
  <cp:revision>22</cp:revision>
  <dcterms:created xsi:type="dcterms:W3CDTF">2016-06-28T17:37:46Z</dcterms:created>
  <dcterms:modified xsi:type="dcterms:W3CDTF">2016-07-01T02:47:47Z</dcterms:modified>
</cp:coreProperties>
</file>