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76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83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48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89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721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840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235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152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10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6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09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41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50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6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0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7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BA5F76-A21D-4CFA-969C-852C2ECBF918}" type="datetimeFigureOut">
              <a:rPr lang="pt-BR" smtClean="0"/>
              <a:t>10/03/2016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2A82-DBEA-48D7-9804-23F69ADA19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324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sicatura.com.b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forms/0BnaeP73zk" TargetMode="External"/><Relationship Id="rId2" Type="http://schemas.openxmlformats.org/officeDocument/2006/relationships/hyperlink" Target="http://www.musicatura.com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oo.gl/forms/AA8O76m7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6246" y="4205702"/>
            <a:ext cx="4911505" cy="472315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O ponto de encontro da música!</a:t>
            </a:r>
          </a:p>
        </p:txBody>
      </p:sp>
      <p:pic>
        <p:nvPicPr>
          <p:cNvPr id="1026" name="Picture 2" descr="Musicat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1862551"/>
            <a:ext cx="71723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80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00 – A Equipe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8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01 – A Ideia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Ponto de encontro online entre estudantes e professores de música para combinar aulas.</a:t>
            </a:r>
          </a:p>
          <a:p>
            <a:r>
              <a:rPr lang="pt-BR" dirty="0"/>
              <a:t>Interessado se cadastra, divulga sua intenção de lecionar, aprender ou ambos, entra em contato com outras pessoas e combina aulas.</a:t>
            </a:r>
          </a:p>
          <a:p>
            <a:r>
              <a:rPr lang="pt-BR" dirty="0"/>
              <a:t>Sem sistema de mensalidade, as formas de remuneração são: transação por aula, ranqueamento de perfil de interessados e aquisição de material exclusivo.</a:t>
            </a:r>
          </a:p>
          <a:p>
            <a:r>
              <a:rPr lang="pt-BR" dirty="0"/>
              <a:t>Segmentos: estudantes de música iniciantes, professores, pessoas que procuram lazer, pessoas com agenda lotada e que não querem compromisso fechado em escolas.</a:t>
            </a:r>
          </a:p>
        </p:txBody>
      </p:sp>
    </p:spTree>
    <p:extLst>
      <p:ext uri="{BB962C8B-B14F-4D97-AF65-F5344CB8AC3E}">
        <p14:creationId xmlns:p14="http://schemas.microsoft.com/office/powerpoint/2010/main" val="31744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02 – O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instituições de ensino e os sites de encontro entre professores e estudantes cobram mensalidades e prendem seus usuários.</a:t>
            </a:r>
          </a:p>
          <a:p>
            <a:r>
              <a:rPr lang="pt-BR" dirty="0"/>
              <a:t>Professores não possuem ferramental especializado em gerenciar suas aulas, material, alunos e pagamentos.</a:t>
            </a:r>
          </a:p>
          <a:p>
            <a:r>
              <a:rPr lang="pt-BR" dirty="0"/>
              <a:t>Ferramentas de validação: landing page (</a:t>
            </a:r>
            <a:r>
              <a:rPr lang="pt-BR" dirty="0">
                <a:hlinkClick r:id="rId2"/>
              </a:rPr>
              <a:t>www.musicatura.com.br</a:t>
            </a:r>
            <a:r>
              <a:rPr lang="pt-BR" dirty="0"/>
              <a:t>), Facebook Ads e fan page, Google Forms.</a:t>
            </a:r>
          </a:p>
        </p:txBody>
      </p:sp>
    </p:spTree>
    <p:extLst>
      <p:ext uri="{BB962C8B-B14F-4D97-AF65-F5344CB8AC3E}">
        <p14:creationId xmlns:p14="http://schemas.microsoft.com/office/powerpoint/2010/main" val="409775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03 – A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186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04 – As Métricas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9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Business Model Canvas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9" y="1382368"/>
            <a:ext cx="8711233" cy="51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6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Funcionários de grandes empresas informaram que têm interesse em aprender música mas não conseguem conciliar suas agendas. Possíveis early adopters.</a:t>
            </a:r>
          </a:p>
          <a:p>
            <a:r>
              <a:rPr lang="pt-BR" dirty="0"/>
              <a:t>Alguns querem aprender para tocar para seus filhos pequenos. Outros querem que o filho aprenda.</a:t>
            </a:r>
          </a:p>
        </p:txBody>
      </p:sp>
    </p:spTree>
    <p:extLst>
      <p:ext uri="{BB962C8B-B14F-4D97-AF65-F5344CB8AC3E}">
        <p14:creationId xmlns:p14="http://schemas.microsoft.com/office/powerpoint/2010/main" val="313529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Site: </a:t>
            </a:r>
            <a:r>
              <a:rPr lang="pt-BR" dirty="0">
                <a:hlinkClick r:id="rId2"/>
              </a:rPr>
              <a:t>www.musicatura.com.br</a:t>
            </a:r>
            <a:endParaRPr lang="pt-BR" dirty="0"/>
          </a:p>
          <a:p>
            <a:r>
              <a:rPr lang="pt-BR" dirty="0"/>
              <a:t>Facebook: facebook.com/musicatura</a:t>
            </a:r>
          </a:p>
          <a:p>
            <a:r>
              <a:rPr lang="pt-BR" dirty="0"/>
              <a:t>Google Plus: plus.google.com/+MusicaturaBr</a:t>
            </a:r>
          </a:p>
          <a:p>
            <a:r>
              <a:rPr lang="pt-BR" dirty="0"/>
              <a:t>Google forms</a:t>
            </a:r>
          </a:p>
          <a:p>
            <a:pPr lvl="1"/>
            <a:r>
              <a:rPr lang="pt-BR" dirty="0"/>
              <a:t>Professor: </a:t>
            </a:r>
            <a:r>
              <a:rPr lang="pt-BR" dirty="0">
                <a:hlinkClick r:id="rId3"/>
              </a:rPr>
              <a:t>http://goo.gl/forms/0BnaeP73zk</a:t>
            </a:r>
            <a:endParaRPr lang="pt-BR" dirty="0"/>
          </a:p>
          <a:p>
            <a:pPr lvl="1"/>
            <a:r>
              <a:rPr lang="pt-BR" dirty="0"/>
              <a:t>Aluno: </a:t>
            </a:r>
            <a:r>
              <a:rPr lang="pt-BR" dirty="0">
                <a:hlinkClick r:id="rId4"/>
              </a:rPr>
              <a:t>http://goo.gl/forms/AA8O76m7OR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885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240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00 – A Equipe</vt:lpstr>
      <vt:lpstr>01 – A Ideia</vt:lpstr>
      <vt:lpstr>02 – O Problema</vt:lpstr>
      <vt:lpstr>03 – A Solução</vt:lpstr>
      <vt:lpstr>04 – As Métricas</vt:lpstr>
      <vt:lpstr>Business Model Canvas</vt:lpstr>
      <vt:lpstr>Insights</vt:lpstr>
      <vt:lpstr>Páginas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</dc:creator>
  <cp:lastModifiedBy>Henrique</cp:lastModifiedBy>
  <cp:revision>3</cp:revision>
  <dcterms:created xsi:type="dcterms:W3CDTF">2016-03-10T15:21:50Z</dcterms:created>
  <dcterms:modified xsi:type="dcterms:W3CDTF">2016-03-10T15:43:26Z</dcterms:modified>
</cp:coreProperties>
</file>