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50C3-CA9E-440F-984A-86495660072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4FB2-602D-4DE0-9860-3806B42D2B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3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50C3-CA9E-440F-984A-86495660072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4FB2-602D-4DE0-9860-3806B42D2B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54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50C3-CA9E-440F-984A-86495660072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4FB2-602D-4DE0-9860-3806B42D2B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0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50C3-CA9E-440F-984A-86495660072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4FB2-602D-4DE0-9860-3806B42D2B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4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50C3-CA9E-440F-984A-86495660072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4FB2-602D-4DE0-9860-3806B42D2B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9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50C3-CA9E-440F-984A-86495660072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4FB2-602D-4DE0-9860-3806B42D2B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8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50C3-CA9E-440F-984A-86495660072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4FB2-602D-4DE0-9860-3806B42D2B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0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50C3-CA9E-440F-984A-86495660072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4FB2-602D-4DE0-9860-3806B42D2B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50C3-CA9E-440F-984A-86495660072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4FB2-602D-4DE0-9860-3806B42D2B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3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50C3-CA9E-440F-984A-86495660072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4FB2-602D-4DE0-9860-3806B42D2B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50C3-CA9E-440F-984A-86495660072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4FB2-602D-4DE0-9860-3806B42D2B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7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A50C3-CA9E-440F-984A-86495660072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04FB2-602D-4DE0-9860-3806B42D2B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8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66147" y="367270"/>
            <a:ext cx="5609158" cy="43483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Antonio </a:t>
            </a:r>
            <a:r>
              <a:rPr lang="en-US" sz="2400" b="1" dirty="0" err="1" smtClean="0"/>
              <a:t>Vitor</a:t>
            </a:r>
            <a:r>
              <a:rPr lang="en-US" sz="2400" b="1" dirty="0" smtClean="0"/>
              <a:t> de Souza Matos</a:t>
            </a:r>
            <a:endParaRPr lang="en-US" sz="2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4590" y="4026568"/>
            <a:ext cx="3994484" cy="2358190"/>
          </a:xfrm>
        </p:spPr>
        <p:txBody>
          <a:bodyPr>
            <a:normAutofit/>
          </a:bodyPr>
          <a:lstStyle/>
          <a:p>
            <a:r>
              <a:rPr lang="en-US" b="1" dirty="0" smtClean="0"/>
              <a:t>International Student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Male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22 years old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He is from Salvador (Brazil)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Married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96" y="367270"/>
            <a:ext cx="3036498" cy="303649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347791" y="1372443"/>
            <a:ext cx="5106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Characteristics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Concentrated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Great sense of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Communicative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6347791" y="3631096"/>
            <a:ext cx="4320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Goals</a:t>
            </a:r>
          </a:p>
          <a:p>
            <a:endParaRPr lang="en-US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Study at a good American university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Have a successful career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 at Boeing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2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66147" y="367270"/>
            <a:ext cx="5609158" cy="434835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Juliano</a:t>
            </a:r>
            <a:r>
              <a:rPr lang="en-US" sz="2400" b="1" dirty="0" smtClean="0"/>
              <a:t> Santa Ines de Andrade Marques</a:t>
            </a:r>
            <a:endParaRPr lang="en-US" sz="2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4590" y="4026568"/>
            <a:ext cx="4304278" cy="2358190"/>
          </a:xfrm>
        </p:spPr>
        <p:txBody>
          <a:bodyPr>
            <a:normAutofit/>
          </a:bodyPr>
          <a:lstStyle/>
          <a:p>
            <a:r>
              <a:rPr lang="en-US" b="1" dirty="0" smtClean="0"/>
              <a:t>Transfer Student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Male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22 years old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He is from San Francisco (CA)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Single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6347791" y="1383072"/>
            <a:ext cx="5106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Characteristics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Responsable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Helpful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Dedicated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Hardworking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6347791" y="3631096"/>
            <a:ext cx="4320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Goals</a:t>
            </a:r>
          </a:p>
          <a:p>
            <a:endParaRPr lang="en-US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Tranfer</a:t>
            </a:r>
            <a:r>
              <a:rPr lang="en-US" dirty="0" smtClean="0"/>
              <a:t> to a respected university in USA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Have a peaceful 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 at </a:t>
            </a:r>
            <a:r>
              <a:rPr lang="en-US" dirty="0" err="1" smtClean="0"/>
              <a:t>Odebrecht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4" y="446664"/>
            <a:ext cx="2967733" cy="296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4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66147" y="367270"/>
            <a:ext cx="5609158" cy="434835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Caio</a:t>
            </a:r>
            <a:r>
              <a:rPr lang="en-US" sz="2400" b="1" dirty="0" smtClean="0"/>
              <a:t> dos Santos </a:t>
            </a:r>
            <a:r>
              <a:rPr lang="en-US" sz="2400" b="1" dirty="0" err="1" smtClean="0"/>
              <a:t>Magalhaes</a:t>
            </a:r>
            <a:endParaRPr lang="en-US" sz="2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4590" y="4026568"/>
            <a:ext cx="3994484" cy="2358190"/>
          </a:xfrm>
        </p:spPr>
        <p:txBody>
          <a:bodyPr>
            <a:normAutofit/>
          </a:bodyPr>
          <a:lstStyle/>
          <a:p>
            <a:r>
              <a:rPr lang="en-US" b="1" dirty="0" smtClean="0"/>
              <a:t>Freshman Student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Male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23 years old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He is from Atlanta (GA)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Single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6347791" y="1372443"/>
            <a:ext cx="5106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Characteristics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Hardworking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Optimist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Calm and </a:t>
            </a:r>
            <a:r>
              <a:rPr lang="en-US" dirty="0" err="1" smtClean="0"/>
              <a:t>equlibrated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6347791" y="3631096"/>
            <a:ext cx="43202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Goals</a:t>
            </a:r>
          </a:p>
          <a:p>
            <a:endParaRPr lang="en-US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 a lot at the new university he is looking for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Have a successful career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 at NASA</a:t>
            </a:r>
          </a:p>
          <a:p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49" y="367271"/>
            <a:ext cx="3036498" cy="303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655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129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Antonio Vitor de Souza Matos</vt:lpstr>
      <vt:lpstr>Juliano Santa Ines de Andrade Marques</vt:lpstr>
      <vt:lpstr>Caio dos Santos Magalhaes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Antonio Vitor de Souza Matos</dc:title>
  <dc:creator>Alves Gaspar Ribeiro, Henrique</dc:creator>
  <cp:lastModifiedBy>Alves Gaspar Ribeiro, Henrique</cp:lastModifiedBy>
  <cp:revision>6</cp:revision>
  <dcterms:created xsi:type="dcterms:W3CDTF">2016-02-17T07:25:39Z</dcterms:created>
  <dcterms:modified xsi:type="dcterms:W3CDTF">2016-02-17T08:12:22Z</dcterms:modified>
</cp:coreProperties>
</file>