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1.xml" ContentType="application/vnd.openxmlformats-officedocument.presentationml.notesSlide+xml"/>
  <Override PartName="/ppt/tags/tag241.xml" ContentType="application/vnd.openxmlformats-officedocument.presentationml.tags+xml"/>
  <Override PartName="/ppt/notesSlides/notesSlide2.xml" ContentType="application/vnd.openxmlformats-officedocument.presentationml.notesSlide+xml"/>
  <Override PartName="/ppt/tags/tag24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4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4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45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99" r:id="rId134"/>
    <p:sldMasterId id="2147484217" r:id="rId135"/>
  </p:sldMasterIdLst>
  <p:notesMasterIdLst>
    <p:notesMasterId r:id="rId154"/>
  </p:notesMasterIdLst>
  <p:handoutMasterIdLst>
    <p:handoutMasterId r:id="rId155"/>
  </p:handoutMasterIdLst>
  <p:sldIdLst>
    <p:sldId id="265" r:id="rId136"/>
    <p:sldId id="361" r:id="rId137"/>
    <p:sldId id="482" r:id="rId138"/>
    <p:sldId id="2147472698" r:id="rId139"/>
    <p:sldId id="2147472693" r:id="rId140"/>
    <p:sldId id="2147472696" r:id="rId141"/>
    <p:sldId id="2147472695" r:id="rId142"/>
    <p:sldId id="2147472697" r:id="rId143"/>
    <p:sldId id="2147472704" r:id="rId144"/>
    <p:sldId id="2147472702" r:id="rId145"/>
    <p:sldId id="2147472701" r:id="rId146"/>
    <p:sldId id="2147472692" r:id="rId147"/>
    <p:sldId id="2147472681" r:id="rId148"/>
    <p:sldId id="513" r:id="rId149"/>
    <p:sldId id="2147472705" r:id="rId150"/>
    <p:sldId id="2147472707" r:id="rId151"/>
    <p:sldId id="2147472679" r:id="rId152"/>
    <p:sldId id="462" r:id="rId153"/>
  </p:sldIdLst>
  <p:sldSz cx="13404850" cy="7543800"/>
  <p:notesSz cx="6996113" cy="9282113"/>
  <p:custDataLst>
    <p:tags r:id="rId156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PE Introduction" id="{B84B32C3-02CE-4382-A6AF-5E9B2CF4795D}">
          <p14:sldIdLst>
            <p14:sldId id="265"/>
            <p14:sldId id="361"/>
            <p14:sldId id="482"/>
          </p14:sldIdLst>
        </p14:section>
        <p14:section name="PE" id="{B30778A5-8D40-4502-A516-E616FBC9FA1E}">
          <p14:sldIdLst>
            <p14:sldId id="2147472698"/>
            <p14:sldId id="2147472693"/>
            <p14:sldId id="2147472696"/>
            <p14:sldId id="2147472695"/>
            <p14:sldId id="2147472697"/>
            <p14:sldId id="2147472704"/>
            <p14:sldId id="2147472702"/>
            <p14:sldId id="2147472701"/>
            <p14:sldId id="2147472692"/>
            <p14:sldId id="2147472681"/>
            <p14:sldId id="513"/>
            <p14:sldId id="2147472705"/>
            <p14:sldId id="2147472707"/>
            <p14:sldId id="2147472679"/>
            <p14:sldId id="462"/>
          </p14:sldIdLst>
        </p14:section>
        <p14:section name="DEMO Discussion and Feedback" id="{B3B94467-AA49-4DFA-982E-9F810EE18E8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ED61D0-470B-75E7-0B1D-8FD15A5D7BD3}" name="Maran, Henrique-XT" initials="MHX" userId="S::henrique.maran@ubs.com::8d71cb73-6b69-4c23-8f5c-f3dd21036bd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sang, Alex" initials="BA" lastIdx="9" clrIdx="0">
    <p:extLst>
      <p:ext uri="{19B8F6BF-5375-455C-9EA6-DF929625EA0E}">
        <p15:presenceInfo xmlns:p15="http://schemas.microsoft.com/office/powerpoint/2012/main" userId="S::alex.bisang@ubs.com::18aeedab-47f4-4f73-8ce6-7ee65b1115bb" providerId="AD"/>
      </p:ext>
    </p:extLst>
  </p:cmAuthor>
  <p:cmAuthor id="2" name="Kirchmeier, Roman-XT" initials="KR" lastIdx="1" clrIdx="1">
    <p:extLst>
      <p:ext uri="{19B8F6BF-5375-455C-9EA6-DF929625EA0E}">
        <p15:presenceInfo xmlns:p15="http://schemas.microsoft.com/office/powerpoint/2012/main" userId="S::roman.kirchmeier@ubs.com::f11deab9-8b3a-418b-86ab-885e5289e4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D19B"/>
    <a:srgbClr val="D7D7D7"/>
    <a:srgbClr val="E0D5BD"/>
    <a:srgbClr val="EDD79D"/>
    <a:srgbClr val="E6B6A4"/>
    <a:srgbClr val="EB902B"/>
    <a:srgbClr val="E4B178"/>
    <a:srgbClr val="DBE7FB"/>
    <a:srgbClr val="C6E6A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73" autoAdjust="0"/>
    <p:restoredTop sz="81199" autoAdjust="0"/>
  </p:normalViewPr>
  <p:slideViewPr>
    <p:cSldViewPr snapToGrid="0">
      <p:cViewPr varScale="1">
        <p:scale>
          <a:sx n="84" d="100"/>
          <a:sy n="84" d="100"/>
        </p:scale>
        <p:origin x="888" y="96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282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slide" Target="slides/slide3.xml"/><Relationship Id="rId154" Type="http://schemas.openxmlformats.org/officeDocument/2006/relationships/notesMaster" Target="notesMasters/notesMaster1.xml"/><Relationship Id="rId159" Type="http://schemas.openxmlformats.org/officeDocument/2006/relationships/viewProps" Target="viewProps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slide" Target="slides/slide9.xml"/><Relationship Id="rId149" Type="http://schemas.openxmlformats.org/officeDocument/2006/relationships/slide" Target="slides/slide14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theme" Target="theme/theme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slideMaster" Target="slideMasters/slideMaster1.xml"/><Relationship Id="rId139" Type="http://schemas.openxmlformats.org/officeDocument/2006/relationships/slide" Target="slides/slide4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slide" Target="slides/slide15.xml"/><Relationship Id="rId155" Type="http://schemas.openxmlformats.org/officeDocument/2006/relationships/handoutMaster" Target="handoutMasters/handoutMaster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40" Type="http://schemas.openxmlformats.org/officeDocument/2006/relationships/slide" Target="slides/slide5.xml"/><Relationship Id="rId145" Type="http://schemas.openxmlformats.org/officeDocument/2006/relationships/slide" Target="slides/slide10.xml"/><Relationship Id="rId153" Type="http://schemas.openxmlformats.org/officeDocument/2006/relationships/slide" Target="slides/slide18.xml"/><Relationship Id="rId16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slideMaster" Target="slideMasters/slideMaster2.xml"/><Relationship Id="rId143" Type="http://schemas.openxmlformats.org/officeDocument/2006/relationships/slide" Target="slides/slide8.xml"/><Relationship Id="rId148" Type="http://schemas.openxmlformats.org/officeDocument/2006/relationships/slide" Target="slides/slide13.xml"/><Relationship Id="rId151" Type="http://schemas.openxmlformats.org/officeDocument/2006/relationships/slide" Target="slides/slide16.xml"/><Relationship Id="rId156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slide" Target="slides/slide6.xml"/><Relationship Id="rId146" Type="http://schemas.openxmlformats.org/officeDocument/2006/relationships/slide" Target="slides/slide1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microsoft.com/office/2018/10/relationships/authors" Target="author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slide" Target="slides/slide1.xml"/><Relationship Id="rId157" Type="http://schemas.openxmlformats.org/officeDocument/2006/relationships/commentAuthors" Target="commentAuthor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slide" Target="slides/slide17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slide" Target="slides/slide1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slide" Target="slides/slide7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slide" Target="slides/slide2.xml"/><Relationship Id="rId15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en-US" altLang="zh-TW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 55 Roman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 55 Roman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5820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566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1436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9253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have changed the XYZ Monitoring Requirements to XYZ Requirements (in 1. Req Analysis)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345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ANSHU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281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742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Source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en-US" dirty="0"/>
              <a:t>https://blog.42mate.com/gitlab-ci-cd-pipelines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676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271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499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5988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4862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64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1.emf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1.emf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9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image" Target="../media/image1.emf"/><Relationship Id="rId4" Type="http://schemas.openxmlformats.org/officeDocument/2006/relationships/tags" Target="../tags/tag103.xml"/><Relationship Id="rId9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image" Target="../media/image1.emf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1.emf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3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9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image" Target="../media/image1.emf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3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image" Target="../media/image1.emf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5" Type="http://schemas.openxmlformats.org/officeDocument/2006/relationships/tags" Target="../tags/tag155.xml"/><Relationship Id="rId15" Type="http://schemas.openxmlformats.org/officeDocument/2006/relationships/image" Target="../media/image1.emf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tags" Target="../tags/tag176.xml"/><Relationship Id="rId18" Type="http://schemas.openxmlformats.org/officeDocument/2006/relationships/image" Target="../media/image1.emf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165.xml"/><Relationship Id="rId16" Type="http://schemas.openxmlformats.org/officeDocument/2006/relationships/tags" Target="../tags/tag179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5" Type="http://schemas.openxmlformats.org/officeDocument/2006/relationships/tags" Target="../tags/tag178.xml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tags" Target="../tags/tag177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tags" Target="../tags/tag192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5" Type="http://schemas.openxmlformats.org/officeDocument/2006/relationships/tags" Target="../tags/tag184.xml"/><Relationship Id="rId15" Type="http://schemas.openxmlformats.org/officeDocument/2006/relationships/image" Target="../media/image1.emf"/><Relationship Id="rId10" Type="http://schemas.openxmlformats.org/officeDocument/2006/relationships/tags" Target="../tags/tag189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tags" Target="../tags/tag205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5" Type="http://schemas.openxmlformats.org/officeDocument/2006/relationships/image" Target="../media/image1.emf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4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tags" Target="../tags/tag218.xml"/><Relationship Id="rId18" Type="http://schemas.openxmlformats.org/officeDocument/2006/relationships/tags" Target="../tags/tag223.xml"/><Relationship Id="rId3" Type="http://schemas.openxmlformats.org/officeDocument/2006/relationships/tags" Target="../tags/tag208.xml"/><Relationship Id="rId21" Type="http://schemas.openxmlformats.org/officeDocument/2006/relationships/tags" Target="../tags/tag226.xml"/><Relationship Id="rId7" Type="http://schemas.openxmlformats.org/officeDocument/2006/relationships/tags" Target="../tags/tag212.xml"/><Relationship Id="rId12" Type="http://schemas.openxmlformats.org/officeDocument/2006/relationships/tags" Target="../tags/tag217.xml"/><Relationship Id="rId17" Type="http://schemas.openxmlformats.org/officeDocument/2006/relationships/tags" Target="../tags/tag222.xml"/><Relationship Id="rId2" Type="http://schemas.openxmlformats.org/officeDocument/2006/relationships/tags" Target="../tags/tag207.xml"/><Relationship Id="rId16" Type="http://schemas.openxmlformats.org/officeDocument/2006/relationships/tags" Target="../tags/tag221.xml"/><Relationship Id="rId20" Type="http://schemas.openxmlformats.org/officeDocument/2006/relationships/tags" Target="../tags/tag225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24" Type="http://schemas.openxmlformats.org/officeDocument/2006/relationships/image" Target="../media/image1.emf"/><Relationship Id="rId5" Type="http://schemas.openxmlformats.org/officeDocument/2006/relationships/tags" Target="../tags/tag210.xml"/><Relationship Id="rId15" Type="http://schemas.openxmlformats.org/officeDocument/2006/relationships/tags" Target="../tags/tag220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15.xml"/><Relationship Id="rId19" Type="http://schemas.openxmlformats.org/officeDocument/2006/relationships/tags" Target="../tags/tag224.xml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4" Type="http://schemas.openxmlformats.org/officeDocument/2006/relationships/tags" Target="../tags/tag219.xml"/><Relationship Id="rId22" Type="http://schemas.openxmlformats.org/officeDocument/2006/relationships/tags" Target="../tags/tag22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3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.emf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1.emf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2" Type="http://schemas.openxmlformats.org/officeDocument/2006/relationships/tags" Target="../tags/tag57.xml"/><Relationship Id="rId16" Type="http://schemas.openxmlformats.org/officeDocument/2006/relationships/image" Target="../media/image1.emf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(Image 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81600" y="1858961"/>
            <a:ext cx="12643200" cy="5421600"/>
          </a:xfrm>
          <a:prstGeom prst="rect">
            <a:avLst/>
          </a:prstGeom>
        </p:spPr>
        <p:txBody>
          <a:bodyPr lIns="6552000" bIns="180000" anchor="ctr" anchorCtr="0">
            <a:noAutofit/>
          </a:bodyPr>
          <a:lstStyle>
            <a:lvl1pPr marL="6858" indent="0" algn="l">
              <a:buNone/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text" descr="{&quot;templafy&quot;:{&quot;id&quot;:&quot;55521207-6c7a-4d05-a48c-0b572497a00f&quot;}}" title="Translations.Keylin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60566" y="1975104"/>
            <a:ext cx="7956000" cy="133183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000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/>
              <a:t>&lt;&lt;Keyline&gt;&gt;</a:t>
            </a:r>
          </a:p>
        </p:txBody>
      </p:sp>
      <p:sp>
        <p:nvSpPr>
          <p:cNvPr id="17" name="text" descr="{&quot;templafy&quot;:{&quot;id&quot;:&quot;6fd9023e-7808-4827-bd38-212d8e99c529&quot;}}" title="Translations.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60566" y="3419855"/>
            <a:ext cx="7956000" cy="647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58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/>
              <a:t>&lt;&lt;Infoline&gt;&gt;</a:t>
            </a:r>
          </a:p>
        </p:txBody>
      </p:sp>
      <p:sp>
        <p:nvSpPr>
          <p:cNvPr id="38" name="text" descr="{&quot;templafy&quot;:{&quot;id&quot;:&quot;567edb82-a210-44fa-b8fd-2054a25c942f&quot;}}" title="Translations.PresentationPresenter"/>
          <p:cNvSpPr>
            <a:spLocks noGrp="1"/>
          </p:cNvSpPr>
          <p:nvPr>
            <p:ph type="body" sz="quarter" idx="11" hasCustomPrompt="1"/>
          </p:nvPr>
        </p:nvSpPr>
        <p:spPr>
          <a:xfrm>
            <a:off x="561336" y="4367578"/>
            <a:ext cx="5979314" cy="27432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6858" indent="0">
              <a:spcBef>
                <a:spcPts val="0"/>
              </a:spcBef>
              <a:buFontTx/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&lt;&lt;Presentation presenter&gt;&gt;</a:t>
            </a:r>
          </a:p>
        </p:txBody>
      </p:sp>
      <p:sp>
        <p:nvSpPr>
          <p:cNvPr id="40" name="text" descr="{&quot;templafy&quot;:{&quot;id&quot;:&quot;36510bad-c4c4-4657-a5e4-7769be630583&quot;}}" title="Translations.PresenterFunction"/>
          <p:cNvSpPr>
            <a:spLocks noGrp="1"/>
          </p:cNvSpPr>
          <p:nvPr>
            <p:ph type="body" sz="quarter" idx="12" hasCustomPrompt="1"/>
          </p:nvPr>
        </p:nvSpPr>
        <p:spPr>
          <a:xfrm>
            <a:off x="561336" y="4664900"/>
            <a:ext cx="5979314" cy="2743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6858" indent="0">
              <a:spcBef>
                <a:spcPts val="0"/>
              </a:spcBef>
              <a:buFontTx/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&lt;&lt;Presenter function&gt;&gt;</a:t>
            </a:r>
          </a:p>
        </p:txBody>
      </p:sp>
      <p:sp>
        <p:nvSpPr>
          <p:cNvPr id="10" name="text" descr="{&quot;templafy&quot;:{&quot;id&quot;:&quot;e2a0b257-ab0e-40a2-9906-28ff0148dbb4&quot;}}" title="Form.Classification.Classification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0151330" y="763200"/>
            <a:ext cx="2656598" cy="16927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latin typeface="+mn-lt"/>
              </a:rPr>
              <a:t>Internal</a:t>
            </a:r>
          </a:p>
        </p:txBody>
      </p:sp>
      <p:sp>
        <p:nvSpPr>
          <p:cNvPr id="15" name="text" descr="{&quot;templafy&quot;:{&quot;id&quot;:&quot;b1a22be4-76c6-402d-b028-c957da7e9247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7772400" y="6408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pic>
        <p:nvPicPr>
          <p:cNvPr id="1144804605" name="image" descr="{&quot;templafy&quot;:{&quot;id&quot;:&quot;b12fde4c-34a5-4859-a4e9-5a8ce188048a&quot;}}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84" y="566928"/>
            <a:ext cx="1110225" cy="406800"/>
          </a:xfrm>
          <a:prstGeom prst="rect">
            <a:avLst/>
          </a:prstGeom>
        </p:spPr>
      </p:pic>
      <p:sp>
        <p:nvSpPr>
          <p:cNvPr id="13" name="text" descr="{&quot;templafy&quot;:{&quot;id&quot;:&quot;48735c19-d7f8-4654-83c5-8e7675ffa57a&quot;}}" title="Translations.DatePp">
            <a:extLst>
              <a:ext uri="{FF2B5EF4-FFF2-40B4-BE49-F238E27FC236}">
                <a16:creationId xmlns:a16="http://schemas.microsoft.com/office/drawing/2014/main" id="{DF5E05ED-8073-495A-80D9-D9E11B7C3C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1333" y="6840000"/>
            <a:ext cx="4766400" cy="302400"/>
          </a:xfrm>
        </p:spPr>
        <p:txBody>
          <a:bodyPr anchor="b" anchorCtr="0">
            <a:noAutofit/>
          </a:bodyPr>
          <a:lstStyle>
            <a:lvl1pPr marL="7200" marR="0" indent="0" algn="l" defTabSz="1005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 2" panose="05020102010507070707" pitchFamily="18" charset="2"/>
              <a:buNone/>
              <a:tabLst/>
              <a:defRPr sz="1100" baseline="0">
                <a:latin typeface="+mn-lt"/>
              </a:defRPr>
            </a:lvl1pPr>
          </a:lstStyle>
          <a:p>
            <a:pPr marL="7200" marR="0" lvl="0" indent="0" algn="l" defTabSz="1005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&lt;&lt;Date&gt;&gt;</a:t>
            </a:r>
          </a:p>
        </p:txBody>
      </p:sp>
    </p:spTree>
    <p:extLst>
      <p:ext uri="{BB962C8B-B14F-4D97-AF65-F5344CB8AC3E}">
        <p14:creationId xmlns:p14="http://schemas.microsoft.com/office/powerpoint/2010/main" val="26437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" descr="{&quot;templafy&quot;:{&quot;id&quot;:&quot;05e45c7b-a7a4-4591-ae38-c32a6fcc62df&quot;}}" title="Translations.Page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-1"/>
            <a:ext cx="12247383" cy="944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&lt;&lt;Page heading&gt;&gt;</a:t>
            </a:r>
          </a:p>
        </p:txBody>
      </p:sp>
      <p:sp>
        <p:nvSpPr>
          <p:cNvPr id="31" name="text" descr="{&quot;templafy&quot;:{&quot;id&quot;:&quot;7e03ae2e-167e-4458-8f05-e01e9b1b44d1&quot;}}" title="Translations.MessageText">
            <a:extLst>
              <a:ext uri="{FF2B5EF4-FFF2-40B4-BE49-F238E27FC236}">
                <a16:creationId xmlns:a16="http://schemas.microsoft.com/office/drawing/2014/main" id="{AD3E66C6-1C99-4E5A-87E9-8395E202AD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0567" y="1127126"/>
            <a:ext cx="12247200" cy="274320"/>
          </a:xfrm>
          <a:prstGeom prst="rect">
            <a:avLst/>
          </a:prstGeom>
        </p:spPr>
        <p:txBody>
          <a:bodyPr lIns="0" tIns="0" rIns="0" bIns="0"/>
          <a:lstStyle>
            <a:lvl1pPr marL="6858" indent="0">
              <a:spcBef>
                <a:spcPts val="0"/>
              </a:spcBef>
              <a:buFontTx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&lt;&lt;Message&gt;&gt;</a:t>
            </a:r>
          </a:p>
        </p:txBody>
      </p:sp>
      <p:sp>
        <p:nvSpPr>
          <p:cNvPr id="27" name="text" descr="{&quot;templafy&quot;:{&quot;id&quot;:&quot;6e534c75-bf6c-4f24-bc7c-e9ea09e1dc5a&quot;}}" title="Translations.LayoutHeading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560567" y="1857600"/>
            <a:ext cx="594000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60567" y="2216150"/>
            <a:ext cx="5940000" cy="3857050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6" name="text" descr="{&quot;templafy&quot;:{&quot;id&quot;:&quot;4fcca216-f52e-44f3-8ca8-2712812e13cd&quot;}}" title="Translations.Source"/>
          <p:cNvSpPr>
            <a:spLocks noGrp="1"/>
          </p:cNvSpPr>
          <p:nvPr>
            <p:ph type="body" idx="21" hasCustomPrompt="1"/>
            <p:custDataLst>
              <p:tags r:id="rId4"/>
            </p:custDataLst>
          </p:nvPr>
        </p:nvSpPr>
        <p:spPr>
          <a:xfrm>
            <a:off x="560567" y="6084000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28" name="text" descr="{&quot;templafy&quot;:{&quot;id&quot;:&quot;865bfa03-cee6-40ba-a0da-35833896bd30&quot;}}" title="Translations.LayoutHeading"/>
          <p:cNvSpPr>
            <a:spLocks noGrp="1"/>
          </p:cNvSpPr>
          <p:nvPr>
            <p:ph type="body" idx="25" hasCustomPrompt="1"/>
            <p:custDataLst>
              <p:tags r:id="rId5"/>
            </p:custDataLst>
          </p:nvPr>
        </p:nvSpPr>
        <p:spPr>
          <a:xfrm>
            <a:off x="6868800" y="1857600"/>
            <a:ext cx="594000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 hasCustomPrompt="1"/>
            <p:custDataLst>
              <p:tags r:id="rId6"/>
            </p:custDataLst>
          </p:nvPr>
        </p:nvSpPr>
        <p:spPr>
          <a:xfrm>
            <a:off x="6868800" y="2216150"/>
            <a:ext cx="5940000" cy="1619938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2" name="text" descr="{&quot;templafy&quot;:{&quot;id&quot;:&quot;9807df04-a562-4c1e-b86a-4b3f4b3f611c&quot;}}" title="Translations.Source"/>
          <p:cNvSpPr>
            <a:spLocks noGrp="1"/>
          </p:cNvSpPr>
          <p:nvPr>
            <p:ph type="body" idx="18" hasCustomPrompt="1"/>
            <p:custDataLst>
              <p:tags r:id="rId7"/>
            </p:custDataLst>
          </p:nvPr>
        </p:nvSpPr>
        <p:spPr>
          <a:xfrm>
            <a:off x="6868800" y="3846579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30" name="text" descr="{&quot;templafy&quot;:{&quot;id&quot;:&quot;8931e9b5-fab7-44a5-a416-5d6019996509&quot;}}" title="Translations.LayoutHeading"/>
          <p:cNvSpPr>
            <a:spLocks noGrp="1"/>
          </p:cNvSpPr>
          <p:nvPr>
            <p:ph type="body" idx="26" hasCustomPrompt="1"/>
            <p:custDataLst>
              <p:tags r:id="rId8"/>
            </p:custDataLst>
          </p:nvPr>
        </p:nvSpPr>
        <p:spPr>
          <a:xfrm>
            <a:off x="6868800" y="4093200"/>
            <a:ext cx="594000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 hasCustomPrompt="1"/>
            <p:custDataLst>
              <p:tags r:id="rId9"/>
            </p:custDataLst>
          </p:nvPr>
        </p:nvSpPr>
        <p:spPr>
          <a:xfrm>
            <a:off x="6868800" y="4453200"/>
            <a:ext cx="5940000" cy="1618488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9" name="text" descr="{&quot;templafy&quot;:{&quot;id&quot;:&quot;f90fb98c-e218-47eb-8157-a01cccdb50fa&quot;}}" title="Translations.Source"/>
          <p:cNvSpPr>
            <a:spLocks noGrp="1"/>
          </p:cNvSpPr>
          <p:nvPr>
            <p:ph type="body" idx="24" hasCustomPrompt="1"/>
            <p:custDataLst>
              <p:tags r:id="rId10"/>
            </p:custDataLst>
          </p:nvPr>
        </p:nvSpPr>
        <p:spPr>
          <a:xfrm>
            <a:off x="6868800" y="6084000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35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pic>
        <p:nvPicPr>
          <p:cNvPr id="1995818092" name="image" descr="{&quot;templafy&quot;:{&quot;id&quot;:&quot;b4d34195-998e-429e-938e-c303c4c1c490&quot;}}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20" name="text" descr="{&quot;templafy&quot;:{&quot;id&quot;:&quot;1c348d8f-3ce4-453d-8194-f37a117f4f58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38" name="Straight Connector 37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AYOUT BODY" hidden="1"/>
          <p:cNvSpPr/>
          <p:nvPr userDrawn="1"/>
        </p:nvSpPr>
        <p:spPr>
          <a:xfrm>
            <a:off x="561600" y="4897437"/>
            <a:ext cx="5938967" cy="11763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lang="en-GB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76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" descr="{&quot;templafy&quot;:{&quot;id&quot;:&quot;d19ac3b3-c4ae-4a35-aeef-59a3782d6376&quot;}}" title="Translations.Page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-1"/>
            <a:ext cx="12247158" cy="944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&lt;&lt;Page heading&gt;&gt;</a:t>
            </a:r>
          </a:p>
        </p:txBody>
      </p:sp>
      <p:sp>
        <p:nvSpPr>
          <p:cNvPr id="30" name="text" descr="{&quot;templafy&quot;:{&quot;id&quot;:&quot;c00f97b4-2734-4ccf-b95b-9e238d01f951&quot;}}" title="Translations.MessageText">
            <a:extLst>
              <a:ext uri="{FF2B5EF4-FFF2-40B4-BE49-F238E27FC236}">
                <a16:creationId xmlns:a16="http://schemas.microsoft.com/office/drawing/2014/main" id="{916DE24C-C52E-4AEC-BFDC-3C3E0140CFE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0567" y="1127126"/>
            <a:ext cx="12247200" cy="274320"/>
          </a:xfrm>
          <a:prstGeom prst="rect">
            <a:avLst/>
          </a:prstGeom>
        </p:spPr>
        <p:txBody>
          <a:bodyPr lIns="0" tIns="0" rIns="0" bIns="0"/>
          <a:lstStyle>
            <a:lvl1pPr marL="6858" indent="0">
              <a:spcBef>
                <a:spcPts val="0"/>
              </a:spcBef>
              <a:buFontTx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&lt;&lt;Message&gt;&gt;</a:t>
            </a:r>
          </a:p>
        </p:txBody>
      </p:sp>
      <p:sp>
        <p:nvSpPr>
          <p:cNvPr id="25" name="text" descr="{&quot;templafy&quot;:{&quot;id&quot;:&quot;0afec049-b284-4bcc-a980-a695c0343905&quot;}}" title="Translations.LayoutHeading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560567" y="1858963"/>
            <a:ext cx="5940000" cy="357837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60567" y="2216150"/>
            <a:ext cx="5940000" cy="1619938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4" name="text" descr="{&quot;templafy&quot;:{&quot;id&quot;:&quot;c0338ed5-98a9-42eb-bd65-39fd0d3f74f9&quot;}}" title="Translations.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846579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27" name="text" descr="{&quot;templafy&quot;:{&quot;id&quot;:&quot;1e3c7061-5d19-486d-b056-f21cf5bc82a6&quot;}}" title="Translations.LayoutHeading"/>
          <p:cNvSpPr>
            <a:spLocks noGrp="1"/>
          </p:cNvSpPr>
          <p:nvPr>
            <p:ph type="body" idx="26" hasCustomPrompt="1"/>
            <p:custDataLst>
              <p:tags r:id="rId5"/>
            </p:custDataLst>
          </p:nvPr>
        </p:nvSpPr>
        <p:spPr>
          <a:xfrm>
            <a:off x="560567" y="4093200"/>
            <a:ext cx="594000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 hasCustomPrompt="1"/>
            <p:custDataLst>
              <p:tags r:id="rId6"/>
            </p:custDataLst>
          </p:nvPr>
        </p:nvSpPr>
        <p:spPr>
          <a:xfrm>
            <a:off x="560567" y="4452938"/>
            <a:ext cx="5940000" cy="1619250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6" name="text" descr="{&quot;templafy&quot;:{&quot;id&quot;:&quot;a71da509-9387-4699-a8ab-34f0d60fa330&quot;}}" title="Translations.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084000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26" name="text" descr="{&quot;templafy&quot;:{&quot;id&quot;:&quot;d336cf19-0b7b-4f0d-8f64-c4a3c2763d4f&quot;}}" title="Translations.LayoutHeading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6868800" y="1858963"/>
            <a:ext cx="5940000" cy="357837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 hasCustomPrompt="1"/>
            <p:custDataLst>
              <p:tags r:id="rId9"/>
            </p:custDataLst>
          </p:nvPr>
        </p:nvSpPr>
        <p:spPr>
          <a:xfrm>
            <a:off x="6868800" y="2216150"/>
            <a:ext cx="5940000" cy="3857050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9" name="text" descr="{&quot;templafy&quot;:{&quot;id&quot;:&quot;02849f1c-3f31-46f8-896a-38c41b52700c&quot;}}" title="Translations.Source"/>
          <p:cNvSpPr>
            <a:spLocks noGrp="1"/>
          </p:cNvSpPr>
          <p:nvPr>
            <p:ph type="body" idx="24" hasCustomPrompt="1"/>
            <p:custDataLst>
              <p:tags r:id="rId10"/>
            </p:custDataLst>
          </p:nvPr>
        </p:nvSpPr>
        <p:spPr>
          <a:xfrm>
            <a:off x="6868800" y="6084000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34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pic>
        <p:nvPicPr>
          <p:cNvPr id="1549454343" name="image" descr="{&quot;templafy&quot;:{&quot;id&quot;:&quot;00ff6faa-d4b4-472f-ab37-e1d8924360f9&quot;}}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18" name="text" descr="{&quot;templafy&quot;:{&quot;id&quot;:&quot;cfe74a3c-f26f-43f4-9671-61c57f910e3e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36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AYOUT BODY" hidden="1"/>
          <p:cNvSpPr/>
          <p:nvPr userDrawn="1"/>
        </p:nvSpPr>
        <p:spPr>
          <a:xfrm>
            <a:off x="561600" y="4897437"/>
            <a:ext cx="5938967" cy="11763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lang="en-GB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77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sclaimer Page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0"/>
            <a:ext cx="5483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3" name="text" descr="{&quot;templafy&quot;:{&quot;id&quot;:&quot;8e34f92d-f198-40c4-9d3f-dd58c5747e37&quot;}}" title="UserProfile.Language.DisclaimerFax"/>
          <p:cNvSpPr/>
          <p:nvPr userDrawn="1"/>
        </p:nvSpPr>
        <p:spPr>
          <a:xfrm>
            <a:off x="557786" y="1858962"/>
            <a:ext cx="12250164" cy="4215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spcBef>
                <a:spcPts val="100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91098723" name="image" descr="{&quot;templafy&quot;:{&quot;id&quot;:&quot;ba3a2670-c5dc-409f-aae8-197832c45f17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8" name="text" descr="{&quot;templafy&quot;:{&quot;id&quot;:&quot;995616cb-e0bd-41af-a615-dea7df931176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0213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 descr="{&quot;templafy&quot;:{&quot;id&quot;:&quot;06263093-e7c4-4dec-a012-4cdc86eebb91&quot;}}" title="Translations.ContactInformation"/>
          <p:cNvSpPr txBox="1"/>
          <p:nvPr userDrawn="1"/>
        </p:nvSpPr>
        <p:spPr>
          <a:xfrm>
            <a:off x="560567" y="3"/>
            <a:ext cx="12259344" cy="94456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>
                <a:latin typeface="+mn-lt"/>
              </a:rPr>
              <a:t>Contact information</a:t>
            </a: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560567" y="1033272"/>
            <a:ext cx="1224715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0"/>
            <a:ext cx="5483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4" name="text" descr="{&quot;templafy&quot;:{&quot;id&quot;:&quot;f28a118e-3b0e-40d8-8e05-21e35d0e948d&quot;}}" title="UserProfile.Language.Web"/>
          <p:cNvSpPr/>
          <p:nvPr userDrawn="1"/>
        </p:nvSpPr>
        <p:spPr>
          <a:xfrm>
            <a:off x="561334" y="6109200"/>
            <a:ext cx="8635909" cy="228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</a:rPr>
              <a:t>www.ubs.com</a:t>
            </a:r>
          </a:p>
        </p:txBody>
      </p:sp>
      <p:sp>
        <p:nvSpPr>
          <p:cNvPr id="8" name="text" descr="{&quot;templafy&quot;:{&quot;id&quot;:&quot;5e5f0670-23fe-4d6f-8ad8-1dbc64876356&quot;}}" title="UserProfile.Language.CompanyName"/>
          <p:cNvSpPr/>
          <p:nvPr userDrawn="1"/>
        </p:nvSpPr>
        <p:spPr>
          <a:xfrm>
            <a:off x="560566" y="5025600"/>
            <a:ext cx="8635909" cy="18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chemeClr val="tx1"/>
                </a:solidFill>
              </a:rPr>
              <a:t>UBS Business Solutions AG</a:t>
            </a:r>
          </a:p>
        </p:txBody>
      </p:sp>
      <p:sp>
        <p:nvSpPr>
          <p:cNvPr id="9" name="text" descr="{&quot;templafy&quot;:{&quot;id&quot;:&quot;5170240c-8411-465e-82ba-46611174f5a6&quot;}}" title="UserProfile.Language.FullAddressLine"/>
          <p:cNvSpPr/>
          <p:nvPr userDrawn="1"/>
        </p:nvSpPr>
        <p:spPr>
          <a:xfrm>
            <a:off x="560565" y="5198400"/>
            <a:ext cx="8635909" cy="53250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chemeClr val="tx1"/>
                </a:solidFill>
              </a:rPr>
              <a:t>Postfach
8098 Zürich</a:t>
            </a:r>
          </a:p>
        </p:txBody>
      </p:sp>
      <p:sp>
        <p:nvSpPr>
          <p:cNvPr id="10" name="text" descr="{&quot;templafy&quot;:{&quot;id&quot;:&quot;9a76cb6f-628f-431c-9ef2-7d8c2c36a56f&quot;}}" title="UserProfile.Language.ReceptionPhone"/>
          <p:cNvSpPr/>
          <p:nvPr userDrawn="1"/>
        </p:nvSpPr>
        <p:spPr>
          <a:xfrm>
            <a:off x="560564" y="5871600"/>
            <a:ext cx="8635909" cy="266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spcBef>
                <a:spcPts val="0"/>
              </a:spcBef>
            </a:pPr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bc67dea8-2551-42f4-9694-e37e4804510e&quot;}}" title="UserProfile.Language.Endorsement"/>
          <p:cNvSpPr/>
          <p:nvPr userDrawn="1"/>
        </p:nvSpPr>
        <p:spPr>
          <a:xfrm>
            <a:off x="561334" y="6420854"/>
            <a:ext cx="8635909" cy="228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l">
              <a:spcBef>
                <a:spcPts val="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1863554131" name="image" descr="{&quot;templafy&quot;:{&quot;id&quot;:&quot;8c61f644-025a-4550-abc5-93c5595c341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14" name="text" descr="{&quot;templafy&quot;:{&quot;id&quot;:&quot;39eaaff6-63e5-42e0-ad68-817d4d1d3377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454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 -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P Agenda Section" hidden="1"/>
          <p:cNvGrpSpPr/>
          <p:nvPr userDrawn="1"/>
        </p:nvGrpSpPr>
        <p:grpSpPr>
          <a:xfrm>
            <a:off x="560565" y="1785353"/>
            <a:ext cx="12343109" cy="406265"/>
            <a:chOff x="560565" y="1785353"/>
            <a:chExt cx="12343109" cy="406265"/>
          </a:xfrm>
        </p:grpSpPr>
        <p:sp>
          <p:nvSpPr>
            <p:cNvPr id="30" name="Textbox" hidden="1"/>
            <p:cNvSpPr txBox="1">
              <a:spLocks/>
            </p:cNvSpPr>
            <p:nvPr userDrawn="1"/>
          </p:nvSpPr>
          <p:spPr>
            <a:xfrm>
              <a:off x="2023485" y="1785353"/>
              <a:ext cx="10334035" cy="406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100000"/>
                    </a:schemeClr>
                  </a:solidFill>
                </a14:hiddenFill>
              </a:ext>
            </a:extLst>
          </p:spPr>
          <p:txBody>
            <a:bodyPr wrap="square" lIns="0" rIns="0" rtlCol="0" anchor="ctr">
              <a:normAutofit/>
            </a:bodyPr>
            <a:lstStyle/>
            <a:p>
              <a:pPr algn="l" defTabSz="10263027">
                <a:tabLst>
                  <a:tab pos="10458512" algn="l"/>
                </a:tabLst>
              </a:pPr>
              <a:r>
                <a:rPr lang="en-US" altLang="zh-CN" sz="1600" b="1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&lt;TEXT&gt;</a:t>
              </a:r>
              <a:r>
                <a:rPr lang="en-US" altLang="en-US" sz="1600" b="1" u="sng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</a:t>
              </a:r>
            </a:p>
          </p:txBody>
        </p:sp>
        <p:sp>
          <p:nvSpPr>
            <p:cNvPr id="45" name="Textbox" descr="{&quot;templafy&quot;:{&quot;id&quot;:&quot;fcb75b63-779f-490f-9604-a461b7cdaa9f&quot;}}" hidden="1" title="Translations.SectionN"/>
            <p:cNvSpPr txBox="1">
              <a:spLocks/>
            </p:cNvSpPr>
            <p:nvPr userDrawn="1"/>
          </p:nvSpPr>
          <p:spPr>
            <a:xfrm>
              <a:off x="560565" y="1785353"/>
              <a:ext cx="1179576" cy="406265"/>
            </a:xfrm>
            <a:prstGeom prst="rect">
              <a:avLst/>
            </a:prstGeom>
            <a:noFill/>
          </p:spPr>
          <p:txBody>
            <a:bodyPr wrap="none" lIns="0" rIns="0" rtlCol="0" anchor="ctr">
              <a:noAutofit/>
            </a:bodyPr>
            <a:lstStyle/>
            <a:p>
              <a:pPr algn="l"/>
              <a:r>
                <a:rPr lang="en-US" altLang="en-US" sz="1600" b="0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Section &lt;N&gt;</a:t>
              </a:r>
            </a:p>
          </p:txBody>
        </p:sp>
        <p:sp>
          <p:nvSpPr>
            <p:cNvPr id="32" name="Textbox" hidden="1"/>
            <p:cNvSpPr txBox="1">
              <a:spLocks/>
            </p:cNvSpPr>
            <p:nvPr userDrawn="1"/>
          </p:nvSpPr>
          <p:spPr>
            <a:xfrm>
              <a:off x="11992195" y="1785353"/>
              <a:ext cx="911479" cy="4062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0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&lt;P&gt;</a:t>
              </a:r>
              <a:endParaRPr lang="en-US" altLang="en-US" sz="1600" b="0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" name="SP Agenda Section Highlight" hidden="1">
            <a:extLst>
              <a:ext uri="{FF2B5EF4-FFF2-40B4-BE49-F238E27FC236}">
                <a16:creationId xmlns:a16="http://schemas.microsoft.com/office/drawing/2014/main" id="{769E1169-793C-40A0-9D33-FE2755FA1CE8}"/>
              </a:ext>
            </a:extLst>
          </p:cNvPr>
          <p:cNvGrpSpPr>
            <a:grpSpLocks/>
          </p:cNvGrpSpPr>
          <p:nvPr userDrawn="1"/>
        </p:nvGrpSpPr>
        <p:grpSpPr>
          <a:xfrm>
            <a:off x="560565" y="2073600"/>
            <a:ext cx="12349389" cy="406265"/>
            <a:chOff x="1797664" y="2085631"/>
            <a:chExt cx="8630466" cy="369332"/>
          </a:xfrm>
        </p:grpSpPr>
        <p:sp>
          <p:nvSpPr>
            <p:cNvPr id="35" name="Textbox" hidden="1">
              <a:extLst>
                <a:ext uri="{FF2B5EF4-FFF2-40B4-BE49-F238E27FC236}">
                  <a16:creationId xmlns:a16="http://schemas.microsoft.com/office/drawing/2014/main" id="{ED77B6A4-D6AE-452D-B97F-705ED451BE8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20036" y="2085631"/>
              <a:ext cx="7222016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normAutofit/>
            </a:bodyPr>
            <a:lstStyle/>
            <a:p>
              <a:pPr algn="l" defTabSz="10263027">
                <a:tabLst>
                  <a:tab pos="10458512" algn="l"/>
                </a:tabLst>
              </a:pPr>
              <a:r>
                <a:rPr lang="en-US" altLang="zh-CN" sz="1600" b="1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&lt;TEXT&gt;</a:t>
              </a:r>
              <a:endParaRPr lang="en-US" altLang="en-US" sz="1600" b="1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" descr="{&quot;templafy&quot;:{&quot;id&quot;:&quot;84b5dc7f-2648-487c-9fdf-9b3919f069a2&quot;}}" hidden="1" title="Translations.SectionN">
              <a:extLst>
                <a:ext uri="{FF2B5EF4-FFF2-40B4-BE49-F238E27FC236}">
                  <a16:creationId xmlns:a16="http://schemas.microsoft.com/office/drawing/2014/main" id="{E170E148-0384-4B4B-A918-27EFC5085CB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823126" cy="369332"/>
            </a:xfrm>
            <a:prstGeom prst="rect">
              <a:avLst/>
            </a:prstGeom>
            <a:noFill/>
          </p:spPr>
          <p:txBody>
            <a:bodyPr wrap="none" lIns="0" rIns="0" rtlCol="0" anchor="ctr">
              <a:noAutofit/>
            </a:bodyPr>
            <a:lstStyle/>
            <a:p>
              <a:pPr algn="l"/>
              <a:r>
                <a:rPr lang="en-US" altLang="en-US" sz="1600" b="0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Section &lt;N&gt;</a:t>
              </a:r>
            </a:p>
          </p:txBody>
        </p:sp>
        <p:sp>
          <p:nvSpPr>
            <p:cNvPr id="37" name="Textbox" hidden="1">
              <a:extLst>
                <a:ext uri="{FF2B5EF4-FFF2-40B4-BE49-F238E27FC236}">
                  <a16:creationId xmlns:a16="http://schemas.microsoft.com/office/drawing/2014/main" id="{DAB4BF88-1BBB-4C82-8771-6E7B70C05E1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791136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0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&lt;P&gt;</a:t>
              </a:r>
              <a:endParaRPr lang="en-US" altLang="en-US" sz="1600" b="0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8" name="SP Agenda Subsection" hidden="1">
            <a:extLst>
              <a:ext uri="{FF2B5EF4-FFF2-40B4-BE49-F238E27FC236}">
                <a16:creationId xmlns:a16="http://schemas.microsoft.com/office/drawing/2014/main" id="{0EB22F6F-6E27-4866-8BAB-D0FEAA9B8D53}"/>
              </a:ext>
            </a:extLst>
          </p:cNvPr>
          <p:cNvGrpSpPr>
            <a:grpSpLocks/>
          </p:cNvGrpSpPr>
          <p:nvPr userDrawn="1"/>
        </p:nvGrpSpPr>
        <p:grpSpPr>
          <a:xfrm>
            <a:off x="2023484" y="2361600"/>
            <a:ext cx="10882734" cy="406265"/>
            <a:chOff x="1797664" y="2085631"/>
            <a:chExt cx="8779185" cy="369332"/>
          </a:xfrm>
        </p:grpSpPr>
        <p:sp>
          <p:nvSpPr>
            <p:cNvPr id="39" name="Textbox" hidden="1">
              <a:extLst>
                <a:ext uri="{FF2B5EF4-FFF2-40B4-BE49-F238E27FC236}">
                  <a16:creationId xmlns:a16="http://schemas.microsoft.com/office/drawing/2014/main" id="{25E25CAA-0727-4AA6-AAF3-CE4D4F1C2FD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918719" y="2085631"/>
              <a:ext cx="7222016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l" defTabSz="10263027">
                <a:tabLst>
                  <a:tab pos="10458512" algn="l"/>
                </a:tabLst>
              </a:pPr>
              <a:r>
                <a:rPr lang="en-US" altLang="zh-CN" sz="1600" b="0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&lt;TEXT&gt;</a:t>
              </a:r>
              <a:endParaRPr lang="en-US" altLang="en-US" sz="1600" b="0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Textbox" descr="{&quot;templafy&quot;:{&quot;id&quot;:&quot;426f09a8-322c-4833-a455-87a62bf58f37&quot;}}" hidden="1" title="Translations.SectionN">
              <a:extLst>
                <a:ext uri="{FF2B5EF4-FFF2-40B4-BE49-F238E27FC236}">
                  <a16:creationId xmlns:a16="http://schemas.microsoft.com/office/drawing/2014/main" id="{2DFF3FA7-64F2-4739-B0D5-FCD0E142A98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823126" cy="369332"/>
            </a:xfrm>
            <a:prstGeom prst="rect">
              <a:avLst/>
            </a:prstGeom>
            <a:noFill/>
          </p:spPr>
          <p:txBody>
            <a:bodyPr wrap="none" lIns="0" rIns="0" rtlCol="0" anchor="ctr">
              <a:noAutofit/>
            </a:bodyPr>
            <a:lstStyle/>
            <a:p>
              <a:pPr algn="l"/>
              <a:r>
                <a:rPr lang="en-US" altLang="en-US" sz="1600" b="0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Section &lt;N&gt;</a:t>
              </a:r>
            </a:p>
          </p:txBody>
        </p:sp>
        <p:sp>
          <p:nvSpPr>
            <p:cNvPr id="41" name="Textbox" hidden="1">
              <a:extLst>
                <a:ext uri="{FF2B5EF4-FFF2-40B4-BE49-F238E27FC236}">
                  <a16:creationId xmlns:a16="http://schemas.microsoft.com/office/drawing/2014/main" id="{4795564D-E40E-41ED-8453-539F58FC409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939855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0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&lt;P&gt;</a:t>
              </a:r>
              <a:endParaRPr lang="en-US" altLang="en-US" sz="1600" b="0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2" name="SP Agenda Subsection Highlight" hidden="1">
            <a:extLst>
              <a:ext uri="{FF2B5EF4-FFF2-40B4-BE49-F238E27FC236}">
                <a16:creationId xmlns:a16="http://schemas.microsoft.com/office/drawing/2014/main" id="{BE23AB2C-9737-4D6F-BDE9-5A014F9B1400}"/>
              </a:ext>
            </a:extLst>
          </p:cNvPr>
          <p:cNvGrpSpPr>
            <a:grpSpLocks/>
          </p:cNvGrpSpPr>
          <p:nvPr userDrawn="1"/>
        </p:nvGrpSpPr>
        <p:grpSpPr>
          <a:xfrm>
            <a:off x="2023484" y="2653200"/>
            <a:ext cx="10883111" cy="406265"/>
            <a:chOff x="1797664" y="2085631"/>
            <a:chExt cx="8779490" cy="369332"/>
          </a:xfrm>
        </p:grpSpPr>
        <p:sp>
          <p:nvSpPr>
            <p:cNvPr id="43" name="Textbox" hidden="1">
              <a:extLst>
                <a:ext uri="{FF2B5EF4-FFF2-40B4-BE49-F238E27FC236}">
                  <a16:creationId xmlns:a16="http://schemas.microsoft.com/office/drawing/2014/main" id="{9958E42A-378A-4315-A860-24B34E580FA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918719" y="2085631"/>
              <a:ext cx="7222016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l" defTabSz="10263027">
                <a:tabLst>
                  <a:tab pos="10458512" algn="l"/>
                </a:tabLst>
              </a:pPr>
              <a:r>
                <a:rPr lang="en-US" altLang="zh-CN" sz="1600" b="1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&lt;TEXT&gt;</a:t>
              </a:r>
              <a:endParaRPr lang="en-US" altLang="en-US" sz="1600" b="1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Textbox" descr="{&quot;templafy&quot;:{&quot;id&quot;:&quot;5e7b9238-66d8-41ae-9c9f-dca207502edf&quot;}}" hidden="1" title="Translations.SectionN">
              <a:extLst>
                <a:ext uri="{FF2B5EF4-FFF2-40B4-BE49-F238E27FC236}">
                  <a16:creationId xmlns:a16="http://schemas.microsoft.com/office/drawing/2014/main" id="{926B43A5-5818-45D0-B312-ABEF98D26B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823126" cy="369332"/>
            </a:xfrm>
            <a:prstGeom prst="rect">
              <a:avLst/>
            </a:prstGeom>
            <a:noFill/>
          </p:spPr>
          <p:txBody>
            <a:bodyPr wrap="none" lIns="0" rIns="0" rtlCol="0" anchor="ctr">
              <a:noAutofit/>
            </a:bodyPr>
            <a:lstStyle/>
            <a:p>
              <a:pPr algn="l"/>
              <a:r>
                <a:rPr lang="en-US" altLang="en-US" sz="1600" b="0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Section &lt;N&gt;</a:t>
              </a:r>
            </a:p>
          </p:txBody>
        </p:sp>
        <p:sp>
          <p:nvSpPr>
            <p:cNvPr id="46" name="Textbox" hidden="1">
              <a:extLst>
                <a:ext uri="{FF2B5EF4-FFF2-40B4-BE49-F238E27FC236}">
                  <a16:creationId xmlns:a16="http://schemas.microsoft.com/office/drawing/2014/main" id="{10B6B0E4-E93A-4DA2-AA20-F9C87051F01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940160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&lt;P&gt;</a:t>
              </a:r>
              <a:endParaRPr lang="en-US" altLang="en-US" sz="1600" b="1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9" name="SP Header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50" name="Textbox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Textbox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Textbox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Textbox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Textbox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Textbox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" descr="{&quot;templafy&quot;:{&quot;id&quot;:&quot;81fc9288-d0b6-4053-af15-66ebffddcf06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pic>
        <p:nvPicPr>
          <p:cNvPr id="1614531172" name="image" descr="{&quot;templafy&quot;:{&quot;id&quot;:&quot;de5ee144-22ca-4f05-9873-10b81d001608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28" name="text" descr="{&quot;templafy&quot;:{&quot;id&quot;:&quot;f512b59e-ba6e-4eee-a4ba-d2cc0de5c82e&quot;}}" title="Translations.TableOfContents"/>
          <p:cNvSpPr txBox="1"/>
          <p:nvPr userDrawn="1"/>
        </p:nvSpPr>
        <p:spPr>
          <a:xfrm>
            <a:off x="560567" y="3"/>
            <a:ext cx="12259344" cy="94456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>
                <a:latin typeface="+mn-lt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600081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 Divider-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SP Agenda Section" hidden="1">
            <a:extLst>
              <a:ext uri="{FF2B5EF4-FFF2-40B4-BE49-F238E27FC236}">
                <a16:creationId xmlns:a16="http://schemas.microsoft.com/office/drawing/2014/main" id="{D9659B4B-8F8E-43DF-A2DF-3CDEC9BACEC8}"/>
              </a:ext>
            </a:extLst>
          </p:cNvPr>
          <p:cNvGrpSpPr>
            <a:grpSpLocks/>
          </p:cNvGrpSpPr>
          <p:nvPr userDrawn="1"/>
        </p:nvGrpSpPr>
        <p:grpSpPr>
          <a:xfrm>
            <a:off x="561600" y="1787270"/>
            <a:ext cx="10151180" cy="793392"/>
            <a:chOff x="1797664" y="2085631"/>
            <a:chExt cx="8657274" cy="721267"/>
          </a:xfrm>
        </p:grpSpPr>
        <p:sp>
          <p:nvSpPr>
            <p:cNvPr id="26" name="Textbox" hidden="1">
              <a:extLst>
                <a:ext uri="{FF2B5EF4-FFF2-40B4-BE49-F238E27FC236}">
                  <a16:creationId xmlns:a16="http://schemas.microsoft.com/office/drawing/2014/main" id="{59A441F3-408E-4E6A-9602-6C5E05AC667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437566"/>
              <a:ext cx="8654903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100000"/>
                    </a:schemeClr>
                  </a:solidFill>
                </a14:hiddenFill>
              </a:ext>
            </a:extLst>
          </p:spPr>
          <p:txBody>
            <a:bodyPr wrap="squar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 defTabSz="10263027">
                <a:tabLst>
                  <a:tab pos="10458512" algn="l"/>
                </a:tabLst>
              </a:pPr>
              <a:r>
                <a:rPr lang="en-US" altLang="zh-CN" sz="2800" b="0" kern="0" baseline="0" dirty="0">
                  <a:solidFill>
                    <a:schemeClr val="tx1"/>
                  </a:solidFill>
                  <a:latin typeface="+mn-lt"/>
                  <a:ea typeface="+mj-ea"/>
                  <a:cs typeface="+mn-cs"/>
                </a:rPr>
                <a:t>&lt;TEXT&gt;</a:t>
              </a:r>
              <a:endParaRPr lang="en-US" altLang="en-US" sz="2800" b="0" kern="0" baseline="0" dirty="0">
                <a:solidFill>
                  <a:schemeClr val="tx1"/>
                </a:solidFill>
                <a:latin typeface="+mn-lt"/>
                <a:ea typeface="+mj-ea"/>
                <a:cs typeface="+mn-cs"/>
              </a:endParaRPr>
            </a:p>
          </p:txBody>
        </p:sp>
        <p:sp>
          <p:nvSpPr>
            <p:cNvPr id="27" name="Textbox" descr="{&quot;templafy&quot;:{&quot;id&quot;:&quot;da8f7bb9-b6f9-42eb-a332-789caaaeccc4&quot;}}" hidden="1" title="Translations.SectionN">
              <a:extLst>
                <a:ext uri="{FF2B5EF4-FFF2-40B4-BE49-F238E27FC236}">
                  <a16:creationId xmlns:a16="http://schemas.microsoft.com/office/drawing/2014/main" id="{29471357-D178-4CE5-9C6A-F9AEC5A0DDD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823126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sz="1800" b="0" kern="0" baseline="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Section &lt;N&gt;</a:t>
              </a:r>
            </a:p>
          </p:txBody>
        </p:sp>
        <p:sp>
          <p:nvSpPr>
            <p:cNvPr id="28" name="Textbox" hidden="1">
              <a:extLst>
                <a:ext uri="{FF2B5EF4-FFF2-40B4-BE49-F238E27FC236}">
                  <a16:creationId xmlns:a16="http://schemas.microsoft.com/office/drawing/2014/main" id="{3007EFB4-E045-42D0-B9E6-BCC020C8D5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17944" y="2085631"/>
              <a:ext cx="636994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b="0" kern="0" baseline="0" dirty="0">
                  <a:solidFill>
                    <a:srgbClr val="000000">
                      <a:alpha val="0"/>
                    </a:srgbClr>
                  </a:solidFill>
                  <a:latin typeface="+mn-lt"/>
                  <a:ea typeface="+mn-ea"/>
                  <a:cs typeface="+mn-cs"/>
                </a:rPr>
                <a:t>&lt;P&gt;</a:t>
              </a:r>
              <a:endParaRPr lang="en-US" altLang="en-US" sz="1800" b="0" kern="0" baseline="0" dirty="0">
                <a:solidFill>
                  <a:srgbClr val="000000">
                    <a:alpha val="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" hidden="1">
              <a:extLst>
                <a:ext uri="{FF2B5EF4-FFF2-40B4-BE49-F238E27FC236}">
                  <a16:creationId xmlns:a16="http://schemas.microsoft.com/office/drawing/2014/main" id="{C5682DB4-8068-46B8-943E-2DD4EB7CC1C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96160" y="2085631"/>
              <a:ext cx="1257061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b="0" kern="0" baseline="0" dirty="0">
                  <a:solidFill>
                    <a:srgbClr val="000000">
                      <a:alpha val="0"/>
                    </a:srgbClr>
                  </a:solidFill>
                  <a:latin typeface="+mn-lt"/>
                  <a:ea typeface="+mn-ea"/>
                  <a:cs typeface="+mn-cs"/>
                </a:rPr>
                <a:t>&lt;TIMESLOT&gt;</a:t>
              </a:r>
              <a:endParaRPr lang="en-US" altLang="en-US" sz="1800" b="0" kern="0" baseline="0" dirty="0">
                <a:solidFill>
                  <a:srgbClr val="000000">
                    <a:alpha val="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Textbox" hidden="1">
              <a:extLst>
                <a:ext uri="{FF2B5EF4-FFF2-40B4-BE49-F238E27FC236}">
                  <a16:creationId xmlns:a16="http://schemas.microsoft.com/office/drawing/2014/main" id="{AACC07BE-7BEE-4EF3-9405-672215F074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209330" y="2085631"/>
              <a:ext cx="1388067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800" b="0" kern="0" baseline="0" dirty="0">
                  <a:solidFill>
                    <a:srgbClr val="000000">
                      <a:alpha val="0"/>
                    </a:srgbClr>
                  </a:solidFill>
                  <a:latin typeface="+mn-lt"/>
                  <a:ea typeface="+mn-ea"/>
                  <a:cs typeface="+mn-cs"/>
                </a:rPr>
                <a:t>&lt;RESPONSIBLE&gt;</a:t>
              </a:r>
              <a:endParaRPr lang="en-US" altLang="en-US" sz="1800" b="0" kern="0" baseline="0" dirty="0">
                <a:solidFill>
                  <a:srgbClr val="000000">
                    <a:alpha val="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Textbox" hidden="1">
              <a:extLst>
                <a:ext uri="{FF2B5EF4-FFF2-40B4-BE49-F238E27FC236}">
                  <a16:creationId xmlns:a16="http://schemas.microsoft.com/office/drawing/2014/main" id="{F69D3429-865C-4B8C-8AFE-76FD023FBC9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043221" y="2085631"/>
              <a:ext cx="684723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b="0" kern="0" baseline="0" dirty="0">
                  <a:solidFill>
                    <a:srgbClr val="000000">
                      <a:alpha val="0"/>
                    </a:srgbClr>
                  </a:solidFill>
                  <a:latin typeface="+mn-lt"/>
                  <a:ea typeface="+mn-ea"/>
                  <a:cs typeface="+mn-cs"/>
                </a:rPr>
                <a:t>&lt;DURATION&gt;</a:t>
              </a:r>
              <a:endParaRPr lang="en-US" altLang="en-US" sz="1800" b="0" kern="0" baseline="0" dirty="0">
                <a:solidFill>
                  <a:srgbClr val="000000">
                    <a:alpha val="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6" name="SP Agenda Subsection" hidden="1">
            <a:extLst>
              <a:ext uri="{FF2B5EF4-FFF2-40B4-BE49-F238E27FC236}">
                <a16:creationId xmlns:a16="http://schemas.microsoft.com/office/drawing/2014/main" id="{F9B098B0-3A28-4DEB-AB8A-2EA8A763895B}"/>
              </a:ext>
            </a:extLst>
          </p:cNvPr>
          <p:cNvGrpSpPr>
            <a:grpSpLocks/>
          </p:cNvGrpSpPr>
          <p:nvPr userDrawn="1"/>
        </p:nvGrpSpPr>
        <p:grpSpPr>
          <a:xfrm>
            <a:off x="561600" y="1787270"/>
            <a:ext cx="10151180" cy="793394"/>
            <a:chOff x="1797664" y="2085631"/>
            <a:chExt cx="8657274" cy="721270"/>
          </a:xfrm>
        </p:grpSpPr>
        <p:sp>
          <p:nvSpPr>
            <p:cNvPr id="54" name="Textbox" hidden="1">
              <a:extLst>
                <a:ext uri="{FF2B5EF4-FFF2-40B4-BE49-F238E27FC236}">
                  <a16:creationId xmlns:a16="http://schemas.microsoft.com/office/drawing/2014/main" id="{C0706983-8193-4292-9AC9-976F3AA554C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437569"/>
              <a:ext cx="8654903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100000"/>
                    </a:schemeClr>
                  </a:solidFill>
                </a14:hiddenFill>
              </a:ext>
            </a:extLst>
          </p:spPr>
          <p:txBody>
            <a:bodyPr wrap="squar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 defTabSz="10263027">
                <a:tabLst>
                  <a:tab pos="10458512" algn="l"/>
                </a:tabLst>
              </a:pPr>
              <a:r>
                <a:rPr lang="en-US" altLang="zh-CN" sz="2800" b="0" kern="0" baseline="0" dirty="0">
                  <a:solidFill>
                    <a:schemeClr val="tx1"/>
                  </a:solidFill>
                  <a:latin typeface="+mn-lt"/>
                  <a:ea typeface="+mj-ea"/>
                  <a:cs typeface="+mn-cs"/>
                </a:rPr>
                <a:t>&lt;TEXT&gt;</a:t>
              </a:r>
              <a:endParaRPr lang="en-US" altLang="en-US" sz="2800" b="0" kern="0" baseline="0" dirty="0">
                <a:solidFill>
                  <a:schemeClr val="tx1"/>
                </a:solidFill>
                <a:latin typeface="+mn-lt"/>
                <a:ea typeface="+mj-ea"/>
                <a:cs typeface="+mn-cs"/>
              </a:endParaRPr>
            </a:p>
          </p:txBody>
        </p:sp>
        <p:sp>
          <p:nvSpPr>
            <p:cNvPr id="55" name="Textbox" descr="{&quot;templafy&quot;:{&quot;id&quot;:&quot;f673d078-d040-4fc9-a58d-4cf1a02f77b3&quot;}}" hidden="1" title="Translations.SectionN">
              <a:extLst>
                <a:ext uri="{FF2B5EF4-FFF2-40B4-BE49-F238E27FC236}">
                  <a16:creationId xmlns:a16="http://schemas.microsoft.com/office/drawing/2014/main" id="{85717DEB-8AE8-4C49-A004-2EC3BF5B8FE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823126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sz="1800" b="0" kern="0" baseline="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Section &lt;N&gt;</a:t>
              </a:r>
            </a:p>
          </p:txBody>
        </p:sp>
        <p:sp>
          <p:nvSpPr>
            <p:cNvPr id="56" name="Textbox" hidden="1">
              <a:extLst>
                <a:ext uri="{FF2B5EF4-FFF2-40B4-BE49-F238E27FC236}">
                  <a16:creationId xmlns:a16="http://schemas.microsoft.com/office/drawing/2014/main" id="{76A6D7F3-81BF-46AB-A752-6772DDDB2C2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17944" y="2085631"/>
              <a:ext cx="636994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b="0" kern="0" baseline="0" dirty="0">
                  <a:solidFill>
                    <a:srgbClr val="000000">
                      <a:alpha val="0"/>
                    </a:srgbClr>
                  </a:solidFill>
                  <a:latin typeface="+mn-lt"/>
                  <a:ea typeface="+mn-ea"/>
                  <a:cs typeface="+mn-cs"/>
                </a:rPr>
                <a:t>&lt;P&gt;</a:t>
              </a:r>
              <a:endParaRPr lang="en-US" altLang="en-US" sz="1800" b="0" kern="0" baseline="0" dirty="0">
                <a:solidFill>
                  <a:srgbClr val="000000">
                    <a:alpha val="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Textbox" hidden="1">
              <a:extLst>
                <a:ext uri="{FF2B5EF4-FFF2-40B4-BE49-F238E27FC236}">
                  <a16:creationId xmlns:a16="http://schemas.microsoft.com/office/drawing/2014/main" id="{60B4E255-5CDC-4567-894A-38C15E03F59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96160" y="2085631"/>
              <a:ext cx="1257061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b="0" kern="0" baseline="0" dirty="0">
                  <a:solidFill>
                    <a:srgbClr val="000000">
                      <a:alpha val="0"/>
                    </a:srgbClr>
                  </a:solidFill>
                  <a:latin typeface="+mn-lt"/>
                  <a:ea typeface="+mn-ea"/>
                  <a:cs typeface="+mn-cs"/>
                </a:rPr>
                <a:t>&lt;TIMESLOT&gt;</a:t>
              </a:r>
              <a:endParaRPr lang="en-US" altLang="en-US" sz="1800" b="0" kern="0" baseline="0" dirty="0">
                <a:solidFill>
                  <a:srgbClr val="000000">
                    <a:alpha val="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Textbox" hidden="1">
              <a:extLst>
                <a:ext uri="{FF2B5EF4-FFF2-40B4-BE49-F238E27FC236}">
                  <a16:creationId xmlns:a16="http://schemas.microsoft.com/office/drawing/2014/main" id="{3A53EB42-989D-401E-B7E9-991C697BB9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209330" y="2085631"/>
              <a:ext cx="1388067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800" b="0" kern="0" baseline="0" dirty="0">
                  <a:solidFill>
                    <a:srgbClr val="000000">
                      <a:alpha val="0"/>
                    </a:srgbClr>
                  </a:solidFill>
                  <a:latin typeface="+mn-lt"/>
                  <a:ea typeface="+mn-ea"/>
                  <a:cs typeface="+mn-cs"/>
                </a:rPr>
                <a:t>&lt;RESPONSIBLE&gt;</a:t>
              </a:r>
              <a:endParaRPr lang="en-US" altLang="en-US" sz="1800" b="0" kern="0" baseline="0" dirty="0">
                <a:solidFill>
                  <a:srgbClr val="000000">
                    <a:alpha val="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Textbox" hidden="1">
              <a:extLst>
                <a:ext uri="{FF2B5EF4-FFF2-40B4-BE49-F238E27FC236}">
                  <a16:creationId xmlns:a16="http://schemas.microsoft.com/office/drawing/2014/main" id="{F65E3269-0CFD-435B-8A08-1CE2FA4B222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043221" y="2085631"/>
              <a:ext cx="684723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b="0" kern="0" baseline="0" dirty="0">
                  <a:solidFill>
                    <a:srgbClr val="000000">
                      <a:alpha val="0"/>
                    </a:srgbClr>
                  </a:solidFill>
                  <a:latin typeface="+mn-lt"/>
                  <a:ea typeface="+mn-ea"/>
                  <a:cs typeface="+mn-cs"/>
                </a:rPr>
                <a:t>&lt;DURATION&gt;</a:t>
              </a:r>
              <a:endParaRPr lang="en-US" altLang="en-US" sz="1800" b="0" kern="0" baseline="0" dirty="0">
                <a:solidFill>
                  <a:srgbClr val="000000">
                    <a:alpha val="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48" name="Straight Connector 47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" descr="{&quot;templafy&quot;:{&quot;id&quot;:&quot;6b1b97eb-8716-4999-99ef-e9e839ac8b1a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pic>
        <p:nvPicPr>
          <p:cNvPr id="45054821" name="image" descr="{&quot;templafy&quot;:{&quot;id&quot;:&quot;bbbcc790-6006-4b46-9660-898dd40c1bcc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9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0663" y="219076"/>
            <a:ext cx="12988900" cy="7131050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400675" y="4381500"/>
            <a:ext cx="5645150" cy="27622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you see any layouts after this one, please do not use them. These are not part of our UBS templates.</a:t>
            </a:r>
            <a:endParaRPr lang="en-US"/>
          </a:p>
          <a:p>
            <a:r>
              <a:rPr lang="en-US" sz="2000" dirty="0">
                <a:solidFill>
                  <a:schemeClr val="bg1"/>
                </a:solidFill>
              </a:rPr>
              <a:t>Due to PowerPoint standard copy/paste functionality, extra undesirable layouts can appear. 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Also notice: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Layouts after this might contain potential confidential information.</a:t>
            </a:r>
            <a:endParaRPr lang="en-US"/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0688" y="4480169"/>
            <a:ext cx="4322762" cy="279693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0" kern="1400" spc="-300" dirty="0">
                <a:solidFill>
                  <a:schemeClr val="bg1"/>
                </a:solidFill>
                <a:latin typeface="+mn-lt"/>
              </a:rPr>
              <a:t>use</a:t>
            </a:r>
            <a:endParaRPr lang="en-US" sz="20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19100" y="2251320"/>
            <a:ext cx="4322762" cy="302553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0" kern="1400" spc="-300" dirty="0">
                <a:solidFill>
                  <a:schemeClr val="bg1"/>
                </a:solidFill>
                <a:latin typeface="+mn-lt"/>
              </a:rPr>
              <a:t>not</a:t>
            </a:r>
            <a:endParaRPr lang="en-US" sz="20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19100" y="-28575"/>
            <a:ext cx="9193213" cy="2790826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0" kern="1400" spc="-300" dirty="0">
                <a:solidFill>
                  <a:schemeClr val="bg1"/>
                </a:solidFill>
                <a:latin typeface="+mn-lt"/>
              </a:rPr>
              <a:t>Do</a:t>
            </a:r>
            <a:endParaRPr lang="en-US" sz="20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7221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52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&lt;&lt;COVER PAGE DATE&gt;&gt;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/>
              <a:t>&lt;&lt;Presenter function&gt;&gt;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/>
              <a:t>&lt;&lt;Keyline: short headline&gt;&gt;</a:t>
            </a:r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latin typeface="Frutiger 55 Roman"/>
              </a:rPr>
              <a:t>Internal</a:t>
            </a: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/>
              <a:t>&lt;&lt;Infoline: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42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0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(Image 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0E80D292-23B0-488B-AA31-4FA7EF0BB2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0051" y="4067175"/>
            <a:ext cx="12643200" cy="3217321"/>
          </a:xfrm>
          <a:prstGeom prst="rect">
            <a:avLst/>
          </a:prstGeom>
        </p:spPr>
        <p:txBody>
          <a:bodyPr tIns="648000" anchor="ctr" anchorCtr="0">
            <a:noAutofit/>
          </a:bodyPr>
          <a:lstStyle>
            <a:lvl1pPr marL="6858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" descr="{&quot;templafy&quot;:{&quot;id&quot;:&quot;fabf951a-823c-4060-b072-56e228cc4c92&quot;}}" title="Translations.Keylin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60566" y="1975104"/>
            <a:ext cx="7956000" cy="133183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000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/>
              <a:t>&lt;&lt;Keyline&gt;&gt;</a:t>
            </a:r>
          </a:p>
        </p:txBody>
      </p:sp>
      <p:sp>
        <p:nvSpPr>
          <p:cNvPr id="17" name="text" descr="{&quot;templafy&quot;:{&quot;id&quot;:&quot;a303e043-88d7-4614-a3fa-dba805c94227&quot;}}" title="Translations.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60566" y="3419855"/>
            <a:ext cx="7956000" cy="647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58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/>
            </a:lvl1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/>
              <a:t>&lt;&lt;Infoline&gt;&gt;</a:t>
            </a:r>
          </a:p>
        </p:txBody>
      </p:sp>
      <p:sp>
        <p:nvSpPr>
          <p:cNvPr id="38" name="text" descr="{&quot;templafy&quot;:{&quot;id&quot;:&quot;a9c01e01-b692-4a4a-b1b0-e8d1d727a1a3&quot;}}" title="Translations.PresentationPresenter"/>
          <p:cNvSpPr>
            <a:spLocks noGrp="1"/>
          </p:cNvSpPr>
          <p:nvPr>
            <p:ph type="body" sz="quarter" idx="11" hasCustomPrompt="1"/>
          </p:nvPr>
        </p:nvSpPr>
        <p:spPr>
          <a:xfrm>
            <a:off x="561335" y="4367578"/>
            <a:ext cx="6842059" cy="27432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6858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&lt;&lt;Presentation presenter&gt;&gt;</a:t>
            </a:r>
          </a:p>
        </p:txBody>
      </p:sp>
      <p:sp>
        <p:nvSpPr>
          <p:cNvPr id="40" name="text" descr="{&quot;templafy&quot;:{&quot;id&quot;:&quot;6cb5674c-7886-4166-802f-b97848729393&quot;}}" title="Translations.PresenterFunction"/>
          <p:cNvSpPr>
            <a:spLocks noGrp="1"/>
          </p:cNvSpPr>
          <p:nvPr>
            <p:ph type="body" sz="quarter" idx="12" hasCustomPrompt="1"/>
          </p:nvPr>
        </p:nvSpPr>
        <p:spPr>
          <a:xfrm>
            <a:off x="561335" y="4664900"/>
            <a:ext cx="6842059" cy="2743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6858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&lt;&lt;Presenter function&gt;&gt;</a:t>
            </a:r>
          </a:p>
        </p:txBody>
      </p:sp>
      <p:pic>
        <p:nvPicPr>
          <p:cNvPr id="1745294628" name="image" descr="{&quot;templafy&quot;:{&quot;id&quot;:&quot;6c340c22-9ca2-4094-8352-8ac8669208f1&quot;}}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84" y="566928"/>
            <a:ext cx="1110225" cy="406800"/>
          </a:xfrm>
          <a:prstGeom prst="rect">
            <a:avLst/>
          </a:prstGeom>
        </p:spPr>
      </p:pic>
      <p:sp>
        <p:nvSpPr>
          <p:cNvPr id="12" name="text" descr="{&quot;templafy&quot;:{&quot;id&quot;:&quot;37f12edc-f2c6-4646-95fa-671d5729290f&quot;}}" title="Translations.DatePp">
            <a:extLst>
              <a:ext uri="{FF2B5EF4-FFF2-40B4-BE49-F238E27FC236}">
                <a16:creationId xmlns:a16="http://schemas.microsoft.com/office/drawing/2014/main" id="{DF5E05ED-8073-495A-80D9-D9E11B7C3C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1333" y="6840000"/>
            <a:ext cx="4766400" cy="302400"/>
          </a:xfrm>
        </p:spPr>
        <p:txBody>
          <a:bodyPr anchor="b" anchorCtr="0">
            <a:noAutofit/>
          </a:bodyPr>
          <a:lstStyle>
            <a:lvl1pPr marL="7200" indent="0">
              <a:spcBef>
                <a:spcPts val="0"/>
              </a:spcBef>
              <a:buNone/>
              <a:defRPr sz="1100" baseline="0"/>
            </a:lvl1pPr>
          </a:lstStyle>
          <a:p>
            <a:pPr lvl="0"/>
            <a:r>
              <a:rPr lang="en-US"/>
              <a:t>&lt;&lt;Date&gt;&gt;</a:t>
            </a:r>
          </a:p>
        </p:txBody>
      </p:sp>
      <p:sp>
        <p:nvSpPr>
          <p:cNvPr id="11" name="text" descr="{&quot;templafy&quot;:{&quot;id&quot;:&quot;b1d6056a-d6ee-47fa-a6b0-97b3b5fb29a9&quot;}}" title="Form.Classification.Classification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0151330" y="763200"/>
            <a:ext cx="2656598" cy="16927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latin typeface="+mn-lt"/>
              </a:rPr>
              <a:t>Internal</a:t>
            </a:r>
          </a:p>
        </p:txBody>
      </p:sp>
      <p:sp>
        <p:nvSpPr>
          <p:cNvPr id="19" name="text" descr="{&quot;templafy&quot;:{&quot;id&quot;:&quot;a10e4f49-946d-42d9-ba18-3e955cbb462e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7772400" y="6408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845141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3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33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02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50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7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65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82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1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02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4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03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9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43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721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6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5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(Image 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3D7F5AB-FA02-4EA4-9382-32EB42EE81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99200" y="2178000"/>
            <a:ext cx="4125600" cy="5097600"/>
          </a:xfrm>
          <a:prstGeom prst="rect">
            <a:avLst/>
          </a:prstGeom>
        </p:spPr>
        <p:txBody>
          <a:bodyPr tIns="648000" anchor="ctr" anchorCtr="0">
            <a:noAutofit/>
          </a:bodyPr>
          <a:lstStyle>
            <a:lvl1pPr marL="6858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" descr="{&quot;templafy&quot;:{&quot;id&quot;:&quot;17abf23c-32a6-4082-9c06-2d4bd9eb4a01&quot;}}" title="Translations.Keylin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60565" y="1975104"/>
            <a:ext cx="7956000" cy="133183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000"/>
            </a:lvl1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/>
              <a:t>&lt;&lt;Keyline&gt;&gt;</a:t>
            </a:r>
          </a:p>
        </p:txBody>
      </p:sp>
      <p:sp>
        <p:nvSpPr>
          <p:cNvPr id="17" name="text" descr="{&quot;templafy&quot;:{&quot;id&quot;:&quot;1a8dcaab-e739-4845-82f9-3cbebf4a7f1d&quot;}}" title="Translations.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60565" y="3419855"/>
            <a:ext cx="7956000" cy="647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58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/>
            </a:lvl1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/>
              <a:t>&lt;&lt;Infoline&gt;&gt;</a:t>
            </a:r>
          </a:p>
        </p:txBody>
      </p:sp>
      <p:sp>
        <p:nvSpPr>
          <p:cNvPr id="38" name="text" descr="{&quot;templafy&quot;:{&quot;id&quot;:&quot;c5fac981-3496-4a4c-a043-87ffb9b383ec&quot;}}" title="Translations.PresentationPresenter"/>
          <p:cNvSpPr>
            <a:spLocks noGrp="1"/>
          </p:cNvSpPr>
          <p:nvPr>
            <p:ph type="body" sz="quarter" idx="11" hasCustomPrompt="1"/>
          </p:nvPr>
        </p:nvSpPr>
        <p:spPr>
          <a:xfrm>
            <a:off x="561334" y="4367578"/>
            <a:ext cx="7956000" cy="27432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6858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&lt;&lt;Presentation presenter&gt;&gt;</a:t>
            </a:r>
          </a:p>
        </p:txBody>
      </p:sp>
      <p:sp>
        <p:nvSpPr>
          <p:cNvPr id="40" name="text" descr="{&quot;templafy&quot;:{&quot;id&quot;:&quot;c08e7d74-7348-4e67-914c-69f12daebd9c&quot;}}" title="Translations.PresenterFunction"/>
          <p:cNvSpPr>
            <a:spLocks noGrp="1"/>
          </p:cNvSpPr>
          <p:nvPr>
            <p:ph type="body" sz="quarter" idx="12" hasCustomPrompt="1"/>
          </p:nvPr>
        </p:nvSpPr>
        <p:spPr>
          <a:xfrm>
            <a:off x="561334" y="4664900"/>
            <a:ext cx="7956000" cy="2743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6858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&lt;&lt;Presenter function&gt;&gt;</a:t>
            </a:r>
          </a:p>
        </p:txBody>
      </p:sp>
      <p:pic>
        <p:nvPicPr>
          <p:cNvPr id="1004359020" name="image" descr="{&quot;templafy&quot;:{&quot;id&quot;:&quot;7cfd31d8-a0fe-491c-9f28-df35f5b55b5a&quot;}}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84" y="566928"/>
            <a:ext cx="1110225" cy="406800"/>
          </a:xfrm>
          <a:prstGeom prst="rect">
            <a:avLst/>
          </a:prstGeom>
        </p:spPr>
      </p:pic>
      <p:sp>
        <p:nvSpPr>
          <p:cNvPr id="15" name="text" descr="{&quot;templafy&quot;:{&quot;id&quot;:&quot;8867c532-f6ae-40ad-bb7c-35fa724da1be&quot;}}" title="Translations.DatePp">
            <a:extLst>
              <a:ext uri="{FF2B5EF4-FFF2-40B4-BE49-F238E27FC236}">
                <a16:creationId xmlns:a16="http://schemas.microsoft.com/office/drawing/2014/main" id="{DF5E05ED-8073-495A-80D9-D9E11B7C3C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1333" y="6840000"/>
            <a:ext cx="4766400" cy="302400"/>
          </a:xfrm>
        </p:spPr>
        <p:txBody>
          <a:bodyPr anchor="b" anchorCtr="0">
            <a:noAutofit/>
          </a:bodyPr>
          <a:lstStyle>
            <a:lvl1pPr marL="7200" indent="0">
              <a:spcBef>
                <a:spcPts val="0"/>
              </a:spcBef>
              <a:buNone/>
              <a:defRPr sz="1100" baseline="0"/>
            </a:lvl1pPr>
          </a:lstStyle>
          <a:p>
            <a:pPr lvl="0"/>
            <a:r>
              <a:rPr lang="en-US"/>
              <a:t>&lt;&lt;Date&gt;&gt;</a:t>
            </a:r>
          </a:p>
        </p:txBody>
      </p:sp>
      <p:sp>
        <p:nvSpPr>
          <p:cNvPr id="11" name="text" descr="{&quot;templafy&quot;:{&quot;id&quot;:&quot;ce5c94fa-1160-455f-a269-be20dd31e973&quot;}}" title="Form.Classification.Classification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0151330" y="763200"/>
            <a:ext cx="2656598" cy="16927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latin typeface="+mn-lt"/>
              </a:rPr>
              <a:t>Internal</a:t>
            </a:r>
          </a:p>
        </p:txBody>
      </p:sp>
      <p:sp>
        <p:nvSpPr>
          <p:cNvPr id="12" name="text" descr="{&quot;templafy&quot;:{&quot;id&quot;:&quot;6df5487a-11a4-41f5-8a9c-f7d3d8971700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7772400" y="6408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7301734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47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258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96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0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" descr="{&quot;templafy&quot;:{&quot;id&quot;:&quot;06e3f73b-b83d-44dd-a583-f98f2cb248a4&quot;}}" title="Translations.PageHeading">
            <a:extLst>
              <a:ext uri="{FF2B5EF4-FFF2-40B4-BE49-F238E27FC236}">
                <a16:creationId xmlns:a16="http://schemas.microsoft.com/office/drawing/2014/main" id="{61064A21-C9F5-42C1-8699-7E66728727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565" y="0"/>
            <a:ext cx="12247385" cy="944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&lt;&lt;Page heading&gt;&gt;</a:t>
            </a:r>
          </a:p>
        </p:txBody>
      </p:sp>
      <p:sp>
        <p:nvSpPr>
          <p:cNvPr id="21" name="text" descr="{&quot;templafy&quot;:{&quot;id&quot;:&quot;78724483-7627-4c1f-a841-710e8ee7b420&quot;}}" title="Translations.MessageText">
            <a:extLst>
              <a:ext uri="{FF2B5EF4-FFF2-40B4-BE49-F238E27FC236}">
                <a16:creationId xmlns:a16="http://schemas.microsoft.com/office/drawing/2014/main" id="{4921A7CA-7C8F-4794-BBBF-805F52B28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565" y="1127126"/>
            <a:ext cx="12247200" cy="274320"/>
          </a:xfrm>
          <a:prstGeom prst="rect">
            <a:avLst/>
          </a:prstGeom>
        </p:spPr>
        <p:txBody>
          <a:bodyPr lIns="0" tIns="0" rIns="0" bIns="0"/>
          <a:lstStyle>
            <a:lvl1pPr marL="6858" indent="0">
              <a:spcBef>
                <a:spcPts val="0"/>
              </a:spcBef>
              <a:buFontTx/>
              <a:buNone/>
              <a:defRPr sz="1800"/>
            </a:lvl1pPr>
          </a:lstStyle>
          <a:p>
            <a:pPr lvl="0"/>
            <a:r>
              <a:rPr lang="en-US"/>
              <a:t>&lt;&lt;Message&gt;&gt;</a:t>
            </a:r>
          </a:p>
        </p:txBody>
      </p:sp>
      <p:sp>
        <p:nvSpPr>
          <p:cNvPr id="22" name="LAYOUT BODY">
            <a:extLst>
              <a:ext uri="{FF2B5EF4-FFF2-40B4-BE49-F238E27FC236}">
                <a16:creationId xmlns:a16="http://schemas.microsoft.com/office/drawing/2014/main" id="{EE53C128-2BCC-4EC3-9199-16FA1A2A4B02}"/>
              </a:ext>
            </a:extLst>
          </p:cNvPr>
          <p:cNvSpPr>
            <a:spLocks noGrp="1"/>
          </p:cNvSpPr>
          <p:nvPr>
            <p:ph sz="quarter" idx="12" hasCustomPrompt="1"/>
            <p:custDataLst>
              <p:tags r:id="rId1"/>
            </p:custDataLst>
          </p:nvPr>
        </p:nvSpPr>
        <p:spPr>
          <a:xfrm>
            <a:off x="560564" y="1858963"/>
            <a:ext cx="12247386" cy="421481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64592" indent="-182880">
              <a:spcBef>
                <a:spcPts val="800"/>
              </a:spcBef>
              <a:buSzPct val="75000"/>
              <a:buFont typeface="Wingdings 2" panose="05020102010507070707" pitchFamily="18" charset="2"/>
              <a:buChar char=""/>
              <a:tabLst/>
              <a:defRPr lang="en-GB" sz="1600" kern="1200" dirty="0" smtClean="0"/>
            </a:lvl1pPr>
            <a:lvl2pPr marL="374904">
              <a:spcBef>
                <a:spcPts val="800"/>
              </a:spcBef>
              <a:tabLst/>
              <a:defRPr sz="1600"/>
            </a:lvl2pPr>
            <a:lvl3pPr>
              <a:spcBef>
                <a:spcPts val="800"/>
              </a:spcBef>
              <a:defRPr sz="1600"/>
            </a:lvl3pPr>
          </a:lstStyle>
          <a:p>
            <a:pPr marL="0" lvl="0"/>
            <a:r>
              <a:rPr lang="en-US" dirty="0"/>
              <a:t>Click to add text</a:t>
            </a:r>
            <a:endParaRPr lang="en-US"/>
          </a:p>
          <a:p>
            <a:pPr marL="374904" lvl="1"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/>
            <a:r>
              <a:rPr lang="en-US" dirty="0"/>
              <a:t>Third level</a:t>
            </a:r>
            <a:endParaRPr lang="en-US"/>
          </a:p>
        </p:txBody>
      </p:sp>
      <p:sp>
        <p:nvSpPr>
          <p:cNvPr id="19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0"/>
            <a:ext cx="5483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pic>
        <p:nvPicPr>
          <p:cNvPr id="1535648578" name="image" descr="{&quot;templafy&quot;:{&quot;id&quot;:&quot;bdab6254-84f6-4f39-b7b6-a349edbf2687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9" name="text" descr="{&quot;templafy&quot;:{&quot;id&quot;:&quot;75489be7-749e-41e2-b54e-ac33c4d52e99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LAYOUT BODY" hidden="1"/>
          <p:cNvSpPr/>
          <p:nvPr userDrawn="1"/>
        </p:nvSpPr>
        <p:spPr>
          <a:xfrm>
            <a:off x="561600" y="4897437"/>
            <a:ext cx="12247200" cy="11763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lang="en-GB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 descr="{&quot;templafy&quot;:{&quot;id&quot;:&quot;8026059a-c955-46f5-861d-a4a220d4d2a6&quot;}}" title="Translations.PageHeading">
            <a:extLst>
              <a:ext uri="{FF2B5EF4-FFF2-40B4-BE49-F238E27FC236}">
                <a16:creationId xmlns:a16="http://schemas.microsoft.com/office/drawing/2014/main" id="{B99E0E8D-C0A6-4D8A-BD3F-6FFF117BD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565" y="0"/>
            <a:ext cx="12247385" cy="944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&lt;&lt;Page heading&gt;&gt;</a:t>
            </a:r>
          </a:p>
        </p:txBody>
      </p:sp>
      <p:sp>
        <p:nvSpPr>
          <p:cNvPr id="31" name="text" descr="{&quot;templafy&quot;:{&quot;id&quot;:&quot;110653a3-a7b9-4d63-a32d-df8ecffba144&quot;}}" title="Translations.MessageText">
            <a:extLst>
              <a:ext uri="{FF2B5EF4-FFF2-40B4-BE49-F238E27FC236}">
                <a16:creationId xmlns:a16="http://schemas.microsoft.com/office/drawing/2014/main" id="{5605F1C2-A9D1-4165-95C7-B7816D251A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0565" y="1127126"/>
            <a:ext cx="12247385" cy="274320"/>
          </a:xfrm>
          <a:prstGeom prst="rect">
            <a:avLst/>
          </a:prstGeom>
        </p:spPr>
        <p:txBody>
          <a:bodyPr lIns="0" tIns="0" rIns="0" bIns="0"/>
          <a:lstStyle>
            <a:lvl1pPr marL="6858" indent="0">
              <a:spcBef>
                <a:spcPts val="0"/>
              </a:spcBef>
              <a:buFontTx/>
              <a:buNone/>
              <a:defRPr sz="1800"/>
            </a:lvl1pPr>
          </a:lstStyle>
          <a:p>
            <a:pPr lvl="0"/>
            <a:r>
              <a:rPr lang="en-US"/>
              <a:t>&lt;&lt;Message&gt;&gt;</a:t>
            </a:r>
          </a:p>
        </p:txBody>
      </p:sp>
      <p:sp>
        <p:nvSpPr>
          <p:cNvPr id="18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0"/>
            <a:ext cx="5483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pic>
        <p:nvPicPr>
          <p:cNvPr id="279574140" name="image" descr="{&quot;templafy&quot;:{&quot;id&quot;:&quot;35a92a6c-2d33-488f-a163-8f8c3a672b8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8" name="text" descr="{&quot;templafy&quot;:{&quot;id&quot;:&quot;81737280-0f70-4658-9690-654d4c3e521d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89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 descr="{&quot;templafy&quot;:{&quot;id&quot;:&quot;c76787c0-bffb-40ad-bcd6-1bdf7648639d&quot;}}" title="Translations.PageHeading">
            <a:extLst>
              <a:ext uri="{FF2B5EF4-FFF2-40B4-BE49-F238E27FC236}">
                <a16:creationId xmlns:a16="http://schemas.microsoft.com/office/drawing/2014/main" id="{C1D8B589-261A-4BB4-8A98-4C84C8191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565" y="0"/>
            <a:ext cx="12247385" cy="94456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&lt;&lt;Page heading&gt;&gt;</a:t>
            </a:r>
          </a:p>
        </p:txBody>
      </p:sp>
      <p:sp>
        <p:nvSpPr>
          <p:cNvPr id="37" name="text" descr="{&quot;templafy&quot;:{&quot;id&quot;:&quot;0af199a5-e885-4431-8a0e-19b29afedf75&quot;}}" title="Translations.MessageText">
            <a:extLst>
              <a:ext uri="{FF2B5EF4-FFF2-40B4-BE49-F238E27FC236}">
                <a16:creationId xmlns:a16="http://schemas.microsoft.com/office/drawing/2014/main" id="{C7E5BD51-528D-4777-9736-1A39A55DBA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0565" y="1127126"/>
            <a:ext cx="1224720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58" indent="0">
              <a:spcBef>
                <a:spcPts val="0"/>
              </a:spcBef>
              <a:buFontTx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&lt;&lt;Message&gt;&gt;</a:t>
            </a:r>
          </a:p>
        </p:txBody>
      </p:sp>
      <p:sp>
        <p:nvSpPr>
          <p:cNvPr id="38" name="LAYOUT BODY">
            <a:extLst>
              <a:ext uri="{FF2B5EF4-FFF2-40B4-BE49-F238E27FC236}">
                <a16:creationId xmlns:a16="http://schemas.microsoft.com/office/drawing/2014/main" id="{617AE38C-DDAE-45BB-9F33-734D746825FE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60566" y="2216149"/>
            <a:ext cx="12247384" cy="3856039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kern="1200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/>
            <a:r>
              <a:rPr lang="en-US" dirty="0"/>
              <a:t>Second level</a:t>
            </a:r>
            <a:endParaRPr lang="en-US"/>
          </a:p>
          <a:p>
            <a:pPr marL="594360" lvl="2"/>
            <a:r>
              <a:rPr lang="en-US" dirty="0"/>
              <a:t>Third level</a:t>
            </a:r>
            <a:endParaRPr lang="en-US"/>
          </a:p>
        </p:txBody>
      </p:sp>
      <p:sp>
        <p:nvSpPr>
          <p:cNvPr id="18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0"/>
            <a:ext cx="5483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pic>
        <p:nvPicPr>
          <p:cNvPr id="890541264" name="image" descr="{&quot;templafy&quot;:{&quot;id&quot;:&quot;6be79b35-89da-421e-a464-fec7b309c4c2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10" name="text" descr="{&quot;templafy&quot;:{&quot;id&quot;:&quot;a5791bd3-7deb-4d78-86e9-c2badfd911a1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sp>
        <p:nvSpPr>
          <p:cNvPr id="9" name="text" descr="{&quot;templafy&quot;:{&quot;id&quot;:&quot;014f3550-3597-4b48-bea7-bbe012b33751&quot;}}" title="Translations.LayoutHeading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560567" y="1858963"/>
            <a:ext cx="12245184" cy="357335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LAYOUT BODY" hidden="1"/>
          <p:cNvSpPr/>
          <p:nvPr userDrawn="1"/>
        </p:nvSpPr>
        <p:spPr>
          <a:xfrm>
            <a:off x="561600" y="4897437"/>
            <a:ext cx="12247200" cy="11763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lang="en-GB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6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 descr="{&quot;templafy&quot;:{&quot;id&quot;:&quot;0f1b300f-6942-43cd-9d27-9d1fa2f4d283&quot;}}" title="Translations.PageHeading">
            <a:extLst>
              <a:ext uri="{FF2B5EF4-FFF2-40B4-BE49-F238E27FC236}">
                <a16:creationId xmlns:a16="http://schemas.microsoft.com/office/drawing/2014/main" id="{1A2E2006-114B-4532-BE85-87BE7B588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565" y="0"/>
            <a:ext cx="12247385" cy="94456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&lt;&lt;Page heading&gt;&gt;</a:t>
            </a:r>
          </a:p>
        </p:txBody>
      </p:sp>
      <p:sp>
        <p:nvSpPr>
          <p:cNvPr id="37" name="text" descr="{&quot;templafy&quot;:{&quot;id&quot;:&quot;50ad23f9-bada-42eb-bb48-1a0ddb09d12f&quot;}}" title="Translations.MessageText">
            <a:extLst>
              <a:ext uri="{FF2B5EF4-FFF2-40B4-BE49-F238E27FC236}">
                <a16:creationId xmlns:a16="http://schemas.microsoft.com/office/drawing/2014/main" id="{C7E5BD51-528D-4777-9736-1A39A55DBA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0565" y="1127126"/>
            <a:ext cx="1224720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58" indent="0">
              <a:spcBef>
                <a:spcPts val="0"/>
              </a:spcBef>
              <a:buFontTx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&lt;&lt;Message&gt;&gt;</a:t>
            </a:r>
          </a:p>
        </p:txBody>
      </p:sp>
      <p:sp>
        <p:nvSpPr>
          <p:cNvPr id="33" name="text" descr="{&quot;templafy&quot;:{&quot;id&quot;:&quot;9e02ef95-4aca-4ee8-a7af-0854b2c2c27b&quot;}}" title="Translations.LayoutHeading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560567" y="1858963"/>
            <a:ext cx="5940000" cy="357335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38" name="LAYOUT BODY">
            <a:extLst>
              <a:ext uri="{FF2B5EF4-FFF2-40B4-BE49-F238E27FC236}">
                <a16:creationId xmlns:a16="http://schemas.microsoft.com/office/drawing/2014/main" id="{617AE38C-DDAE-45BB-9F33-734D746825FE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60567" y="2216151"/>
            <a:ext cx="5940000" cy="385603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kern="1200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/>
            <a:r>
              <a:rPr lang="en-US" dirty="0"/>
              <a:t>Second level</a:t>
            </a:r>
            <a:endParaRPr lang="en-US"/>
          </a:p>
          <a:p>
            <a:pPr marL="594360" lvl="2"/>
            <a:r>
              <a:rPr lang="en-US" dirty="0"/>
              <a:t>Third level</a:t>
            </a:r>
            <a:endParaRPr lang="en-US"/>
          </a:p>
        </p:txBody>
      </p:sp>
      <p:sp>
        <p:nvSpPr>
          <p:cNvPr id="34" name="text" descr="{&quot;templafy&quot;:{&quot;id&quot;:&quot;bae05917-6ebd-450a-ae6c-a3a228c15b48&quot;}}" title="Translations.Source">
            <a:extLst>
              <a:ext uri="{FF2B5EF4-FFF2-40B4-BE49-F238E27FC236}">
                <a16:creationId xmlns:a16="http://schemas.microsoft.com/office/drawing/2014/main" id="{4605E01B-9B53-459E-960E-B71AAA8D7516}"/>
              </a:ext>
            </a:extLst>
          </p:cNvPr>
          <p:cNvSpPr>
            <a:spLocks noGrp="1"/>
          </p:cNvSpPr>
          <p:nvPr>
            <p:ph type="body" idx="15" hasCustomPrompt="1"/>
            <p:custDataLst>
              <p:tags r:id="rId2"/>
            </p:custDataLst>
          </p:nvPr>
        </p:nvSpPr>
        <p:spPr>
          <a:xfrm>
            <a:off x="560567" y="6084000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35" name="text" descr="{&quot;templafy&quot;:{&quot;id&quot;:&quot;e16548b6-dc19-49d5-af21-1e6a51370130&quot;}}" title="Translations.LayoutHeading"/>
          <p:cNvSpPr>
            <a:spLocks noGrp="1"/>
          </p:cNvSpPr>
          <p:nvPr>
            <p:ph type="body" idx="36" hasCustomPrompt="1"/>
            <p:custDataLst>
              <p:tags r:id="rId3"/>
            </p:custDataLst>
          </p:nvPr>
        </p:nvSpPr>
        <p:spPr>
          <a:xfrm>
            <a:off x="6867950" y="1858963"/>
            <a:ext cx="5940000" cy="357187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39" name="LAYOUT BODY">
            <a:extLst>
              <a:ext uri="{FF2B5EF4-FFF2-40B4-BE49-F238E27FC236}">
                <a16:creationId xmlns:a16="http://schemas.microsoft.com/office/drawing/2014/main" id="{8936E7E4-6C39-44A8-B2C0-2E1F3EB6742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867950" y="2216150"/>
            <a:ext cx="5940000" cy="38570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kern="1200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/>
            <a:r>
              <a:rPr lang="en-US" dirty="0"/>
              <a:t>Second level</a:t>
            </a:r>
            <a:endParaRPr lang="en-US"/>
          </a:p>
          <a:p>
            <a:pPr marL="594360" lvl="2"/>
            <a:r>
              <a:rPr lang="en-US" dirty="0"/>
              <a:t>Third level</a:t>
            </a:r>
            <a:endParaRPr lang="en-US"/>
          </a:p>
        </p:txBody>
      </p:sp>
      <p:sp>
        <p:nvSpPr>
          <p:cNvPr id="32" name="text" descr="{&quot;templafy&quot;:{&quot;id&quot;:&quot;787e5ffb-c4b0-4015-9e07-d6ba4c915df5&quot;}}" title="Translations.Source">
            <a:extLst>
              <a:ext uri="{FF2B5EF4-FFF2-40B4-BE49-F238E27FC236}">
                <a16:creationId xmlns:a16="http://schemas.microsoft.com/office/drawing/2014/main" id="{C406F5C2-A397-489D-A5FF-72C4C4697CC6}"/>
              </a:ext>
            </a:extLst>
          </p:cNvPr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67950" y="6084000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18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0"/>
            <a:ext cx="5483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pic>
        <p:nvPicPr>
          <p:cNvPr id="1100398127" name="image" descr="{&quot;templafy&quot;:{&quot;id&quot;:&quot;c5c9fc2a-7640-4861-9485-c8b94d781773&quot;}}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14" name="text" descr="{&quot;templafy&quot;:{&quot;id&quot;:&quot;3dd97bb4-f8d8-4386-9281-ea9b64ac428e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26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LAYOUT BODY" hidden="1"/>
          <p:cNvSpPr/>
          <p:nvPr userDrawn="1"/>
        </p:nvSpPr>
        <p:spPr>
          <a:xfrm>
            <a:off x="561600" y="4897437"/>
            <a:ext cx="5938967" cy="11763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lang="en-GB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0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" descr="{&quot;templafy&quot;:{&quot;id&quot;:&quot;a967e854-8194-4284-ba16-246223c814e3&quot;}}" title="Translations.Page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-1"/>
            <a:ext cx="12247383" cy="944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&lt;&lt;Page heading&gt;&gt;</a:t>
            </a:r>
          </a:p>
        </p:txBody>
      </p:sp>
      <p:sp>
        <p:nvSpPr>
          <p:cNvPr id="30" name="text" descr="{&quot;templafy&quot;:{&quot;id&quot;:&quot;1c2099ad-b5c7-4548-a29a-bf5e69294a62&quot;}}" title="Translations.MessageText">
            <a:extLst>
              <a:ext uri="{FF2B5EF4-FFF2-40B4-BE49-F238E27FC236}">
                <a16:creationId xmlns:a16="http://schemas.microsoft.com/office/drawing/2014/main" id="{B48732C5-0697-4736-932F-5E00CE14A0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0567" y="1127126"/>
            <a:ext cx="12247200" cy="274320"/>
          </a:xfrm>
          <a:prstGeom prst="rect">
            <a:avLst/>
          </a:prstGeom>
        </p:spPr>
        <p:txBody>
          <a:bodyPr lIns="0" tIns="0" rIns="0" bIns="0"/>
          <a:lstStyle>
            <a:lvl1pPr marL="6858" indent="0">
              <a:spcBef>
                <a:spcPts val="0"/>
              </a:spcBef>
              <a:buFontTx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&lt;&lt;Message&gt;&gt;</a:t>
            </a:r>
          </a:p>
        </p:txBody>
      </p:sp>
      <p:sp>
        <p:nvSpPr>
          <p:cNvPr id="24" name="text" descr="{&quot;templafy&quot;:{&quot;id&quot;:&quot;eb86b015-9c0c-4968-9483-ab0c9481a31c&quot;}}" title="Translations.LayoutHeading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560566" y="1857600"/>
            <a:ext cx="3826800" cy="3564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60566" y="2216150"/>
            <a:ext cx="3826800" cy="3857049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64" name="text" descr="{&quot;templafy&quot;:{&quot;id&quot;:&quot;1dc3fdbf-d655-430a-a94a-2b997a18f421&quot;}}" title="Translations.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60566" y="6084000"/>
            <a:ext cx="38268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25" name="text" descr="{&quot;templafy&quot;:{&quot;id&quot;:&quot;fafd912d-36e7-47d7-95d4-e1672665bd0f&quot;}}" title="Translations.LayoutHeading"/>
          <p:cNvSpPr>
            <a:spLocks noGrp="1"/>
          </p:cNvSpPr>
          <p:nvPr>
            <p:ph type="body" idx="22" hasCustomPrompt="1"/>
            <p:custDataLst>
              <p:tags r:id="rId5"/>
            </p:custDataLst>
          </p:nvPr>
        </p:nvSpPr>
        <p:spPr>
          <a:xfrm>
            <a:off x="4771356" y="1858963"/>
            <a:ext cx="3826800" cy="3564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 hasCustomPrompt="1"/>
            <p:custDataLst>
              <p:tags r:id="rId6"/>
            </p:custDataLst>
          </p:nvPr>
        </p:nvSpPr>
        <p:spPr>
          <a:xfrm>
            <a:off x="4771356" y="2216150"/>
            <a:ext cx="3826800" cy="3857050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65" name="text" descr="{&quot;templafy&quot;:{&quot;id&quot;:&quot;b4bcfc50-f569-4b44-9ee5-8cf0c738e0b6&quot;}}" title="Translations.Source"/>
          <p:cNvSpPr>
            <a:spLocks noGrp="1"/>
          </p:cNvSpPr>
          <p:nvPr>
            <p:ph type="body" idx="25" hasCustomPrompt="1"/>
            <p:custDataLst>
              <p:tags r:id="rId7"/>
            </p:custDataLst>
          </p:nvPr>
        </p:nvSpPr>
        <p:spPr>
          <a:xfrm>
            <a:off x="4771356" y="6084000"/>
            <a:ext cx="38268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26" name="text" descr="{&quot;templafy&quot;:{&quot;id&quot;:&quot;76e8771f-3978-47cc-b76b-dec872e81cb8&quot;}}" title="Translations.LayoutHeading"/>
          <p:cNvSpPr>
            <a:spLocks noGrp="1"/>
          </p:cNvSpPr>
          <p:nvPr>
            <p:ph type="body" idx="23" hasCustomPrompt="1"/>
            <p:custDataLst>
              <p:tags r:id="rId8"/>
            </p:custDataLst>
          </p:nvPr>
        </p:nvSpPr>
        <p:spPr>
          <a:xfrm>
            <a:off x="8982146" y="1858963"/>
            <a:ext cx="3826800" cy="3564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 hasCustomPrompt="1"/>
            <p:custDataLst>
              <p:tags r:id="rId9"/>
            </p:custDataLst>
          </p:nvPr>
        </p:nvSpPr>
        <p:spPr>
          <a:xfrm>
            <a:off x="8982146" y="2216150"/>
            <a:ext cx="3826800" cy="3857050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6" name="text" descr="{&quot;templafy&quot;:{&quot;id&quot;:&quot;ea69cc17-bf19-4e56-80da-127ee1eb3401&quot;}}" title="Translations.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82146" y="6084000"/>
            <a:ext cx="38268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33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pic>
        <p:nvPicPr>
          <p:cNvPr id="1539041471" name="image" descr="{&quot;templafy&quot;:{&quot;id&quot;:&quot;b73b9b6a-5a79-4fb9-bbb2-bc7d119696ca&quot;}}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18" name="text" descr="{&quot;templafy&quot;:{&quot;id&quot;:&quot;90ba9f83-498a-4d23-b0eb-29c6c39fb5f6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34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35" name="Straight Connector 34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AYOUT BODY" hidden="1"/>
          <p:cNvSpPr/>
          <p:nvPr userDrawn="1"/>
        </p:nvSpPr>
        <p:spPr>
          <a:xfrm>
            <a:off x="561600" y="4897437"/>
            <a:ext cx="3825766" cy="11763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lang="en-GB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07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" descr="{&quot;templafy&quot;:{&quot;id&quot;:&quot;84496729-4da5-4dc4-987a-eea2b75b4908&quot;}}" title="Translations.Page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-1"/>
            <a:ext cx="12247383" cy="944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&lt;&lt;Page heading&gt;&gt;</a:t>
            </a:r>
          </a:p>
        </p:txBody>
      </p:sp>
      <p:sp>
        <p:nvSpPr>
          <p:cNvPr id="33" name="text" descr="{&quot;templafy&quot;:{&quot;id&quot;:&quot;9fc56996-2d04-4260-99a2-803440bf5205&quot;}}" title="Translations.MessageText">
            <a:extLst>
              <a:ext uri="{FF2B5EF4-FFF2-40B4-BE49-F238E27FC236}">
                <a16:creationId xmlns:a16="http://schemas.microsoft.com/office/drawing/2014/main" id="{63E36E76-4AFD-46B0-9A63-494C36E898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0567" y="1127126"/>
            <a:ext cx="12247200" cy="274320"/>
          </a:xfrm>
          <a:prstGeom prst="rect">
            <a:avLst/>
          </a:prstGeom>
        </p:spPr>
        <p:txBody>
          <a:bodyPr lIns="0" tIns="0" rIns="0" bIns="0"/>
          <a:lstStyle>
            <a:lvl1pPr marL="6858" indent="0">
              <a:spcBef>
                <a:spcPts val="0"/>
              </a:spcBef>
              <a:buFontTx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&lt;&lt;Message&gt;&gt;</a:t>
            </a:r>
          </a:p>
        </p:txBody>
      </p:sp>
      <p:sp>
        <p:nvSpPr>
          <p:cNvPr id="28" name="text" descr="{&quot;templafy&quot;:{&quot;id&quot;:&quot;e68306a4-ea12-4ff8-ae7d-509a8daad930&quot;}}" title="Translations.LayoutHeading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560567" y="1858963"/>
            <a:ext cx="5940000" cy="357187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60567" y="2216150"/>
            <a:ext cx="5940000" cy="1619938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4" name="text" descr="{&quot;templafy&quot;:{&quot;id&quot;:&quot;714a4093-3262-4e28-ac09-60423d9a3efe&quot;}}" title="Translations.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846579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29" name="text" descr="{&quot;templafy&quot;:{&quot;id&quot;:&quot;786fd715-af86-4d06-b7ef-6e98c48a277b&quot;}}" title="Translations.LayoutHeading"/>
          <p:cNvSpPr>
            <a:spLocks noGrp="1"/>
          </p:cNvSpPr>
          <p:nvPr>
            <p:ph type="body" idx="26" hasCustomPrompt="1"/>
            <p:custDataLst>
              <p:tags r:id="rId5"/>
            </p:custDataLst>
          </p:nvPr>
        </p:nvSpPr>
        <p:spPr>
          <a:xfrm>
            <a:off x="560567" y="4092576"/>
            <a:ext cx="5940000" cy="3564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 hasCustomPrompt="1"/>
            <p:custDataLst>
              <p:tags r:id="rId6"/>
            </p:custDataLst>
          </p:nvPr>
        </p:nvSpPr>
        <p:spPr>
          <a:xfrm>
            <a:off x="560567" y="4452937"/>
            <a:ext cx="5940000" cy="1619251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6" name="text" descr="{&quot;templafy&quot;:{&quot;id&quot;:&quot;563bff7e-d99c-45aa-ae6c-fb3e6b03aa1d&quot;}}" title="Translations.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084000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27" name="text" descr="{&quot;templafy&quot;:{&quot;id&quot;:&quot;a20b641b-d455-4bfb-89f1-fabd917f3f8b&quot;}}" title="Translations.LayoutHeading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6868800" y="1858963"/>
            <a:ext cx="5940000" cy="357187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 hasCustomPrompt="1"/>
            <p:custDataLst>
              <p:tags r:id="rId9"/>
            </p:custDataLst>
          </p:nvPr>
        </p:nvSpPr>
        <p:spPr>
          <a:xfrm>
            <a:off x="6868800" y="2216150"/>
            <a:ext cx="5940000" cy="1619938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2" name="text" descr="{&quot;templafy&quot;:{&quot;id&quot;:&quot;59b1ab94-14dd-4599-b49c-7bfbc70ab08e&quot;}}" title="Translations.Source"/>
          <p:cNvSpPr>
            <a:spLocks noGrp="1"/>
          </p:cNvSpPr>
          <p:nvPr>
            <p:ph type="body" idx="18" hasCustomPrompt="1"/>
            <p:custDataLst>
              <p:tags r:id="rId10"/>
            </p:custDataLst>
          </p:nvPr>
        </p:nvSpPr>
        <p:spPr>
          <a:xfrm>
            <a:off x="6868800" y="3846579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18" name="text" descr="{&quot;templafy&quot;:{&quot;id&quot;:&quot;80e77735-338c-4b58-a1f8-893ad3c24c00&quot;}}" title="Translations.LayoutHeading"/>
          <p:cNvSpPr>
            <a:spLocks noGrp="1"/>
          </p:cNvSpPr>
          <p:nvPr>
            <p:ph type="body" idx="23" hasCustomPrompt="1"/>
            <p:custDataLst>
              <p:tags r:id="rId11"/>
            </p:custDataLst>
          </p:nvPr>
        </p:nvSpPr>
        <p:spPr>
          <a:xfrm>
            <a:off x="6868800" y="4092575"/>
            <a:ext cx="5940000" cy="3564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 hasCustomPrompt="1"/>
            <p:custDataLst>
              <p:tags r:id="rId12"/>
            </p:custDataLst>
          </p:nvPr>
        </p:nvSpPr>
        <p:spPr>
          <a:xfrm>
            <a:off x="6868800" y="4452938"/>
            <a:ext cx="5940000" cy="1619250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9" name="text" descr="{&quot;templafy&quot;:{&quot;id&quot;:&quot;792b70d7-89ef-4917-8c86-8080a6037e42&quot;}}" title="Translations.Source"/>
          <p:cNvSpPr>
            <a:spLocks noGrp="1"/>
          </p:cNvSpPr>
          <p:nvPr>
            <p:ph type="body" idx="24" hasCustomPrompt="1"/>
            <p:custDataLst>
              <p:tags r:id="rId13"/>
            </p:custDataLst>
          </p:nvPr>
        </p:nvSpPr>
        <p:spPr>
          <a:xfrm>
            <a:off x="6868800" y="6084000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37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pic>
        <p:nvPicPr>
          <p:cNvPr id="267088421" name="image" descr="{&quot;templafy&quot;:{&quot;id&quot;:&quot;46e2d523-8e64-4379-9e73-8741b5a15ff3&quot;}}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22" name="text" descr="{&quot;templafy&quot;:{&quot;id&quot;:&quot;93cd234e-1307-405c-8a5f-eea144c4f876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39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40" name="Straight Connector 39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AYOUT BODY" hidden="1"/>
          <p:cNvSpPr/>
          <p:nvPr userDrawn="1"/>
        </p:nvSpPr>
        <p:spPr>
          <a:xfrm>
            <a:off x="561600" y="4897437"/>
            <a:ext cx="5938967" cy="11763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lang="en-GB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9.xml"/><Relationship Id="rId39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34" Type="http://schemas.openxmlformats.org/officeDocument/2006/relationships/tags" Target="../tags/tag1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29" Type="http://schemas.openxmlformats.org/officeDocument/2006/relationships/tags" Target="../tags/tag1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31" Type="http://schemas.openxmlformats.org/officeDocument/2006/relationships/tags" Target="../tags/tag1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/>
          <p:cNvSpPr>
            <a:spLocks noGrp="1"/>
          </p:cNvSpPr>
          <p:nvPr>
            <p:ph type="title"/>
          </p:nvPr>
        </p:nvSpPr>
        <p:spPr>
          <a:xfrm>
            <a:off x="560565" y="0"/>
            <a:ext cx="12247385" cy="9445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&lt;&lt;Page heading&gt;&gt;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159EFB-68C8-409D-A1E7-BB9C3806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334" y="1858964"/>
            <a:ext cx="12246432" cy="4792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  <p:cxnSp>
        <p:nvCxnSpPr>
          <p:cNvPr id="11" name="THIN BLUE LINE">
            <a:extLst>
              <a:ext uri="{FF2B5EF4-FFF2-40B4-BE49-F238E27FC236}">
                <a16:creationId xmlns:a16="http://schemas.microsoft.com/office/drawing/2014/main" id="{B1812708-1799-408B-AE88-1FA5DC3A64A3}"/>
              </a:ext>
            </a:extLst>
          </p:cNvPr>
          <p:cNvCxnSpPr/>
          <p:nvPr userDrawn="1"/>
        </p:nvCxnSpPr>
        <p:spPr>
          <a:xfrm>
            <a:off x="560566" y="1033272"/>
            <a:ext cx="12247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Harvey 8" hidden="1"/>
          <p:cNvGrpSpPr>
            <a:grpSpLocks/>
          </p:cNvGrpSpPr>
          <p:nvPr userDrawn="1">
            <p:custDataLst>
              <p:tags r:id="rId19"/>
            </p:custDataLst>
          </p:nvPr>
        </p:nvGrpSpPr>
        <p:grpSpPr>
          <a:xfrm>
            <a:off x="13566401" y="0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6" name="Harvey 0/8 [0]" hidden="1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rvey 1/8 [1]" hidden="1"/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2/8 [2]" hidden="1"/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3/8 [3]" hidden="1"/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Harvey 4/8 [4]" hidden="1"/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Harvey 5/8 [5]" hidden="1"/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6/8 [6]" hidden="1"/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7/8 [7]" hidden="1"/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8/8 [8]" hidden="1"/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Harvey 4" hidden="1"/>
          <p:cNvGrpSpPr>
            <a:grpSpLocks/>
          </p:cNvGrpSpPr>
          <p:nvPr userDrawn="1">
            <p:custDataLst>
              <p:tags r:id="rId20"/>
            </p:custDataLst>
          </p:nvPr>
        </p:nvGrpSpPr>
        <p:grpSpPr>
          <a:xfrm>
            <a:off x="13566401" y="0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18" name="Harvey 0/4 [0]" hidden="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Harvey 1/4 [1]" hidden="1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2/4 [2]" hidden="1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3/4 [3]" hidden="1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4/4 [4]" hidden="1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Harvey 3" hidden="1"/>
          <p:cNvGrpSpPr>
            <a:grpSpLocks/>
          </p:cNvGrpSpPr>
          <p:nvPr userDrawn="1">
            <p:custDataLst>
              <p:tags r:id="rId21"/>
            </p:custDataLst>
          </p:nvPr>
        </p:nvGrpSpPr>
        <p:grpSpPr>
          <a:xfrm>
            <a:off x="13566401" y="0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24" name="Harvey 0/3 [0]" hidden="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1/3 [1]" hidden="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2/3 [2]" hidden="1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3/3 [3]" hidden="1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Content [Comment]" hidden="1">
            <a:extLst>
              <a:ext uri="{FF2B5EF4-FFF2-40B4-BE49-F238E27FC236}">
                <a16:creationId xmlns:a16="http://schemas.microsoft.com/office/drawing/2014/main" id="{4F5AB7C8-16D4-49A6-A5E4-DF4BA243C8EC}"/>
              </a:ext>
            </a:extLst>
          </p:cNvPr>
          <p:cNvSpPr/>
          <p:nvPr userDrawn="1"/>
        </p:nvSpPr>
        <p:spPr>
          <a:xfrm>
            <a:off x="13179425" y="116541"/>
            <a:ext cx="2259105" cy="914400"/>
          </a:xfrm>
          <a:prstGeom prst="wedgeRectCallout">
            <a:avLst/>
          </a:prstGeom>
          <a:solidFill>
            <a:srgbClr val="DFAD2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>
                    <a:lumMod val="10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000000"/>
                </a:solidFill>
              </a:rPr>
              <a:t>&lt;initials&gt;, &lt;date&gt;yyyy.MM.dd </a:t>
            </a:r>
            <a:r>
              <a:rPr lang="en-US" sz="1100" dirty="0" err="1">
                <a:solidFill>
                  <a:srgbClr val="000000"/>
                </a:solidFill>
              </a:rPr>
              <a:t>hh:mm</a:t>
            </a:r>
            <a:r>
              <a:rPr lang="en-US" sz="1100" dirty="0">
                <a:solidFill>
                  <a:srgbClr val="000000"/>
                </a:solidFill>
              </a:rPr>
              <a:t>&lt;/date&gt;:</a:t>
            </a:r>
            <a:endParaRPr lang="en-US"/>
          </a:p>
        </p:txBody>
      </p:sp>
      <p:sp>
        <p:nvSpPr>
          <p:cNvPr id="29" name="Formatting [Comment]" hidden="1">
            <a:extLst>
              <a:ext uri="{FF2B5EF4-FFF2-40B4-BE49-F238E27FC236}">
                <a16:creationId xmlns:a16="http://schemas.microsoft.com/office/drawing/2014/main" id="{4F5AB7C8-16D4-49A6-A5E4-DF4BA243C8EC}"/>
              </a:ext>
            </a:extLst>
          </p:cNvPr>
          <p:cNvSpPr/>
          <p:nvPr userDrawn="1"/>
        </p:nvSpPr>
        <p:spPr>
          <a:xfrm>
            <a:off x="13179425" y="116541"/>
            <a:ext cx="2259105" cy="914400"/>
          </a:xfrm>
          <a:prstGeom prst="wedgeRectCallout">
            <a:avLst/>
          </a:prstGeom>
          <a:solidFill>
            <a:srgbClr val="DFAD2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>
                    <a:lumMod val="10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&lt;initials&gt;, &lt;date&gt;yyyy.MM.dd </a:t>
            </a:r>
            <a:r>
              <a:rPr lang="en-US" sz="1100" dirty="0" err="1">
                <a:solidFill>
                  <a:schemeClr val="tx1"/>
                </a:solidFill>
              </a:rPr>
              <a:t>hh:mm</a:t>
            </a:r>
            <a:r>
              <a:rPr lang="en-US" sz="1100" dirty="0">
                <a:solidFill>
                  <a:schemeClr val="tx1"/>
                </a:solidFill>
              </a:rPr>
              <a:t>&lt;/date&gt;:</a:t>
            </a:r>
            <a:endParaRPr lang="en-US"/>
          </a:p>
        </p:txBody>
      </p:sp>
      <p:sp>
        <p:nvSpPr>
          <p:cNvPr id="38" name="Dummy [Sticker]" hidden="1">
            <a:extLst>
              <a:ext uri="{FF2B5EF4-FFF2-40B4-BE49-F238E27FC236}">
                <a16:creationId xmlns:a16="http://schemas.microsoft.com/office/drawing/2014/main" id="{2437763D-C811-465D-9A4E-4D6021FB1746}"/>
              </a:ext>
            </a:extLst>
          </p:cNvPr>
          <p:cNvSpPr/>
          <p:nvPr userDrawn="1"/>
        </p:nvSpPr>
        <p:spPr>
          <a:xfrm>
            <a:off x="13587984" y="189186"/>
            <a:ext cx="1786759" cy="683173"/>
          </a:xfrm>
          <a:prstGeom prst="rect">
            <a:avLst/>
          </a:prstGeom>
          <a:solidFill>
            <a:srgbClr val="7B7D80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464749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Dummy data</a:t>
            </a:r>
            <a:endParaRPr lang="en-US"/>
          </a:p>
        </p:txBody>
      </p:sp>
      <p:sp>
        <p:nvSpPr>
          <p:cNvPr id="39" name="Update [Sticker]" hidden="1">
            <a:extLst>
              <a:ext uri="{FF2B5EF4-FFF2-40B4-BE49-F238E27FC236}">
                <a16:creationId xmlns:a16="http://schemas.microsoft.com/office/drawing/2014/main" id="{ABC4F7ED-21BD-4B46-86D3-DDD87E7E79F4}"/>
              </a:ext>
            </a:extLst>
          </p:cNvPr>
          <p:cNvSpPr>
            <a:spLocks/>
          </p:cNvSpPr>
          <p:nvPr userDrawn="1"/>
        </p:nvSpPr>
        <p:spPr>
          <a:xfrm>
            <a:off x="13587984" y="189186"/>
            <a:ext cx="1786759" cy="683173"/>
          </a:xfrm>
          <a:prstGeom prst="rect">
            <a:avLst/>
          </a:prstGeom>
          <a:solidFill>
            <a:srgbClr val="7B7D80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464749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Update data</a:t>
            </a:r>
            <a:endParaRPr lang="en-US"/>
          </a:p>
        </p:txBody>
      </p:sp>
      <p:sp>
        <p:nvSpPr>
          <p:cNvPr id="40" name="Responsible [Sticker]" hidden="1">
            <a:extLst>
              <a:ext uri="{FF2B5EF4-FFF2-40B4-BE49-F238E27FC236}">
                <a16:creationId xmlns:a16="http://schemas.microsoft.com/office/drawing/2014/main" id="{F6CA93B9-0D84-4AF4-97F4-92BA05D085E6}"/>
              </a:ext>
            </a:extLst>
          </p:cNvPr>
          <p:cNvSpPr>
            <a:spLocks/>
          </p:cNvSpPr>
          <p:nvPr userDrawn="1"/>
        </p:nvSpPr>
        <p:spPr>
          <a:xfrm>
            <a:off x="13587984" y="189186"/>
            <a:ext cx="1786759" cy="683173"/>
          </a:xfrm>
          <a:prstGeom prst="rect">
            <a:avLst/>
          </a:prstGeom>
          <a:solidFill>
            <a:srgbClr val="7B7D80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464749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Responsible:</a:t>
            </a:r>
            <a:endParaRPr lang="en-US"/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Final [Sticker]" hidden="1">
            <a:extLst>
              <a:ext uri="{FF2B5EF4-FFF2-40B4-BE49-F238E27FC236}">
                <a16:creationId xmlns:a16="http://schemas.microsoft.com/office/drawing/2014/main" id="{8EE2AD89-1185-4603-8CA7-C1A54E90AFBA}"/>
              </a:ext>
            </a:extLst>
          </p:cNvPr>
          <p:cNvSpPr>
            <a:spLocks/>
          </p:cNvSpPr>
          <p:nvPr userDrawn="1"/>
        </p:nvSpPr>
        <p:spPr>
          <a:xfrm>
            <a:off x="13587984" y="189186"/>
            <a:ext cx="1786759" cy="683173"/>
          </a:xfrm>
          <a:prstGeom prst="rect">
            <a:avLst/>
          </a:prstGeom>
          <a:solidFill>
            <a:srgbClr val="7B7D80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464749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Final</a:t>
            </a:r>
            <a:endParaRPr lang="en-US"/>
          </a:p>
        </p:txBody>
      </p:sp>
      <p:sp>
        <p:nvSpPr>
          <p:cNvPr id="42" name="Draft [Sticker]" hidden="1">
            <a:extLst>
              <a:ext uri="{FF2B5EF4-FFF2-40B4-BE49-F238E27FC236}">
                <a16:creationId xmlns:a16="http://schemas.microsoft.com/office/drawing/2014/main" id="{201CF74D-2104-4625-A368-DCB3CD3E5C78}"/>
              </a:ext>
            </a:extLst>
          </p:cNvPr>
          <p:cNvSpPr>
            <a:spLocks/>
          </p:cNvSpPr>
          <p:nvPr userDrawn="1"/>
        </p:nvSpPr>
        <p:spPr>
          <a:xfrm>
            <a:off x="13587984" y="189186"/>
            <a:ext cx="1786759" cy="683173"/>
          </a:xfrm>
          <a:prstGeom prst="rect">
            <a:avLst/>
          </a:prstGeom>
          <a:solidFill>
            <a:srgbClr val="7B7D80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464749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Draft</a:t>
            </a:r>
            <a:endParaRPr lang="en-US"/>
          </a:p>
        </p:txBody>
      </p:sp>
      <p:sp>
        <p:nvSpPr>
          <p:cNvPr id="43" name="Discussion [Sticker]" hidden="1">
            <a:extLst>
              <a:ext uri="{FF2B5EF4-FFF2-40B4-BE49-F238E27FC236}">
                <a16:creationId xmlns:a16="http://schemas.microsoft.com/office/drawing/2014/main" id="{5CC188B5-E87E-4C31-B7E5-B92D268B37B2}"/>
              </a:ext>
            </a:extLst>
          </p:cNvPr>
          <p:cNvSpPr>
            <a:spLocks/>
          </p:cNvSpPr>
          <p:nvPr userDrawn="1"/>
        </p:nvSpPr>
        <p:spPr>
          <a:xfrm>
            <a:off x="13587984" y="189186"/>
            <a:ext cx="1786759" cy="683173"/>
          </a:xfrm>
          <a:prstGeom prst="rect">
            <a:avLst/>
          </a:prstGeom>
          <a:solidFill>
            <a:srgbClr val="7B7D80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FFFF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For discussion</a:t>
            </a:r>
            <a:endParaRPr lang="en-US"/>
          </a:p>
        </p:txBody>
      </p:sp>
      <p:sp>
        <p:nvSpPr>
          <p:cNvPr id="44" name="Internal [Sticker]" hidden="1">
            <a:extLst>
              <a:ext uri="{FF2B5EF4-FFF2-40B4-BE49-F238E27FC236}">
                <a16:creationId xmlns:a16="http://schemas.microsoft.com/office/drawing/2014/main" id="{012224C2-AC3C-4AD1-8667-6EB32285CFB8}"/>
              </a:ext>
            </a:extLst>
          </p:cNvPr>
          <p:cNvSpPr>
            <a:spLocks/>
          </p:cNvSpPr>
          <p:nvPr userDrawn="1"/>
        </p:nvSpPr>
        <p:spPr>
          <a:xfrm>
            <a:off x="13587984" y="189186"/>
            <a:ext cx="1786759" cy="683173"/>
          </a:xfrm>
          <a:prstGeom prst="rect">
            <a:avLst/>
          </a:prstGeom>
          <a:solidFill>
            <a:srgbClr val="7B7D80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464749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Internal use </a:t>
            </a:r>
            <a:endParaRPr lang="en-US"/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only</a:t>
            </a:r>
            <a:endParaRPr lang="en-US"/>
          </a:p>
        </p:txBody>
      </p:sp>
      <p:sp>
        <p:nvSpPr>
          <p:cNvPr id="45" name="Backup [Sticker]" hidden="1">
            <a:extLst>
              <a:ext uri="{FF2B5EF4-FFF2-40B4-BE49-F238E27FC236}">
                <a16:creationId xmlns:a16="http://schemas.microsoft.com/office/drawing/2014/main" id="{849C0275-96AC-43E8-95B3-C35C9077E5C2}"/>
              </a:ext>
            </a:extLst>
          </p:cNvPr>
          <p:cNvSpPr>
            <a:spLocks/>
          </p:cNvSpPr>
          <p:nvPr userDrawn="1"/>
        </p:nvSpPr>
        <p:spPr>
          <a:xfrm>
            <a:off x="13587984" y="189186"/>
            <a:ext cx="1786759" cy="683173"/>
          </a:xfrm>
          <a:prstGeom prst="rect">
            <a:avLst/>
          </a:prstGeom>
          <a:solidFill>
            <a:srgbClr val="7B7D80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7B7D80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Backup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9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  <p:sldLayoutId id="2147484215" r:id="rId16"/>
    <p:sldLayoutId id="2147484216" r:id="rId17"/>
  </p:sldLayoutIdLst>
  <p:hf hdr="0" ftr="0" dt="0"/>
  <p:txStyles>
    <p:titleStyle>
      <a:lvl1pPr algn="l" defTabSz="100550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tx1"/>
          </a:solidFill>
          <a:latin typeface="+mn-lt"/>
          <a:ea typeface="Arial Unicode MS" pitchFamily="34" charset="-128"/>
          <a:cs typeface="+mj-cs"/>
        </a:defRPr>
      </a:lvl1pPr>
    </p:titleStyle>
    <p:bodyStyle>
      <a:lvl1pPr marL="165600" marR="0" indent="-182880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Wingdings 2" panose="05020102010507070707" pitchFamily="18" charset="2"/>
        <a:buChar char=""/>
        <a:tabLst/>
        <a:defRPr lang="en-US" sz="1600" b="0" kern="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74400" marR="0" indent="-182880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lang="en-US" sz="1600" kern="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94000" marR="0" indent="-182880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lang="en-US" sz="1600" kern="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87400" marR="0" indent="-182563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–"/>
        <a:tabLst/>
        <a:defRPr lang="en-US" sz="1600" kern="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77900" marR="0" indent="-182563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–"/>
        <a:tabLst/>
        <a:defRPr lang="en-US" sz="1600" kern="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977900" marR="0" indent="-182563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–"/>
        <a:tabLst/>
        <a:defRPr lang="en-US" sz="1600" b="0" kern="0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0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‫"/>
        <a:tabLst/>
        <a:defRPr lang="en-US" sz="1600" b="1" kern="0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0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‫"/>
        <a:tabLst/>
        <a:defRPr lang="en-US" sz="1600" kern="0" baseline="0" dirty="0" smtClean="0">
          <a:solidFill>
            <a:srgbClr val="464749"/>
          </a:solidFill>
          <a:latin typeface="+mn-lt"/>
          <a:ea typeface="+mn-ea"/>
          <a:cs typeface="+mn-cs"/>
        </a:defRPr>
      </a:lvl8pPr>
      <a:lvl9pPr marL="0" marR="0" indent="0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‫"/>
        <a:tabLst/>
        <a:defRPr lang="en-US" sz="1600" kern="0" baseline="0" dirty="0" smtClean="0">
          <a:solidFill>
            <a:srgbClr val="A43725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059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37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44.xml"/><Relationship Id="rId7" Type="http://schemas.openxmlformats.org/officeDocument/2006/relationships/image" Target="../media/image7.pn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2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66.xml"/><Relationship Id="rId6" Type="http://schemas.openxmlformats.org/officeDocument/2006/relationships/hyperlink" Target="https://devcloud.ubs.net/t713373/jmeterlab/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33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2.png"/><Relationship Id="rId18" Type="http://schemas.openxmlformats.org/officeDocument/2006/relationships/image" Target="../media/image26.png"/><Relationship Id="rId3" Type="http://schemas.openxmlformats.org/officeDocument/2006/relationships/image" Target="../media/image17.png"/><Relationship Id="rId21" Type="http://schemas.openxmlformats.org/officeDocument/2006/relationships/image" Target="../media/image28.png"/><Relationship Id="rId7" Type="http://schemas.openxmlformats.org/officeDocument/2006/relationships/image" Target="../media/image20.png"/><Relationship Id="rId12" Type="http://schemas.openxmlformats.org/officeDocument/2006/relationships/image" Target="../media/image12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11" Type="http://schemas.microsoft.com/office/2007/relationships/hdphoto" Target="../media/hdphoto1.wdp"/><Relationship Id="rId5" Type="http://schemas.openxmlformats.org/officeDocument/2006/relationships/image" Target="../media/image18.png"/><Relationship Id="rId15" Type="http://schemas.openxmlformats.org/officeDocument/2006/relationships/hyperlink" Target="file:///C:\Users\hmaran\Documents\artifacts%20(6)\public\i0\TotalAssets_API_Calls\index.html" TargetMode="External"/><Relationship Id="rId10" Type="http://schemas.openxmlformats.org/officeDocument/2006/relationships/image" Target="../media/image13.png"/><Relationship Id="rId19" Type="http://schemas.openxmlformats.org/officeDocument/2006/relationships/image" Target="../media/image14.png"/><Relationship Id="rId4" Type="http://schemas.microsoft.com/office/2007/relationships/hdphoto" Target="../media/hdphoto2.wdp"/><Relationship Id="rId9" Type="http://schemas.openxmlformats.org/officeDocument/2006/relationships/image" Target="../media/image21.png"/><Relationship Id="rId14" Type="http://schemas.openxmlformats.org/officeDocument/2006/relationships/image" Target="../media/image23.png"/><Relationship Id="rId22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myhub.ubs.net/myhub/assist/articles/297488" TargetMode="External"/><Relationship Id="rId5" Type="http://schemas.openxmlformats.org/officeDocument/2006/relationships/hyperlink" Target="https://myhub.ubs.net/myhub/assist/articles/325724?src=ais" TargetMode="Externa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emidio.romandini@ubs.com" TargetMode="External"/><Relationship Id="rId3" Type="http://schemas.openxmlformats.org/officeDocument/2006/relationships/customXml" Target="../../customXml/item22.xml"/><Relationship Id="rId7" Type="http://schemas.openxmlformats.org/officeDocument/2006/relationships/image" Target="../media/image30.png"/><Relationship Id="rId2" Type="http://schemas.openxmlformats.org/officeDocument/2006/relationships/customXml" Target="../../customXml/item132.xml"/><Relationship Id="rId1" Type="http://schemas.openxmlformats.org/officeDocument/2006/relationships/customXml" Target="../../customXml/item102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customXml" Target="../../customXml/item80.xml"/><Relationship Id="rId9" Type="http://schemas.openxmlformats.org/officeDocument/2006/relationships/hyperlink" Target="mailto:michael.blatt@ubs.co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customXml" Target="../../customXml/item67.xml"/><Relationship Id="rId1" Type="http://schemas.openxmlformats.org/officeDocument/2006/relationships/customXml" Target="../../customXml/item39.xml"/><Relationship Id="rId6" Type="http://schemas.openxmlformats.org/officeDocument/2006/relationships/hyperlink" Target="https://ubs.devcloud.ubs.net/wmpc/touchpoint/digital-banking-platform/crew-applications/digital-banking-platform-sdk-framework/tp-sdk-docu/cpe/" TargetMode="External"/><Relationship Id="rId5" Type="http://schemas.openxmlformats.org/officeDocument/2006/relationships/hyperlink" Target="https://sdlc-agile.swissbank.com/confluence/pages/viewpage.action?pageId=256803856" TargetMode="External"/><Relationship Id="rId4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2.xml"/><Relationship Id="rId7" Type="http://schemas.openxmlformats.org/officeDocument/2006/relationships/image" Target="../media/image3.png"/><Relationship Id="rId2" Type="http://schemas.openxmlformats.org/officeDocument/2006/relationships/customXml" Target="../../customXml/item64.xml"/><Relationship Id="rId1" Type="http://schemas.openxmlformats.org/officeDocument/2006/relationships/customXml" Target="../../customXml/item90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customXml" Target="../../customXml/item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58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08.xml"/><Relationship Id="rId1" Type="http://schemas.openxmlformats.org/officeDocument/2006/relationships/customXml" Target="../../customXml/item78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43.xml"/><Relationship Id="rId7" Type="http://schemas.openxmlformats.org/officeDocument/2006/relationships/image" Target="../media/image6.png"/><Relationship Id="rId2" Type="http://schemas.openxmlformats.org/officeDocument/2006/relationships/customXml" Target="../../customXml/item131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45.xml"/><Relationship Id="rId1" Type="http://schemas.openxmlformats.org/officeDocument/2006/relationships/customXml" Target="../../customXml/item79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9.png"/><Relationship Id="rId2" Type="http://schemas.openxmlformats.org/officeDocument/2006/relationships/customXml" Target="../../customXml/item101.xml"/><Relationship Id="rId1" Type="http://schemas.openxmlformats.org/officeDocument/2006/relationships/customXml" Target="../../customXml/item12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cloud.ubs.net/t660094/jmeterpeformancetest-gitlab-ci-template" TargetMode="External"/><Relationship Id="rId3" Type="http://schemas.openxmlformats.org/officeDocument/2006/relationships/customXml" Target="../../customXml/item46.xml"/><Relationship Id="rId7" Type="http://schemas.openxmlformats.org/officeDocument/2006/relationships/image" Target="../media/image3.png"/><Relationship Id="rId2" Type="http://schemas.openxmlformats.org/officeDocument/2006/relationships/customXml" Target="../../customXml/item96.xml"/><Relationship Id="rId1" Type="http://schemas.openxmlformats.org/officeDocument/2006/relationships/customXml" Target="../../customXml/item2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customXml" Target="../../customXml/item65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dirty="0">
                <a:latin typeface="Frutiger 45 Light" panose="020B0603020202020204" pitchFamily="34" charset="0"/>
              </a:rPr>
              <a:t>April 2024</a:t>
            </a:r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59180" y="4626864"/>
            <a:ext cx="6663229" cy="274320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ptos"/>
                <a:ea typeface="Times New Roman" panose="02020603050405020304" pitchFamily="18" charset="0"/>
                <a:cs typeface="Aptos"/>
              </a:rPr>
              <a:t>CTO - Performance Engineering &amp; Testing Services</a:t>
            </a:r>
            <a:endParaRPr lang="en-US" sz="1800" dirty="0">
              <a:latin typeface="Frutiger 45 Light" panose="020B0603020202020204" pitchFamily="34" charset="0"/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1800" dirty="0">
                <a:latin typeface="Frutiger 45 Light" panose="020B0603020202020204" pitchFamily="34" charset="0"/>
              </a:rPr>
              <a:t>Anshu Jain| Henrique Amaral Maran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Continuous Performance Engineering (CPE)</a:t>
            </a:r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t-BR" dirty="0"/>
              <a:t>Step </a:t>
            </a:r>
            <a:r>
              <a:rPr lang="pt-BR" dirty="0" err="1"/>
              <a:t>by</a:t>
            </a:r>
            <a:r>
              <a:rPr lang="pt-BR" dirty="0"/>
              <a:t> Step Setup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30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Gitlab pipeline + </a:t>
            </a:r>
            <a:r>
              <a:rPr lang="en-US" kern="1200" dirty="0" err="1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Jmeter</a:t>
            </a:r>
            <a:endParaRPr lang="en-US" sz="2798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A3A46C-62F7-D746-8144-2BCB0A50AA7B}"/>
              </a:ext>
            </a:extLst>
          </p:cNvPr>
          <p:cNvSpPr txBox="1"/>
          <p:nvPr/>
        </p:nvSpPr>
        <p:spPr>
          <a:xfrm>
            <a:off x="984479" y="2848570"/>
            <a:ext cx="6703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dirty="0"/>
              <a:t>Lab activity</a:t>
            </a:r>
            <a:endParaRPr lang="en-US" sz="5400" b="0" i="0" dirty="0">
              <a:solidFill>
                <a:srgbClr val="0A2540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</p:txBody>
      </p:sp>
      <p:sp>
        <p:nvSpPr>
          <p:cNvPr id="3" name="PRESENTATION INFOLINE">
            <a:extLst>
              <a:ext uri="{FF2B5EF4-FFF2-40B4-BE49-F238E27FC236}">
                <a16:creationId xmlns:a16="http://schemas.microsoft.com/office/drawing/2014/main" id="{E8698A83-8CF8-8ECA-D02E-B1B7BE176078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50154" y="3988294"/>
            <a:ext cx="10931046" cy="3429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64592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 typeface="Wingdings 2" panose="05020102010507070707" pitchFamily="18" charset="2"/>
              <a:buChar char=""/>
              <a:tabLst/>
              <a:defRPr lang="en-GB" sz="16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4904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000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74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b="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b="1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464749"/>
                </a:solidFill>
                <a:latin typeface="+mn-lt"/>
                <a:ea typeface="+mn-ea"/>
                <a:cs typeface="+mn-cs"/>
              </a:defRPr>
            </a:lvl8pPr>
            <a:lvl9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A43725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Run</a:t>
            </a:r>
            <a:r>
              <a:rPr lang="pt-BR" dirty="0"/>
              <a:t> a performance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pipeline</a:t>
            </a:r>
            <a:endParaRPr lang="en-US" dirty="0"/>
          </a:p>
        </p:txBody>
      </p:sp>
      <p:pic>
        <p:nvPicPr>
          <p:cNvPr id="1032" name="Picture 8" descr="GitLab full logo transparent PNG - StickPNG">
            <a:extLst>
              <a:ext uri="{FF2B5EF4-FFF2-40B4-BE49-F238E27FC236}">
                <a16:creationId xmlns:a16="http://schemas.microsoft.com/office/drawing/2014/main" id="{4B33C683-52A3-0154-4BD3-A655FA629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184" y="2848570"/>
            <a:ext cx="2274632" cy="127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5E4D16-03C1-4313-64AE-8ED9C588D8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5236" y="4331194"/>
            <a:ext cx="3188529" cy="1356916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7319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Gitlab pipeline + </a:t>
            </a:r>
            <a:r>
              <a:rPr lang="en-US" kern="1200" dirty="0" err="1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Jmeter</a:t>
            </a:r>
            <a:r>
              <a:rPr lang="en-US" kern="1200" dirty="0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 – </a:t>
            </a:r>
            <a:r>
              <a:rPr lang="en-US" dirty="0"/>
              <a:t>Lab activity</a:t>
            </a:r>
            <a:endParaRPr lang="en-US" sz="2798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A3A46C-62F7-D746-8144-2BCB0A50AA7B}"/>
              </a:ext>
            </a:extLst>
          </p:cNvPr>
          <p:cNvSpPr txBox="1"/>
          <p:nvPr/>
        </p:nvSpPr>
        <p:spPr>
          <a:xfrm>
            <a:off x="6684257" y="2221069"/>
            <a:ext cx="66034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/>
            <a:r>
              <a:rPr lang="en-US" sz="1400" dirty="0">
                <a:solidFill>
                  <a:srgbClr val="111111"/>
                </a:solidFill>
                <a:latin typeface="-apple-system"/>
              </a:rPr>
              <a:t>5. 	Click on the .</a:t>
            </a:r>
            <a:r>
              <a:rPr lang="en-US" sz="1400" dirty="0" err="1">
                <a:solidFill>
                  <a:srgbClr val="111111"/>
                </a:solidFill>
                <a:latin typeface="-apple-system"/>
              </a:rPr>
              <a:t>gitlab-ci.yml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 file</a:t>
            </a:r>
          </a:p>
          <a:p>
            <a:pPr marL="457200" lvl="1" algn="l"/>
            <a:r>
              <a:rPr lang="en-US" sz="1400" dirty="0">
                <a:solidFill>
                  <a:srgbClr val="111111"/>
                </a:solidFill>
                <a:latin typeface="-apple-system"/>
              </a:rPr>
              <a:t>6. 	Click on the button 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Edit&gt;Edit with pipeline editor</a:t>
            </a:r>
          </a:p>
          <a:p>
            <a:pPr marL="1409411" lvl="2" indent="-34290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If it fails, go back and select 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Edit&gt;Edit single file</a:t>
            </a:r>
            <a:endParaRPr lang="en-US" sz="1400" dirty="0">
              <a:solidFill>
                <a:srgbClr val="111111"/>
              </a:solidFill>
              <a:latin typeface="-apple-system"/>
            </a:endParaRPr>
          </a:p>
          <a:p>
            <a:pPr marL="457200" lvl="1"/>
            <a:r>
              <a:rPr lang="en-US" sz="1400" dirty="0">
                <a:solidFill>
                  <a:srgbClr val="111111"/>
                </a:solidFill>
                <a:latin typeface="-apple-system"/>
              </a:rPr>
              <a:t>7. 	Replace all the content with the one that can be found at:</a:t>
            </a:r>
          </a:p>
          <a:p>
            <a:pPr marL="1409411" lvl="2" indent="-342900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  <a:hlinkClick r:id="rId6"/>
              </a:rPr>
              <a:t>https://devcloud.ubs.net/t713373/jmeterlab/</a:t>
            </a:r>
            <a:endParaRPr lang="en-US" sz="1400" dirty="0">
              <a:solidFill>
                <a:srgbClr val="111111"/>
              </a:solidFill>
              <a:latin typeface="-apple-system"/>
            </a:endParaRPr>
          </a:p>
          <a:p>
            <a:pPr marL="1409411" lvl="2" indent="-342900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Change the “</a:t>
            </a:r>
            <a:r>
              <a:rPr lang="en-US" sz="1400" dirty="0" err="1">
                <a:solidFill>
                  <a:srgbClr val="111111"/>
                </a:solidFill>
                <a:latin typeface="-apple-system"/>
              </a:rPr>
              <a:t>example.jmx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” name to the name of your script.</a:t>
            </a:r>
          </a:p>
          <a:p>
            <a:pPr marL="457200" lvl="1"/>
            <a:r>
              <a:rPr lang="en-US" sz="1400" dirty="0">
                <a:solidFill>
                  <a:srgbClr val="111111"/>
                </a:solidFill>
                <a:latin typeface="-apple-system"/>
              </a:rPr>
              <a:t>8. 	At the end of the screen, click on “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commit changes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”.</a:t>
            </a:r>
          </a:p>
          <a:p>
            <a:pPr marL="457200" lvl="1" algn="l"/>
            <a:r>
              <a:rPr lang="en-US" sz="1400" dirty="0">
                <a:solidFill>
                  <a:srgbClr val="111111"/>
                </a:solidFill>
                <a:latin typeface="-apple-system"/>
              </a:rPr>
              <a:t>9. 	Click on 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“Build&gt;Pipelines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” in the left sidebar, and then click on “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run pipeline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”</a:t>
            </a:r>
          </a:p>
          <a:p>
            <a:pPr marL="457200" lvl="1"/>
            <a:r>
              <a:rPr lang="en-US" sz="1400" dirty="0">
                <a:solidFill>
                  <a:srgbClr val="111111"/>
                </a:solidFill>
                <a:latin typeface="-apple-system"/>
              </a:rPr>
              <a:t>10. 	Take some time to explore the pipeline contents and try to understand how it ran and get familiar with the interface.</a:t>
            </a:r>
          </a:p>
          <a:p>
            <a:pPr marL="800100" lvl="1" indent="-342900" algn="l">
              <a:buFont typeface="+mj-lt"/>
              <a:buAutoNum type="arabicPeriod"/>
            </a:pPr>
            <a:endParaRPr lang="en-US" sz="1400" dirty="0">
              <a:solidFill>
                <a:srgbClr val="111111"/>
              </a:solidFill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E29A6-8D84-A1DE-F176-0D5515A6D4EE}"/>
              </a:ext>
            </a:extLst>
          </p:cNvPr>
          <p:cNvSpPr txBox="1"/>
          <p:nvPr/>
        </p:nvSpPr>
        <p:spPr>
          <a:xfrm>
            <a:off x="780122" y="1757232"/>
            <a:ext cx="568995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Creating a Project in GitLab from Scratch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To </a:t>
            </a:r>
            <a:r>
              <a:rPr lang="pt-BR" sz="1400" dirty="0" err="1"/>
              <a:t>Run</a:t>
            </a:r>
            <a:r>
              <a:rPr lang="pt-BR" sz="1400" dirty="0"/>
              <a:t> a performance </a:t>
            </a:r>
            <a:r>
              <a:rPr lang="pt-BR" sz="1400" dirty="0" err="1"/>
              <a:t>test</a:t>
            </a:r>
            <a:r>
              <a:rPr lang="pt-BR" sz="1400" dirty="0"/>
              <a:t> </a:t>
            </a:r>
            <a:r>
              <a:rPr lang="pt-BR" sz="1400" dirty="0" err="1"/>
              <a:t>programatically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, follow these steps: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Log in to your GitLab account.</a:t>
            </a:r>
            <a:r>
              <a:rPr lang="en-US" sz="1400" b="1" dirty="0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(</a:t>
            </a:r>
            <a:r>
              <a:rPr lang="en-US" sz="1400" b="1" dirty="0" err="1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goto</a:t>
            </a:r>
            <a:r>
              <a:rPr lang="en-US" sz="1400" b="1" dirty="0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/</a:t>
            </a:r>
            <a:r>
              <a:rPr lang="en-US" sz="1400" b="1" dirty="0" err="1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devcloud</a:t>
            </a:r>
            <a:r>
              <a:rPr lang="en-US" sz="1400" b="1" dirty="0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/)</a:t>
            </a: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Choose the project you created in the previous lab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Upload the </a:t>
            </a:r>
            <a:r>
              <a:rPr lang="en-US" sz="1400" dirty="0" err="1">
                <a:solidFill>
                  <a:srgbClr val="111111"/>
                </a:solidFill>
                <a:latin typeface="-apple-system"/>
              </a:rPr>
              <a:t>jmx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 file generated by </a:t>
            </a:r>
            <a:r>
              <a:rPr lang="en-US" sz="1400" dirty="0" err="1">
                <a:solidFill>
                  <a:srgbClr val="111111"/>
                </a:solidFill>
                <a:latin typeface="-apple-system"/>
              </a:rPr>
              <a:t>Jmeter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 in the first lab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-apple-system"/>
              </a:rPr>
              <a:t>(In case you don’t have it, a copy can be found at:</a:t>
            </a:r>
          </a:p>
          <a:p>
            <a:pPr marL="1409411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-apple-system"/>
              </a:rPr>
              <a:t>Go to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https://devcloud.ubs.net/t713373/jmeterlab/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-apple-system"/>
            </a:endParaRPr>
          </a:p>
          <a:p>
            <a:pPr marL="1409411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-apple-system"/>
              </a:rPr>
              <a:t>Click on the “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-apple-system"/>
              </a:rPr>
              <a:t>example.jmx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-apple-system"/>
              </a:rPr>
              <a:t>” file</a:t>
            </a:r>
          </a:p>
          <a:p>
            <a:pPr marL="1409411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-apple-system"/>
              </a:rPr>
              <a:t>Click on the download button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Upload it to your project, by clicking on the plus(+) sign right next to your project’s name.</a:t>
            </a:r>
          </a:p>
          <a:p>
            <a:pPr marL="457200" lvl="1"/>
            <a:endParaRPr lang="en-US" sz="1400" dirty="0">
              <a:solidFill>
                <a:srgbClr val="111111"/>
              </a:solidFill>
              <a:latin typeface="-apple-system"/>
            </a:endParaRPr>
          </a:p>
          <a:p>
            <a:pPr marL="800100" lvl="1" indent="-342900" algn="l">
              <a:buFont typeface="+mj-lt"/>
              <a:buAutoNum type="arabicPeriod"/>
            </a:pPr>
            <a:endParaRPr lang="en-US" sz="1400" dirty="0">
              <a:solidFill>
                <a:srgbClr val="111111"/>
              </a:solidFill>
              <a:latin typeface="-apple-system"/>
            </a:endParaRPr>
          </a:p>
          <a:p>
            <a:pPr marL="1409411" lvl="2" indent="-342900">
              <a:buFont typeface="Arial" panose="020B0604020202020204" pitchFamily="34" charset="0"/>
              <a:buChar char="•"/>
            </a:pPr>
            <a:endParaRPr lang="en-US" sz="1400" b="1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2723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Gitlab pipeline – trigger and sharing artifacts </a:t>
            </a:r>
            <a:endParaRPr lang="en-US" sz="2798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F003C1-C183-226D-1F4B-FFA78CD21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9410" y="1440180"/>
            <a:ext cx="8447249" cy="5138743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257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0F44D3-02DA-D7BD-9BD0-E12308AB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</p:spPr>
        <p:txBody>
          <a:bodyPr/>
          <a:lstStyle/>
          <a:p>
            <a:r>
              <a:rPr lang="en-US" dirty="0"/>
              <a:t> CPE pipeline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117EC4-60AF-3987-97A9-71CCC1116B26}"/>
              </a:ext>
            </a:extLst>
          </p:cNvPr>
          <p:cNvSpPr/>
          <p:nvPr/>
        </p:nvSpPr>
        <p:spPr>
          <a:xfrm>
            <a:off x="2105029" y="2857207"/>
            <a:ext cx="1744625" cy="330072"/>
          </a:xfrm>
          <a:prstGeom prst="rect">
            <a:avLst/>
          </a:prstGeom>
          <a:solidFill>
            <a:srgbClr val="92D050">
              <a:alpha val="40000"/>
            </a:srgbClr>
          </a:solidFill>
          <a:ln w="19050" cap="flat" cmpd="sng" algn="ctr">
            <a:solidFill>
              <a:srgbClr val="3A578A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Static code analysis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78C21-6EB4-05AB-CFD4-E38F8ED596B5}"/>
              </a:ext>
            </a:extLst>
          </p:cNvPr>
          <p:cNvSpPr/>
          <p:nvPr/>
        </p:nvSpPr>
        <p:spPr>
          <a:xfrm>
            <a:off x="5278393" y="2824555"/>
            <a:ext cx="2774735" cy="330072"/>
          </a:xfrm>
          <a:prstGeom prst="rect">
            <a:avLst/>
          </a:prstGeom>
          <a:solidFill>
            <a:srgbClr val="92D050">
              <a:alpha val="40000"/>
            </a:srgbClr>
          </a:solidFill>
          <a:ln w="19050" cap="flat" cmpd="sng" algn="ctr">
            <a:solidFill>
              <a:srgbClr val="3A578A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Performance and Load 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1A3D2-7541-8B77-A0CA-BEFE4B3D40E5}"/>
              </a:ext>
            </a:extLst>
          </p:cNvPr>
          <p:cNvSpPr/>
          <p:nvPr/>
        </p:nvSpPr>
        <p:spPr>
          <a:xfrm>
            <a:off x="9198421" y="2834182"/>
            <a:ext cx="2263981" cy="330072"/>
          </a:xfrm>
          <a:prstGeom prst="rect">
            <a:avLst/>
          </a:prstGeom>
          <a:solidFill>
            <a:srgbClr val="92D050">
              <a:alpha val="40000"/>
            </a:srgbClr>
          </a:solidFill>
          <a:ln w="19050" cap="flat" cmpd="sng" algn="ctr">
            <a:solidFill>
              <a:srgbClr val="3A578A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Web page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263DA1-545D-8F22-2020-A62F7B0D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00" y="3457499"/>
            <a:ext cx="1789049" cy="7613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EA3E35-3FEF-0F67-D657-4C299812B6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22" y="3526069"/>
            <a:ext cx="1908790" cy="6349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C1050B-4605-FD1F-15C3-BD7857BB2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732" y="3305054"/>
            <a:ext cx="1876073" cy="761351"/>
          </a:xfrm>
          <a:prstGeom prst="rect">
            <a:avLst/>
          </a:prstGeom>
        </p:spPr>
      </p:pic>
      <p:pic>
        <p:nvPicPr>
          <p:cNvPr id="19" name="Picture 20" descr="How to write a custom ESLint rule">
            <a:extLst>
              <a:ext uri="{FF2B5EF4-FFF2-40B4-BE49-F238E27FC236}">
                <a16:creationId xmlns:a16="http://schemas.microsoft.com/office/drawing/2014/main" id="{F98056F8-3153-0A4B-AB83-BD3BCA2F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2857" y1="48256" x2="42857" y2="48256"/>
                        <a14:foregroundMark x1="52721" y1="44767" x2="52721" y2="44767"/>
                        <a14:foregroundMark x1="62925" y1="52907" x2="62925" y2="52907"/>
                        <a14:foregroundMark x1="72449" y1="51163" x2="72449" y2="51163"/>
                        <a14:foregroundMark x1="73129" y1="41279" x2="73129" y2="41279"/>
                        <a14:foregroundMark x1="76871" y1="51744" x2="76871" y2="51744"/>
                        <a14:foregroundMark x1="86395" y1="47093" x2="86395" y2="47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173" y="4149607"/>
            <a:ext cx="1070069" cy="6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EF4437-6968-5686-A4C0-379BFC719F12}"/>
              </a:ext>
            </a:extLst>
          </p:cNvPr>
          <p:cNvSpPr/>
          <p:nvPr/>
        </p:nvSpPr>
        <p:spPr>
          <a:xfrm>
            <a:off x="1315649" y="2733473"/>
            <a:ext cx="3197118" cy="240124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t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11D749-8943-568B-E3D2-993DA74BF6DF}"/>
              </a:ext>
            </a:extLst>
          </p:cNvPr>
          <p:cNvSpPr/>
          <p:nvPr/>
        </p:nvSpPr>
        <p:spPr>
          <a:xfrm>
            <a:off x="4976310" y="2733473"/>
            <a:ext cx="3415671" cy="240124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t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6D4797-76E8-B6BA-AA71-0F3614C8A081}"/>
              </a:ext>
            </a:extLst>
          </p:cNvPr>
          <p:cNvSpPr/>
          <p:nvPr/>
        </p:nvSpPr>
        <p:spPr>
          <a:xfrm>
            <a:off x="8785210" y="2728740"/>
            <a:ext cx="3197118" cy="240124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t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pic>
        <p:nvPicPr>
          <p:cNvPr id="2050" name="Picture 2" descr="Accessibility Testing with aXe and WebdriverJS">
            <a:extLst>
              <a:ext uri="{FF2B5EF4-FFF2-40B4-BE49-F238E27FC236}">
                <a16:creationId xmlns:a16="http://schemas.microsoft.com/office/drawing/2014/main" id="{D96CC6CC-8770-20FE-232D-675EC3ED8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419" y="4238746"/>
            <a:ext cx="671195" cy="6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72695CA-8E63-048D-F7B9-428940344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807" y="4149607"/>
            <a:ext cx="652363" cy="63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432401B-C8A5-CB86-ACF5-4B4E76F7C639}"/>
              </a:ext>
            </a:extLst>
          </p:cNvPr>
          <p:cNvGrpSpPr/>
          <p:nvPr/>
        </p:nvGrpSpPr>
        <p:grpSpPr>
          <a:xfrm>
            <a:off x="10327657" y="4082454"/>
            <a:ext cx="1134745" cy="868708"/>
            <a:chOff x="10330410" y="4211901"/>
            <a:chExt cx="1134745" cy="868708"/>
          </a:xfrm>
        </p:grpSpPr>
        <p:pic>
          <p:nvPicPr>
            <p:cNvPr id="9" name="Picture 2" descr="Chromium Blog: Introducing Web Vitals: essential metrics for a healthy site">
              <a:extLst>
                <a:ext uri="{FF2B5EF4-FFF2-40B4-BE49-F238E27FC236}">
                  <a16:creationId xmlns:a16="http://schemas.microsoft.com/office/drawing/2014/main" id="{891978B7-502E-8241-5989-F5BCEBC3F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0410" y="4211901"/>
              <a:ext cx="1101550" cy="734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5BD056-4404-30BD-9D5A-0A083B55A69E}"/>
                </a:ext>
              </a:extLst>
            </p:cNvPr>
            <p:cNvSpPr txBox="1"/>
            <p:nvPr/>
          </p:nvSpPr>
          <p:spPr>
            <a:xfrm>
              <a:off x="10543446" y="4849777"/>
              <a:ext cx="92170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/>
                <a:t>Web vitals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48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7EBA-088B-8AB4-97AA-83076A9A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pipeline – how it works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86F0FC3-D824-E741-3585-47F6C039ACD4}"/>
              </a:ext>
            </a:extLst>
          </p:cNvPr>
          <p:cNvSpPr/>
          <p:nvPr/>
        </p:nvSpPr>
        <p:spPr>
          <a:xfrm>
            <a:off x="3143505" y="1515160"/>
            <a:ext cx="6277617" cy="3865786"/>
          </a:xfrm>
          <a:prstGeom prst="roundRect">
            <a:avLst>
              <a:gd name="adj" fmla="val 103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 dirty="0">
              <a:latin typeface="Georgia Pro Light" panose="02040302050405020303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DDB459F-1368-653A-B730-4D740F98953F}"/>
              </a:ext>
            </a:extLst>
          </p:cNvPr>
          <p:cNvSpPr/>
          <p:nvPr/>
        </p:nvSpPr>
        <p:spPr>
          <a:xfrm>
            <a:off x="3949717" y="1744960"/>
            <a:ext cx="1118279" cy="2078648"/>
          </a:xfrm>
          <a:prstGeom prst="roundRect">
            <a:avLst>
              <a:gd name="adj" fmla="val 24459"/>
            </a:avLst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39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sz="1539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sz="1539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sz="990" dirty="0">
                <a:solidFill>
                  <a:schemeClr val="tx1"/>
                </a:solidFill>
              </a:rPr>
              <a:t>(configured)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AC64CE4-1CB3-5D4F-88D8-3C716F6BAE7B}"/>
              </a:ext>
            </a:extLst>
          </p:cNvPr>
          <p:cNvSpPr/>
          <p:nvPr/>
        </p:nvSpPr>
        <p:spPr>
          <a:xfrm>
            <a:off x="7548979" y="1752280"/>
            <a:ext cx="1118277" cy="2078647"/>
          </a:xfrm>
          <a:prstGeom prst="roundRect">
            <a:avLst>
              <a:gd name="adj" fmla="val 24459"/>
            </a:avLst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39" dirty="0">
                <a:solidFill>
                  <a:schemeClr val="tx1"/>
                </a:solidFill>
              </a:rPr>
              <a:t>CPE</a:t>
            </a:r>
          </a:p>
          <a:p>
            <a:pPr algn="ctr"/>
            <a:r>
              <a:rPr lang="en-US" sz="1539" dirty="0">
                <a:solidFill>
                  <a:schemeClr val="tx1"/>
                </a:solidFill>
              </a:rPr>
              <a:t>Pipeline</a:t>
            </a:r>
          </a:p>
        </p:txBody>
      </p:sp>
      <p:pic>
        <p:nvPicPr>
          <p:cNvPr id="43" name="Picture 2" descr="Gitlab png images | PNGWing">
            <a:extLst>
              <a:ext uri="{FF2B5EF4-FFF2-40B4-BE49-F238E27FC236}">
                <a16:creationId xmlns:a16="http://schemas.microsoft.com/office/drawing/2014/main" id="{435D3F9E-D2DA-AC68-A932-934682AAE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9" b="93778" l="6667" r="97778">
                        <a14:foregroundMark x1="19111" y1="7111" x2="19111" y2="7111"/>
                        <a14:foregroundMark x1="6667" y1="52000" x2="6667" y2="52000"/>
                        <a14:foregroundMark x1="93333" y1="53333" x2="93333" y2="53333"/>
                        <a14:foregroundMark x1="97778" y1="54667" x2="97778" y2="54667"/>
                        <a14:foregroundMark x1="53333" y1="90222" x2="53333" y2="90222"/>
                        <a14:foregroundMark x1="50667" y1="93778" x2="50667" y2="93778"/>
                        <a14:foregroundMark x1="80889" y1="5778" x2="80889" y2="5778"/>
                        <a14:foregroundMark x1="18667" y1="4889" x2="18667" y2="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41" y="1326977"/>
            <a:ext cx="575269" cy="57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26F192C-511B-CC00-CC28-04ACADF5E35B}"/>
              </a:ext>
            </a:extLst>
          </p:cNvPr>
          <p:cNvSpPr/>
          <p:nvPr/>
        </p:nvSpPr>
        <p:spPr>
          <a:xfrm>
            <a:off x="6946111" y="6090291"/>
            <a:ext cx="2328453" cy="1048734"/>
          </a:xfrm>
          <a:prstGeom prst="roundRect">
            <a:avLst>
              <a:gd name="adj" fmla="val 103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 dirty="0">
              <a:latin typeface="Georgia Pro Light" panose="020403020504050203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653B03-7358-00A0-3FB5-1D70A4190DF0}"/>
              </a:ext>
            </a:extLst>
          </p:cNvPr>
          <p:cNvSpPr txBox="1"/>
          <p:nvPr/>
        </p:nvSpPr>
        <p:spPr>
          <a:xfrm>
            <a:off x="5652820" y="3721203"/>
            <a:ext cx="1049606" cy="56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9" b="1" dirty="0"/>
              <a:t>Gitlab Runners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F2DA4F-8BA8-4B02-FDAC-9AEDF1AEBC0A}"/>
              </a:ext>
            </a:extLst>
          </p:cNvPr>
          <p:cNvSpPr txBox="1"/>
          <p:nvPr/>
        </p:nvSpPr>
        <p:spPr>
          <a:xfrm>
            <a:off x="2575048" y="1880029"/>
            <a:ext cx="1010479" cy="295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9" b="1" dirty="0"/>
              <a:t>GitLab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8E75257-0D4F-4165-8871-D69820032BD4}"/>
              </a:ext>
            </a:extLst>
          </p:cNvPr>
          <p:cNvGrpSpPr/>
          <p:nvPr/>
        </p:nvGrpSpPr>
        <p:grpSpPr>
          <a:xfrm>
            <a:off x="9860026" y="1714304"/>
            <a:ext cx="2828047" cy="1306998"/>
            <a:chOff x="8967907" y="2018121"/>
            <a:chExt cx="2572170" cy="118874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5C2910E-C66E-48AB-D243-03DBDFC7528F}"/>
                </a:ext>
              </a:extLst>
            </p:cNvPr>
            <p:cNvSpPr/>
            <p:nvPr/>
          </p:nvSpPr>
          <p:spPr>
            <a:xfrm>
              <a:off x="9805289" y="2421336"/>
              <a:ext cx="897407" cy="785528"/>
            </a:xfrm>
            <a:prstGeom prst="roundRect">
              <a:avLst>
                <a:gd name="adj" fmla="val 103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 dirty="0">
                <a:latin typeface="Georgia Pro Light" panose="02040302050405020303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BCB54C0-2A10-62C8-3491-C05EA016ABBF}"/>
                </a:ext>
              </a:extLst>
            </p:cNvPr>
            <p:cNvSpPr txBox="1"/>
            <p:nvPr/>
          </p:nvSpPr>
          <p:spPr>
            <a:xfrm>
              <a:off x="8967907" y="2018121"/>
              <a:ext cx="2572170" cy="405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Telemetry Hub</a:t>
              </a:r>
            </a:p>
            <a:p>
              <a:pPr algn="ctr"/>
              <a:r>
                <a:rPr lang="en-US" sz="800" dirty="0"/>
                <a:t>(Azure Cosmos DB)</a:t>
              </a:r>
            </a:p>
          </p:txBody>
        </p:sp>
      </p:grpSp>
      <p:pic>
        <p:nvPicPr>
          <p:cNvPr id="51" name="Picture 6" descr="Software Developer Icon #237394 - Free Icons Library">
            <a:extLst>
              <a:ext uri="{FF2B5EF4-FFF2-40B4-BE49-F238E27FC236}">
                <a16:creationId xmlns:a16="http://schemas.microsoft.com/office/drawing/2014/main" id="{331BF5D5-A310-9CE6-831B-630589BF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1" y="2586242"/>
            <a:ext cx="714489" cy="71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2132FB0-2A78-3EE6-5EA5-64B906BCE30E}"/>
              </a:ext>
            </a:extLst>
          </p:cNvPr>
          <p:cNvSpPr/>
          <p:nvPr/>
        </p:nvSpPr>
        <p:spPr>
          <a:xfrm>
            <a:off x="835141" y="2092166"/>
            <a:ext cx="969009" cy="714489"/>
          </a:xfrm>
          <a:prstGeom prst="roundRect">
            <a:avLst>
              <a:gd name="adj" fmla="val 103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19" dirty="0">
                <a:solidFill>
                  <a:schemeClr val="tx1"/>
                </a:solidFill>
              </a:rPr>
              <a:t>Backend</a:t>
            </a:r>
          </a:p>
          <a:p>
            <a:pPr algn="ctr"/>
            <a:r>
              <a:rPr lang="en-US" sz="1319" dirty="0">
                <a:solidFill>
                  <a:schemeClr val="tx1"/>
                </a:solidFill>
              </a:rPr>
              <a:t>/frontend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B6EC00-21BB-6A7C-B68D-4F89036CE3D7}"/>
              </a:ext>
            </a:extLst>
          </p:cNvPr>
          <p:cNvSpPr txBox="1"/>
          <p:nvPr/>
        </p:nvSpPr>
        <p:spPr>
          <a:xfrm>
            <a:off x="1323979" y="2767809"/>
            <a:ext cx="2828047" cy="295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19" b="1" dirty="0"/>
              <a:t>New version</a:t>
            </a:r>
            <a:endParaRPr lang="en-US" sz="1319" b="1" dirty="0"/>
          </a:p>
        </p:txBody>
      </p:sp>
      <p:pic>
        <p:nvPicPr>
          <p:cNvPr id="54" name="Picture 10">
            <a:extLst>
              <a:ext uri="{FF2B5EF4-FFF2-40B4-BE49-F238E27FC236}">
                <a16:creationId xmlns:a16="http://schemas.microsoft.com/office/drawing/2014/main" id="{F8FA1B49-DFA1-2869-1B14-B3A0068A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11" y="4685140"/>
            <a:ext cx="683448" cy="2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Appdynamics png images | PNGWing">
            <a:extLst>
              <a:ext uri="{FF2B5EF4-FFF2-40B4-BE49-F238E27FC236}">
                <a16:creationId xmlns:a16="http://schemas.microsoft.com/office/drawing/2014/main" id="{5ADBDA32-4D27-5324-877C-29A27B3DF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0556" y1="50000" x2="30556" y2="50000"/>
                        <a14:foregroundMark x1="15278" y1="87887" x2="15278" y2="87887"/>
                        <a14:foregroundMark x1="21389" y1="84794" x2="21389" y2="84794"/>
                        <a14:foregroundMark x1="28889" y1="84794" x2="28889" y2="84794"/>
                        <a14:foregroundMark x1="34444" y1="85825" x2="34444" y2="85825"/>
                        <a14:foregroundMark x1="44167" y1="86082" x2="44167" y2="86082"/>
                        <a14:foregroundMark x1="49444" y1="85309" x2="49444" y2="85309"/>
                        <a14:foregroundMark x1="58056" y1="85567" x2="58056" y2="85567"/>
                        <a14:foregroundMark x1="52778" y1="85567" x2="52778" y2="85567"/>
                        <a14:foregroundMark x1="65833" y1="85825" x2="65833" y2="85825"/>
                        <a14:foregroundMark x1="73611" y1="86598" x2="73611" y2="86598"/>
                        <a14:foregroundMark x1="79444" y1="84794" x2="79444" y2="84794"/>
                        <a14:foregroundMark x1="84722" y1="85567" x2="84722" y2="85567"/>
                        <a14:backgroundMark x1="14444" y1="86856" x2="14444" y2="86856"/>
                        <a14:backgroundMark x1="22222" y1="86340" x2="22222" y2="86340"/>
                        <a14:backgroundMark x1="29444" y1="86340" x2="29444" y2="86340"/>
                        <a14:backgroundMark x1="58611" y1="87113" x2="58611" y2="87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525" y="6166044"/>
            <a:ext cx="755813" cy="8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1F20E4-EFF0-0AA8-07C3-2BFF1DCA2215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067996" y="2784284"/>
            <a:ext cx="2480983" cy="73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1AF79B-297B-FD21-4BE0-A4A402DCD7DC}"/>
              </a:ext>
            </a:extLst>
          </p:cNvPr>
          <p:cNvCxnSpPr>
            <a:cxnSpLocks/>
          </p:cNvCxnSpPr>
          <p:nvPr/>
        </p:nvCxnSpPr>
        <p:spPr>
          <a:xfrm>
            <a:off x="1779340" y="2740782"/>
            <a:ext cx="2145567" cy="941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821014-B7F4-9A63-DF61-648857483AB5}"/>
              </a:ext>
            </a:extLst>
          </p:cNvPr>
          <p:cNvCxnSpPr>
            <a:cxnSpLocks/>
          </p:cNvCxnSpPr>
          <p:nvPr/>
        </p:nvCxnSpPr>
        <p:spPr>
          <a:xfrm>
            <a:off x="8578019" y="2765338"/>
            <a:ext cx="220269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B533A98-D5A6-132A-9F11-D98F80BCC42C}"/>
              </a:ext>
            </a:extLst>
          </p:cNvPr>
          <p:cNvSpPr txBox="1"/>
          <p:nvPr/>
        </p:nvSpPr>
        <p:spPr>
          <a:xfrm>
            <a:off x="1053986" y="5765587"/>
            <a:ext cx="2828047" cy="68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9" b="1" dirty="0"/>
              <a:t>Test Environment</a:t>
            </a:r>
          </a:p>
          <a:p>
            <a:pPr algn="ctr"/>
            <a:r>
              <a:rPr lang="en-US" sz="1539" b="1" dirty="0"/>
              <a:t>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52493AF-4A62-3FEA-36AF-EAC14A3FB0AE}"/>
              </a:ext>
            </a:extLst>
          </p:cNvPr>
          <p:cNvSpPr/>
          <p:nvPr/>
        </p:nvSpPr>
        <p:spPr>
          <a:xfrm>
            <a:off x="2968961" y="6123135"/>
            <a:ext cx="2885361" cy="942193"/>
          </a:xfrm>
          <a:prstGeom prst="roundRect">
            <a:avLst>
              <a:gd name="adj" fmla="val 103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39" dirty="0">
                <a:solidFill>
                  <a:schemeClr val="tx1"/>
                </a:solidFill>
              </a:rPr>
              <a:t>APPLICATIONS</a:t>
            </a:r>
          </a:p>
        </p:txBody>
      </p:sp>
      <p:pic>
        <p:nvPicPr>
          <p:cNvPr id="61" name="Picture 18" descr="Using Gatling to track your site's performance | by Dwane Debono |  TestAutonation | Medium">
            <a:extLst>
              <a:ext uri="{FF2B5EF4-FFF2-40B4-BE49-F238E27FC236}">
                <a16:creationId xmlns:a16="http://schemas.microsoft.com/office/drawing/2014/main" id="{C334FBC1-9283-C92D-9204-FE8B9EDCC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29" y="4656993"/>
            <a:ext cx="923268" cy="29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0" descr="How to write a custom ESLint rule">
            <a:extLst>
              <a:ext uri="{FF2B5EF4-FFF2-40B4-BE49-F238E27FC236}">
                <a16:creationId xmlns:a16="http://schemas.microsoft.com/office/drawing/2014/main" id="{599003D2-738B-B0B4-6C66-98CB243A6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2857" y1="48256" x2="42857" y2="48256"/>
                        <a14:foregroundMark x1="52721" y1="44767" x2="52721" y2="44767"/>
                        <a14:foregroundMark x1="62925" y1="52907" x2="62925" y2="52907"/>
                        <a14:foregroundMark x1="72449" y1="51163" x2="72449" y2="51163"/>
                        <a14:foregroundMark x1="73129" y1="41279" x2="73129" y2="41279"/>
                        <a14:foregroundMark x1="76871" y1="51744" x2="76871" y2="51744"/>
                        <a14:foregroundMark x1="86395" y1="47093" x2="86395" y2="47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918" y="4606317"/>
            <a:ext cx="745178" cy="43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9806DF3-17B7-F5BA-DDF6-EA98154214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0458" y="4601466"/>
            <a:ext cx="952554" cy="386567"/>
          </a:xfrm>
          <a:prstGeom prst="rect">
            <a:avLst/>
          </a:prstGeom>
        </p:spPr>
      </p:pic>
      <p:pic>
        <p:nvPicPr>
          <p:cNvPr id="64" name="Picture 2" descr="Integrations for MSP Tools | CloudRadial">
            <a:extLst>
              <a:ext uri="{FF2B5EF4-FFF2-40B4-BE49-F238E27FC236}">
                <a16:creationId xmlns:a16="http://schemas.microsoft.com/office/drawing/2014/main" id="{807400D6-D039-C496-DCA9-831C21A5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925" y="3886784"/>
            <a:ext cx="1100494" cy="29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44D13BF-466C-110D-629D-A04D7A2FFE46}"/>
              </a:ext>
            </a:extLst>
          </p:cNvPr>
          <p:cNvCxnSpPr>
            <a:cxnSpLocks/>
            <a:stCxn id="48" idx="2"/>
            <a:endCxn id="64" idx="0"/>
          </p:cNvCxnSpPr>
          <p:nvPr/>
        </p:nvCxnSpPr>
        <p:spPr>
          <a:xfrm flipH="1">
            <a:off x="10707172" y="3021302"/>
            <a:ext cx="566878" cy="8654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B274AB6-C35E-2DC0-1ED3-C9F6DACDF9DC}"/>
              </a:ext>
            </a:extLst>
          </p:cNvPr>
          <p:cNvSpPr/>
          <p:nvPr/>
        </p:nvSpPr>
        <p:spPr>
          <a:xfrm>
            <a:off x="3354510" y="4286820"/>
            <a:ext cx="5857223" cy="1024213"/>
          </a:xfrm>
          <a:prstGeom prst="roundRect">
            <a:avLst>
              <a:gd name="adj" fmla="val 24459"/>
            </a:avLst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9AB735-569E-A026-4859-3129E98C5F66}"/>
              </a:ext>
            </a:extLst>
          </p:cNvPr>
          <p:cNvCxnSpPr>
            <a:cxnSpLocks/>
          </p:cNvCxnSpPr>
          <p:nvPr/>
        </p:nvCxnSpPr>
        <p:spPr>
          <a:xfrm>
            <a:off x="7716540" y="5311034"/>
            <a:ext cx="0" cy="73214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15D7CA8-3952-76A2-5002-FE2545AF31ED}"/>
              </a:ext>
            </a:extLst>
          </p:cNvPr>
          <p:cNvCxnSpPr>
            <a:cxnSpLocks/>
          </p:cNvCxnSpPr>
          <p:nvPr/>
        </p:nvCxnSpPr>
        <p:spPr>
          <a:xfrm>
            <a:off x="4427928" y="5380946"/>
            <a:ext cx="0" cy="72515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32896B-E81D-29EB-A3B0-4450C3622719}"/>
              </a:ext>
            </a:extLst>
          </p:cNvPr>
          <p:cNvCxnSpPr>
            <a:cxnSpLocks/>
          </p:cNvCxnSpPr>
          <p:nvPr/>
        </p:nvCxnSpPr>
        <p:spPr>
          <a:xfrm>
            <a:off x="7847694" y="3838027"/>
            <a:ext cx="0" cy="3609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785B97-AB0A-97F4-9055-F632882F80D9}"/>
              </a:ext>
            </a:extLst>
          </p:cNvPr>
          <p:cNvCxnSpPr>
            <a:cxnSpLocks/>
          </p:cNvCxnSpPr>
          <p:nvPr/>
        </p:nvCxnSpPr>
        <p:spPr>
          <a:xfrm flipV="1">
            <a:off x="8336164" y="3838027"/>
            <a:ext cx="0" cy="3609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40C8394-070A-956C-3EFD-E3D6DE8AD9A3}"/>
              </a:ext>
            </a:extLst>
          </p:cNvPr>
          <p:cNvCxnSpPr>
            <a:cxnSpLocks/>
            <a:stCxn id="44" idx="1"/>
            <a:endCxn id="60" idx="3"/>
          </p:cNvCxnSpPr>
          <p:nvPr/>
        </p:nvCxnSpPr>
        <p:spPr>
          <a:xfrm flipH="1" flipV="1">
            <a:off x="5854322" y="6594232"/>
            <a:ext cx="1091789" cy="2042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446CDEC3-AF54-5B6B-2DA3-11BC74FCEB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81361" y="4426333"/>
            <a:ext cx="2417926" cy="1162705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713CCD-4604-5CDE-95B8-0CD20981956A}"/>
              </a:ext>
            </a:extLst>
          </p:cNvPr>
          <p:cNvCxnSpPr>
            <a:cxnSpLocks/>
          </p:cNvCxnSpPr>
          <p:nvPr/>
        </p:nvCxnSpPr>
        <p:spPr>
          <a:xfrm>
            <a:off x="4429555" y="3860406"/>
            <a:ext cx="0" cy="3609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4" name="Picture 8">
            <a:hlinkClick r:id="rId15" action="ppaction://hlinkfile"/>
            <a:extLst>
              <a:ext uri="{FF2B5EF4-FFF2-40B4-BE49-F238E27FC236}">
                <a16:creationId xmlns:a16="http://schemas.microsoft.com/office/drawing/2014/main" id="{066CCA0E-2D02-0EF3-0416-5E109B449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27" y="3212962"/>
            <a:ext cx="400743" cy="4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6" descr="SonarQube: How to run the code Analysis using it - FoxuTech">
            <a:extLst>
              <a:ext uri="{FF2B5EF4-FFF2-40B4-BE49-F238E27FC236}">
                <a16:creationId xmlns:a16="http://schemas.microsoft.com/office/drawing/2014/main" id="{CC0D4A95-D243-826F-CCAF-8C5471AF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979" y="6151485"/>
            <a:ext cx="2275124" cy="100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loring the new Cosmos DB async JavaScript API - ElegantCode">
            <a:extLst>
              <a:ext uri="{FF2B5EF4-FFF2-40B4-BE49-F238E27FC236}">
                <a16:creationId xmlns:a16="http://schemas.microsoft.com/office/drawing/2014/main" id="{0D70F4C3-ABE8-2408-3D71-F3EDCBE27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939" y="2315817"/>
            <a:ext cx="997658" cy="5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ccessibility Testing with aXe and WebdriverJS">
            <a:extLst>
              <a:ext uri="{FF2B5EF4-FFF2-40B4-BE49-F238E27FC236}">
                <a16:creationId xmlns:a16="http://schemas.microsoft.com/office/drawing/2014/main" id="{B71D3E5C-1CDA-485F-45DD-E8C7F89BD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548" y="4603105"/>
            <a:ext cx="452268" cy="45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hromium Blog: Introducing Web Vitals: essential metrics for a healthy site">
            <a:extLst>
              <a:ext uri="{FF2B5EF4-FFF2-40B4-BE49-F238E27FC236}">
                <a16:creationId xmlns:a16="http://schemas.microsoft.com/office/drawing/2014/main" id="{9E9EA4D8-928B-6B4C-F68B-6B1964AF6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014" y="4474558"/>
            <a:ext cx="960573" cy="6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B429CD-FF60-023A-B351-49642CBA70DF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1274050" y="3021302"/>
            <a:ext cx="566878" cy="8167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90379A-864D-977B-1EEE-AB739E97F647}"/>
              </a:ext>
            </a:extLst>
          </p:cNvPr>
          <p:cNvGrpSpPr/>
          <p:nvPr/>
        </p:nvGrpSpPr>
        <p:grpSpPr>
          <a:xfrm>
            <a:off x="11290324" y="3518073"/>
            <a:ext cx="1532777" cy="1029310"/>
            <a:chOff x="11290324" y="3518073"/>
            <a:chExt cx="1532777" cy="1029310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5CC5E7DE-71DD-940A-93EA-4E8A01981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0324" y="3518073"/>
              <a:ext cx="1532777" cy="1029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6F9C25-E9C1-4B86-260D-FCCDA82CD462}"/>
                </a:ext>
              </a:extLst>
            </p:cNvPr>
            <p:cNvSpPr txBox="1"/>
            <p:nvPr/>
          </p:nvSpPr>
          <p:spPr>
            <a:xfrm>
              <a:off x="11847998" y="4113592"/>
              <a:ext cx="4174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(WIP)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368D0-2822-2408-6CF8-DD9F60FC1640}"/>
              </a:ext>
            </a:extLst>
          </p:cNvPr>
          <p:cNvGrpSpPr/>
          <p:nvPr/>
        </p:nvGrpSpPr>
        <p:grpSpPr>
          <a:xfrm>
            <a:off x="3559554" y="4584627"/>
            <a:ext cx="456744" cy="543645"/>
            <a:chOff x="3559554" y="4584627"/>
            <a:chExt cx="456744" cy="54364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1A4C26E-1AA5-4984-5985-5DD8776EE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2610" y="4584627"/>
              <a:ext cx="405640" cy="36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590532-D9A7-EDE7-7BFC-8DFEA11D4FFE}"/>
                </a:ext>
              </a:extLst>
            </p:cNvPr>
            <p:cNvSpPr txBox="1"/>
            <p:nvPr/>
          </p:nvSpPr>
          <p:spPr>
            <a:xfrm>
              <a:off x="3559554" y="4912828"/>
              <a:ext cx="456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(</a:t>
              </a:r>
              <a:r>
                <a:rPr lang="en-US" sz="800" dirty="0" err="1">
                  <a:solidFill>
                    <a:schemeClr val="tx1"/>
                  </a:solidFill>
                </a:rPr>
                <a:t>Wip</a:t>
              </a:r>
              <a:r>
                <a:rPr lang="en-US" sz="800" dirty="0">
                  <a:solidFill>
                    <a:schemeClr val="tx1"/>
                  </a:solidFill>
                </a:rPr>
                <a:t>)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66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4" grpId="0" animBg="1"/>
      <p:bldP spid="45" grpId="0"/>
      <p:bldP spid="46" grpId="0"/>
      <p:bldP spid="52" grpId="0" animBg="1"/>
      <p:bldP spid="53" grpId="0"/>
      <p:bldP spid="59" grpId="0"/>
      <p:bldP spid="60" grpId="0" animBg="1"/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0F44D3-02DA-D7BD-9BD0-E12308AB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</p:spPr>
        <p:txBody>
          <a:bodyPr/>
          <a:lstStyle/>
          <a:p>
            <a:r>
              <a:rPr lang="en-US" dirty="0"/>
              <a:t> Data storage and Visualization – How to get access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BAA11B-E919-0C35-506D-ECF6DA67E1DD}"/>
              </a:ext>
            </a:extLst>
          </p:cNvPr>
          <p:cNvGrpSpPr/>
          <p:nvPr/>
        </p:nvGrpSpPr>
        <p:grpSpPr>
          <a:xfrm>
            <a:off x="9126654" y="1874324"/>
            <a:ext cx="2828047" cy="1306998"/>
            <a:chOff x="8967907" y="2018121"/>
            <a:chExt cx="2572170" cy="118874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A62CB35-0537-A161-98A2-57F67FFA4B49}"/>
                </a:ext>
              </a:extLst>
            </p:cNvPr>
            <p:cNvSpPr/>
            <p:nvPr/>
          </p:nvSpPr>
          <p:spPr>
            <a:xfrm>
              <a:off x="9805289" y="2421336"/>
              <a:ext cx="897407" cy="785528"/>
            </a:xfrm>
            <a:prstGeom prst="roundRect">
              <a:avLst>
                <a:gd name="adj" fmla="val 103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 dirty="0">
                <a:latin typeface="Georgia Pro Light" panose="020403020504050203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D2CEB2-3149-3C5C-D8E3-7C1195F3C71D}"/>
                </a:ext>
              </a:extLst>
            </p:cNvPr>
            <p:cNvSpPr txBox="1"/>
            <p:nvPr/>
          </p:nvSpPr>
          <p:spPr>
            <a:xfrm>
              <a:off x="8967907" y="2018121"/>
              <a:ext cx="2572170" cy="405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Telemetry Hub</a:t>
              </a:r>
            </a:p>
            <a:p>
              <a:pPr algn="ctr"/>
              <a:r>
                <a:rPr lang="en-US" sz="800" dirty="0"/>
                <a:t>(Azure Cosmos DB)</a:t>
              </a:r>
            </a:p>
          </p:txBody>
        </p:sp>
      </p:grpSp>
      <p:pic>
        <p:nvPicPr>
          <p:cNvPr id="17" name="Picture 2" descr="Integrations for MSP Tools | CloudRadial">
            <a:extLst>
              <a:ext uri="{FF2B5EF4-FFF2-40B4-BE49-F238E27FC236}">
                <a16:creationId xmlns:a16="http://schemas.microsoft.com/office/drawing/2014/main" id="{EBFAB97F-812F-4987-6BED-23E2B734D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705" y="4112749"/>
            <a:ext cx="1100494" cy="29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9A3975-C949-E569-74E6-F0CA4ECFC0A7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H="1" flipV="1">
            <a:off x="10540678" y="3181322"/>
            <a:ext cx="16274" cy="93142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671C0E0-3921-31E9-8E43-45A621EF7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989" y="4586353"/>
            <a:ext cx="2417926" cy="1162705"/>
          </a:xfrm>
          <a:prstGeom prst="rect">
            <a:avLst/>
          </a:prstGeom>
        </p:spPr>
      </p:pic>
      <p:pic>
        <p:nvPicPr>
          <p:cNvPr id="22" name="Picture 4" descr="Exploring the new Cosmos DB async JavaScript API - ElegantCode">
            <a:extLst>
              <a:ext uri="{FF2B5EF4-FFF2-40B4-BE49-F238E27FC236}">
                <a16:creationId xmlns:a16="http://schemas.microsoft.com/office/drawing/2014/main" id="{3B8A6C49-528D-0894-3564-D388A164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567" y="2475837"/>
            <a:ext cx="997658" cy="5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TextBox 2051">
            <a:extLst>
              <a:ext uri="{FF2B5EF4-FFF2-40B4-BE49-F238E27FC236}">
                <a16:creationId xmlns:a16="http://schemas.microsoft.com/office/drawing/2014/main" id="{316DC0E3-23D3-944C-0877-7A74694302E9}"/>
              </a:ext>
            </a:extLst>
          </p:cNvPr>
          <p:cNvSpPr txBox="1"/>
          <p:nvPr/>
        </p:nvSpPr>
        <p:spPr>
          <a:xfrm>
            <a:off x="688210" y="1650286"/>
            <a:ext cx="74699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Cosmos DB:</a:t>
            </a:r>
          </a:p>
          <a:p>
            <a:r>
              <a:rPr lang="en-US" dirty="0"/>
              <a:t>- Via Public key</a:t>
            </a:r>
          </a:p>
          <a:p>
            <a:r>
              <a:rPr lang="en-US" dirty="0"/>
              <a:t>-Always update on </a:t>
            </a:r>
            <a:r>
              <a:rPr lang="en-US" dirty="0" err="1"/>
              <a:t>goto</a:t>
            </a:r>
            <a:r>
              <a:rPr lang="en-US" dirty="0"/>
              <a:t>/</a:t>
            </a:r>
            <a:r>
              <a:rPr lang="en-US" dirty="0" err="1"/>
              <a:t>testsdk</a:t>
            </a:r>
            <a:r>
              <a:rPr lang="en-US" dirty="0"/>
              <a:t>/ &gt; CPE &gt; CPE implementation guide</a:t>
            </a:r>
          </a:p>
          <a:p>
            <a:endParaRPr lang="en-US" dirty="0"/>
          </a:p>
          <a:p>
            <a:r>
              <a:rPr lang="en-US" dirty="0"/>
              <a:t>Power BI:</a:t>
            </a:r>
          </a:p>
          <a:p>
            <a:r>
              <a:rPr lang="en-US" dirty="0"/>
              <a:t>To install power BI desktop:</a:t>
            </a:r>
          </a:p>
          <a:p>
            <a:r>
              <a:rPr lang="en-US" dirty="0">
                <a:hlinkClick r:id="rId5"/>
              </a:rPr>
              <a:t>https://myhub.ubs.net/myhub/assist/articles/325724?src=ais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publish dashboards:</a:t>
            </a:r>
          </a:p>
          <a:p>
            <a:r>
              <a:rPr lang="en-US" dirty="0">
                <a:hlinkClick r:id="rId6"/>
              </a:rPr>
              <a:t>https://myhub.ubs.net/myhub/assist/articles/297488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0F44D3-02DA-D7BD-9BD0-E12308AB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</p:spPr>
        <p:txBody>
          <a:bodyPr/>
          <a:lstStyle/>
          <a:p>
            <a:r>
              <a:rPr lang="en-US" dirty="0"/>
              <a:t> Demo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BAA11B-E919-0C35-506D-ECF6DA67E1DD}"/>
              </a:ext>
            </a:extLst>
          </p:cNvPr>
          <p:cNvGrpSpPr/>
          <p:nvPr/>
        </p:nvGrpSpPr>
        <p:grpSpPr>
          <a:xfrm>
            <a:off x="9126654" y="1874324"/>
            <a:ext cx="2828047" cy="1306998"/>
            <a:chOff x="8967907" y="2018121"/>
            <a:chExt cx="2572170" cy="118874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A62CB35-0537-A161-98A2-57F67FFA4B49}"/>
                </a:ext>
              </a:extLst>
            </p:cNvPr>
            <p:cNvSpPr/>
            <p:nvPr/>
          </p:nvSpPr>
          <p:spPr>
            <a:xfrm>
              <a:off x="9805289" y="2421336"/>
              <a:ext cx="897407" cy="785528"/>
            </a:xfrm>
            <a:prstGeom prst="roundRect">
              <a:avLst>
                <a:gd name="adj" fmla="val 103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 dirty="0">
                <a:latin typeface="Georgia Pro Light" panose="020403020504050203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D2CEB2-3149-3C5C-D8E3-7C1195F3C71D}"/>
                </a:ext>
              </a:extLst>
            </p:cNvPr>
            <p:cNvSpPr txBox="1"/>
            <p:nvPr/>
          </p:nvSpPr>
          <p:spPr>
            <a:xfrm>
              <a:off x="8967907" y="2018121"/>
              <a:ext cx="2572170" cy="405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Telemetry Hub</a:t>
              </a:r>
            </a:p>
            <a:p>
              <a:pPr algn="ctr"/>
              <a:r>
                <a:rPr lang="en-US" sz="800" dirty="0"/>
                <a:t>(Azure Cosmos DB)</a:t>
              </a:r>
            </a:p>
          </p:txBody>
        </p:sp>
      </p:grpSp>
      <p:pic>
        <p:nvPicPr>
          <p:cNvPr id="17" name="Picture 2" descr="Integrations for MSP Tools | CloudRadial">
            <a:extLst>
              <a:ext uri="{FF2B5EF4-FFF2-40B4-BE49-F238E27FC236}">
                <a16:creationId xmlns:a16="http://schemas.microsoft.com/office/drawing/2014/main" id="{EBFAB97F-812F-4987-6BED-23E2B734D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705" y="4112749"/>
            <a:ext cx="1100494" cy="29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9A3975-C949-E569-74E6-F0CA4ECFC0A7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H="1" flipV="1">
            <a:off x="10540678" y="3181322"/>
            <a:ext cx="16274" cy="93142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671C0E0-3921-31E9-8E43-45A621EF7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989" y="4586353"/>
            <a:ext cx="2417926" cy="1162705"/>
          </a:xfrm>
          <a:prstGeom prst="rect">
            <a:avLst/>
          </a:prstGeom>
        </p:spPr>
      </p:pic>
      <p:pic>
        <p:nvPicPr>
          <p:cNvPr id="22" name="Picture 4" descr="Exploring the new Cosmos DB async JavaScript API - ElegantCode">
            <a:extLst>
              <a:ext uri="{FF2B5EF4-FFF2-40B4-BE49-F238E27FC236}">
                <a16:creationId xmlns:a16="http://schemas.microsoft.com/office/drawing/2014/main" id="{3B8A6C49-528D-0894-3564-D388A164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567" y="2475837"/>
            <a:ext cx="997658" cy="5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TextBox 2051">
            <a:extLst>
              <a:ext uri="{FF2B5EF4-FFF2-40B4-BE49-F238E27FC236}">
                <a16:creationId xmlns:a16="http://schemas.microsoft.com/office/drawing/2014/main" id="{316DC0E3-23D3-944C-0877-7A74694302E9}"/>
              </a:ext>
            </a:extLst>
          </p:cNvPr>
          <p:cNvSpPr txBox="1"/>
          <p:nvPr/>
        </p:nvSpPr>
        <p:spPr>
          <a:xfrm>
            <a:off x="928240" y="3171735"/>
            <a:ext cx="74699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Building visualizations from our Telemetry HUB (cosmos DB)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&amp; Enabling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CA2C659-374A-4388-B41D-30B2773366DF}"/>
              </a:ext>
            </a:extLst>
          </p:cNvPr>
          <p:cNvSpPr txBox="1">
            <a:spLocks/>
          </p:cNvSpPr>
          <p:nvPr/>
        </p:nvSpPr>
        <p:spPr>
          <a:xfrm>
            <a:off x="545802" y="1104900"/>
            <a:ext cx="122472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6858" marR="0" indent="0" algn="l" defTabSz="1005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lang="en-US" sz="1800" b="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4400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000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74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b="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b="1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464749"/>
                </a:solidFill>
                <a:latin typeface="+mn-lt"/>
                <a:ea typeface="+mn-ea"/>
                <a:cs typeface="+mn-cs"/>
              </a:defRPr>
            </a:lvl8pPr>
            <a:lvl9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A43725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Closer interaction and collaboration within Touchpoint and with our client stream partners…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95981D-8178-B52C-33B0-6A4B95AA2FC6}"/>
              </a:ext>
            </a:extLst>
          </p:cNvPr>
          <p:cNvSpPr txBox="1"/>
          <p:nvPr/>
        </p:nvSpPr>
        <p:spPr>
          <a:xfrm>
            <a:off x="555628" y="1515939"/>
            <a:ext cx="914400" cy="5033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b="1" dirty="0">
                <a:latin typeface="+mn-lt"/>
              </a:rPr>
              <a:t>Bootcamps &amp; Webinars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7AC2824-5A96-A81E-F1F4-4C2F6E8DD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29990" y="255495"/>
            <a:ext cx="640080" cy="6400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0F5383-D6F8-96FA-4606-AF83B2D9D2A4}"/>
              </a:ext>
            </a:extLst>
          </p:cNvPr>
          <p:cNvSpPr/>
          <p:nvPr/>
        </p:nvSpPr>
        <p:spPr>
          <a:xfrm>
            <a:off x="1470028" y="2314576"/>
            <a:ext cx="2286000" cy="3200400"/>
          </a:xfrm>
          <a:prstGeom prst="rect">
            <a:avLst/>
          </a:prstGeom>
          <a:solidFill>
            <a:srgbClr val="6FB6DF"/>
          </a:solidFill>
          <a:ln w="19050" cap="flat" cmpd="sng" algn="ctr">
            <a:solidFill>
              <a:srgbClr val="009BD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108000" bIns="108000" rtlCol="0" anchor="t"/>
          <a:lstStyle/>
          <a:p>
            <a:pPr algn="ctr">
              <a:spcBef>
                <a:spcPts val="0"/>
              </a:spcBef>
            </a:pPr>
            <a:r>
              <a:rPr lang="de-CH" sz="1600" dirty="0">
                <a:solidFill>
                  <a:schemeClr val="tx1"/>
                </a:solidFill>
              </a:rPr>
              <a:t>PE Bootcamp</a:t>
            </a:r>
            <a:br>
              <a:rPr lang="de-CH" sz="1600" dirty="0">
                <a:solidFill>
                  <a:schemeClr val="tx1"/>
                </a:solidFill>
              </a:rPr>
            </a:br>
            <a:endParaRPr lang="de-CH" sz="1600" dirty="0">
              <a:solidFill>
                <a:schemeClr val="tx1"/>
              </a:solidFill>
            </a:endParaRPr>
          </a:p>
          <a:p>
            <a:pPr marL="285750" indent="-18288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Performance Introduction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Performance Requirements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Types of Performance Test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Performance Test Process Overview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Performance Test Scripts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Performance Results and Analysis</a:t>
            </a:r>
          </a:p>
          <a:p>
            <a:pPr marL="102870"/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E837E7-EEE7-3000-CD83-8737A7BCC20D}"/>
              </a:ext>
            </a:extLst>
          </p:cNvPr>
          <p:cNvSpPr/>
          <p:nvPr/>
        </p:nvSpPr>
        <p:spPr>
          <a:xfrm>
            <a:off x="3908429" y="2324101"/>
            <a:ext cx="2286000" cy="3200400"/>
          </a:xfrm>
          <a:prstGeom prst="rect">
            <a:avLst/>
          </a:prstGeom>
          <a:solidFill>
            <a:srgbClr val="A1CCE4"/>
          </a:solidFill>
          <a:ln w="19050" cap="flat" cmpd="sng" algn="ctr">
            <a:solidFill>
              <a:srgbClr val="009BD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108000" bIns="108000" rtlCol="0" anchor="t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JMeter Load Test</a:t>
            </a:r>
            <a:br>
              <a:rPr lang="de-CH" sz="1600" dirty="0">
                <a:solidFill>
                  <a:schemeClr val="tx1"/>
                </a:solidFill>
              </a:rPr>
            </a:br>
            <a:r>
              <a:rPr lang="de-CH" sz="1600" dirty="0">
                <a:solidFill>
                  <a:schemeClr val="tx1"/>
                </a:solidFill>
              </a:rPr>
              <a:t>Bootcamp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Introduction to load testing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to install and start using Apache JMeter?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 your first JMeter script.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Run your first test and analyze the JMeter report.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to integrate JMeter tests in your pipeline?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What other performance testing tools are available at UBS?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485A9F-FB99-86BB-E47F-AAEE6BDDF3E2}"/>
              </a:ext>
            </a:extLst>
          </p:cNvPr>
          <p:cNvSpPr/>
          <p:nvPr/>
        </p:nvSpPr>
        <p:spPr>
          <a:xfrm>
            <a:off x="6346830" y="2324101"/>
            <a:ext cx="2286000" cy="3200400"/>
          </a:xfrm>
          <a:prstGeom prst="rect">
            <a:avLst/>
          </a:prstGeom>
          <a:solidFill>
            <a:srgbClr val="CDD760"/>
          </a:solidFill>
          <a:ln w="19050" cap="flat" cmpd="sng" algn="ctr">
            <a:solidFill>
              <a:srgbClr val="90A72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108000" bIns="108000" rtlCol="0" anchor="t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AppDynamics Bootcamp</a:t>
            </a:r>
            <a:br>
              <a:rPr lang="de-CH" sz="1600" dirty="0">
                <a:solidFill>
                  <a:schemeClr val="tx1"/>
                </a:solidFill>
              </a:rPr>
            </a:br>
            <a:endParaRPr lang="de-CH" sz="1600" dirty="0">
              <a:solidFill>
                <a:schemeClr val="tx1"/>
              </a:solidFill>
            </a:endParaRPr>
          </a:p>
          <a:p>
            <a:pPr marL="285750" indent="-18288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Introduction to APM and Observability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AppDynamics Overview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What other monitoring tools are available at UBS?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What information / metrics is the Pod most interested in?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to use the EUM for SPA Typescript package (React Roundtable)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Plan the implementation steps for a Product Dashboard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FACCD3-83A2-629E-4FB0-FCE9F3FCC60B}"/>
              </a:ext>
            </a:extLst>
          </p:cNvPr>
          <p:cNvSpPr/>
          <p:nvPr/>
        </p:nvSpPr>
        <p:spPr>
          <a:xfrm>
            <a:off x="8785230" y="2324101"/>
            <a:ext cx="2286000" cy="3200400"/>
          </a:xfrm>
          <a:prstGeom prst="rect">
            <a:avLst/>
          </a:prstGeom>
          <a:solidFill>
            <a:srgbClr val="E6EBB0"/>
          </a:solidFill>
          <a:ln w="19050" cap="flat" cmpd="sng" algn="ctr">
            <a:solidFill>
              <a:srgbClr val="90A72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108000" bIns="108000" rtlCol="0" anchor="t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Splunk Bootcamp</a:t>
            </a:r>
            <a:br>
              <a:rPr lang="de-CH" sz="1600" dirty="0">
                <a:solidFill>
                  <a:schemeClr val="tx1"/>
                </a:solidFill>
              </a:rPr>
            </a:br>
            <a:endParaRPr lang="de-CH" sz="1600" dirty="0">
              <a:solidFill>
                <a:schemeClr val="tx1"/>
              </a:solidFill>
            </a:endParaRPr>
          </a:p>
          <a:p>
            <a:pPr marL="285750" indent="-18288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Learn what are the key features of Splunk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What are you allowed to see in Splunk as Developer?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to log your application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 and execute Splunk queries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to create dashboards in Splunk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to use the Splunk API</a:t>
            </a:r>
            <a:br>
              <a:rPr lang="en-US" sz="1100" dirty="0"/>
            </a:br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7991B7C-12F3-3652-F835-DDE377328507}"/>
              </a:ext>
            </a:extLst>
          </p:cNvPr>
          <p:cNvSpPr txBox="1">
            <a:spLocks/>
          </p:cNvSpPr>
          <p:nvPr/>
        </p:nvSpPr>
        <p:spPr>
          <a:xfrm>
            <a:off x="698202" y="6155718"/>
            <a:ext cx="122472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6858" marR="0" indent="0" algn="l" defTabSz="1005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lang="en-US" sz="1800" b="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4400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000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74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b="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b="1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464749"/>
                </a:solidFill>
                <a:latin typeface="+mn-lt"/>
                <a:ea typeface="+mn-ea"/>
                <a:cs typeface="+mn-cs"/>
              </a:defRPr>
            </a:lvl8pPr>
            <a:lvl9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A43725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Ready to delve into the next sessions or seeking expert guidance on </a:t>
            </a:r>
            <a:r>
              <a:rPr lang="en-US" sz="1800" dirty="0">
                <a:solidFill>
                  <a:srgbClr val="000000"/>
                </a:solidFill>
                <a:effectLst/>
                <a:latin typeface="Aptos"/>
                <a:ea typeface="Times New Roman" panose="02020603050405020304" pitchFamily="18" charset="0"/>
                <a:cs typeface="Aptos"/>
              </a:rPr>
              <a:t>Performance Engineering</a:t>
            </a:r>
            <a:r>
              <a:rPr lang="en-US" dirty="0"/>
              <a:t>? Don't hesitate to reach out to us: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Aptos"/>
                <a:hlinkClick r:id="rId8"/>
              </a:rPr>
              <a:t>emidio.romandini@ubs.com </a:t>
            </a:r>
            <a:r>
              <a:rPr lang="en-US" dirty="0"/>
              <a:t>and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Aptos"/>
                <a:hlinkClick r:id="rId9"/>
              </a:rPr>
              <a:t>michael.blatt@ubs.com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Aptos"/>
              </a:rPr>
              <a:t>.</a:t>
            </a:r>
            <a:endParaRPr lang="en-US" dirty="0"/>
          </a:p>
        </p:txBody>
      </p:sp>
    </p:spTree>
    <p:custDataLst>
      <p:custData r:id="rId1"/>
      <p:custData r:id="rId2"/>
      <p:custData r:id="rId3"/>
      <p:custData r:id="rId4"/>
    </p:custDataLst>
    <p:extLst>
      <p:ext uri="{BB962C8B-B14F-4D97-AF65-F5344CB8AC3E}">
        <p14:creationId xmlns:p14="http://schemas.microsoft.com/office/powerpoint/2010/main" val="1650810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B618B5-697D-49C4-870A-F132E695BAB5}"/>
              </a:ext>
            </a:extLst>
          </p:cNvPr>
          <p:cNvSpPr txBox="1"/>
          <p:nvPr/>
        </p:nvSpPr>
        <p:spPr>
          <a:xfrm>
            <a:off x="561975" y="1562100"/>
            <a:ext cx="12280900" cy="1904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Frutiger 45 Light" panose="020B0603020202020204" pitchFamily="34" charset="0"/>
              </a:rPr>
              <a:t>WMPC Performance Engineering &amp; Testing Services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Frutiger 45 Light" panose="020B0603020202020204" pitchFamily="34" charset="0"/>
              </a:rPr>
              <a:t>Link: </a:t>
            </a:r>
            <a:r>
              <a:rPr lang="en-US" sz="1200" dirty="0" err="1">
                <a:latin typeface="Frutiger 45 Light" panose="020B0603020202020204" pitchFamily="34" charset="0"/>
                <a:hlinkClick r:id="rId5"/>
              </a:rPr>
              <a:t>goto</a:t>
            </a:r>
            <a:r>
              <a:rPr lang="en-US" sz="1200" dirty="0">
                <a:latin typeface="Frutiger 45 Light" panose="020B0603020202020204" pitchFamily="34" charset="0"/>
                <a:hlinkClick r:id="rId5"/>
              </a:rPr>
              <a:t>/pets</a:t>
            </a:r>
            <a:endParaRPr lang="en-US" sz="1200" dirty="0">
              <a:latin typeface="Frutiger 45 Light" panose="020B0603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Frutiger 45 Light" panose="020B0603020202020204" pitchFamily="34" charset="0"/>
                <a:hlinkClick r:id="rId6"/>
              </a:rPr>
              <a:t>Link to the CPE documentation/implementation guide</a:t>
            </a:r>
            <a:endParaRPr lang="en-US" sz="1200" dirty="0">
              <a:latin typeface="Frutiger 45 Light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22D63-522D-0D09-B658-9166504157D2}"/>
              </a:ext>
            </a:extLst>
          </p:cNvPr>
          <p:cNvSpPr txBox="1"/>
          <p:nvPr/>
        </p:nvSpPr>
        <p:spPr>
          <a:xfrm>
            <a:off x="561975" y="2833181"/>
            <a:ext cx="670235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0550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/>
                </a:solidFill>
                <a:latin typeface="+mn-lt"/>
              </a:rPr>
              <a:t>Henrique Amaral Maran
WMPC Technology </a:t>
            </a:r>
          </a:p>
          <a:p>
            <a:pPr defTabSz="100550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/>
                </a:solidFill>
                <a:latin typeface="+mn-lt"/>
              </a:rPr>
              <a:t>CTO - Performance Engineering &amp; Testing Services</a:t>
            </a:r>
          </a:p>
          <a:p>
            <a:pPr defTabSz="100550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/>
                </a:solidFill>
                <a:latin typeface="+mn-lt"/>
              </a:rPr>
              <a:t>Touchpoint - Site Reliability and Cloud Adoption</a:t>
            </a:r>
          </a:p>
          <a:p>
            <a:pPr defTabSz="100550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/>
                </a:solidFill>
                <a:latin typeface="+mn-lt"/>
              </a:rPr>
              <a:t>Phone +41 78 230 60 97</a:t>
            </a:r>
          </a:p>
          <a:p>
            <a:pPr defTabSz="100550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/>
                </a:solidFill>
                <a:latin typeface="+mn-lt"/>
              </a:rPr>
              <a:t>Henrique.maran@ubs.com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00807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F717-494C-42B8-B9C8-902669D1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Agenda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496359-6D93-4DA6-9BF5-4EC379862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326" y="234415"/>
            <a:ext cx="710148" cy="710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D28028-7D1E-7979-02D9-F6E0CEFDEA38}"/>
              </a:ext>
            </a:extLst>
          </p:cNvPr>
          <p:cNvSpPr txBox="1"/>
          <p:nvPr/>
        </p:nvSpPr>
        <p:spPr>
          <a:xfrm>
            <a:off x="560567" y="1292225"/>
            <a:ext cx="9468338" cy="55852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Continuous Performance Engineering (CPE)</a:t>
            </a:r>
          </a:p>
          <a:p>
            <a:pPr marL="952211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Software Performance – why bother? </a:t>
            </a:r>
          </a:p>
          <a:p>
            <a:pPr marL="952211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Types of performance testing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Service level testing with JMeter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Lab activity - JMeter Scripting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Basic Gitlab CI/CD concepts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Lab activity - Create your own Gitlab Pipeline + </a:t>
            </a:r>
            <a:r>
              <a:rPr lang="en-US" dirty="0" err="1">
                <a:latin typeface="+mn-lt"/>
              </a:rPr>
              <a:t>Jmeter</a:t>
            </a:r>
            <a:r>
              <a:rPr lang="en-US" dirty="0">
                <a:latin typeface="+mn-lt"/>
              </a:rPr>
              <a:t> 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Lab activity - Triggering the pipeline 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CPE pipeline – Architecture and tools overview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How to Create (fast)visualizations from CPE data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lvl="1">
              <a:spcBef>
                <a:spcPts val="600"/>
              </a:spcBef>
            </a:pPr>
            <a:endParaRPr lang="en-US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24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98" dirty="0">
                <a:latin typeface="+mn-lt"/>
              </a:rPr>
              <a:t>Performance Engineering – backend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11ACFB-C2E3-3941-B783-8EFD43491F88}"/>
              </a:ext>
            </a:extLst>
          </p:cNvPr>
          <p:cNvSpPr/>
          <p:nvPr/>
        </p:nvSpPr>
        <p:spPr>
          <a:xfrm>
            <a:off x="345201" y="1847011"/>
            <a:ext cx="12277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Anshu</a:t>
            </a:r>
          </a:p>
        </p:txBody>
      </p:sp>
    </p:spTree>
    <p:custDataLst>
      <p:custData r:id="rId1"/>
      <p:custData r:id="rId2"/>
      <p:custData r:id="rId3"/>
      <p:custData r:id="rId4"/>
    </p:custDataLst>
    <p:extLst>
      <p:ext uri="{BB962C8B-B14F-4D97-AF65-F5344CB8AC3E}">
        <p14:creationId xmlns:p14="http://schemas.microsoft.com/office/powerpoint/2010/main" val="191752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98" dirty="0"/>
              <a:t>B</a:t>
            </a:r>
            <a:r>
              <a:rPr lang="en-US" sz="2798" dirty="0">
                <a:latin typeface="+mn-lt"/>
              </a:rPr>
              <a:t>ackend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A3A46C-62F7-D746-8144-2BCB0A50AA7B}"/>
              </a:ext>
            </a:extLst>
          </p:cNvPr>
          <p:cNvSpPr txBox="1"/>
          <p:nvPr/>
        </p:nvSpPr>
        <p:spPr>
          <a:xfrm>
            <a:off x="984479" y="2848570"/>
            <a:ext cx="6703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dirty="0"/>
              <a:t>Lab activity</a:t>
            </a:r>
            <a:endParaRPr lang="en-US" sz="5400" b="0" i="0" dirty="0">
              <a:solidFill>
                <a:srgbClr val="0A2540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</p:txBody>
      </p:sp>
      <p:sp>
        <p:nvSpPr>
          <p:cNvPr id="3" name="PRESENTATION INFOLINE">
            <a:extLst>
              <a:ext uri="{FF2B5EF4-FFF2-40B4-BE49-F238E27FC236}">
                <a16:creationId xmlns:a16="http://schemas.microsoft.com/office/drawing/2014/main" id="{E8698A83-8CF8-8ECA-D02E-B1B7BE176078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60565" y="4111540"/>
            <a:ext cx="10931046" cy="1564367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64592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 typeface="Wingdings 2" panose="05020102010507070707" pitchFamily="18" charset="2"/>
              <a:buChar char=""/>
              <a:tabLst/>
              <a:defRPr lang="en-GB" sz="16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4904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000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74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b="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b="1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464749"/>
                </a:solidFill>
                <a:latin typeface="+mn-lt"/>
                <a:ea typeface="+mn-ea"/>
                <a:cs typeface="+mn-cs"/>
              </a:defRPr>
            </a:lvl8pPr>
            <a:lvl9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A4372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6112" indent="-283464" algn="l" rtl="0" eaLnBrk="0" fontAlgn="base" hangingPunct="0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effectLst/>
                <a:latin typeface="Frutiger 45 Light" panose="020B0603020202020204"/>
                <a:ea typeface="Arial" panose="020B0604020202020204" pitchFamily="34" charset="0"/>
                <a:cs typeface="+mn-cs"/>
              </a:rPr>
              <a:t>Service level testing with </a:t>
            </a:r>
            <a:r>
              <a:rPr lang="en-US" kern="1200" dirty="0" err="1">
                <a:solidFill>
                  <a:srgbClr val="000000"/>
                </a:solidFill>
                <a:effectLst/>
                <a:latin typeface="Frutiger 45 Light" panose="020B0603020202020204"/>
                <a:ea typeface="Arial" panose="020B0604020202020204" pitchFamily="34" charset="0"/>
                <a:cs typeface="+mn-cs"/>
              </a:rPr>
              <a:t>Jmeter</a:t>
            </a:r>
            <a:endParaRPr lang="en-US" dirty="0">
              <a:effectLst/>
            </a:endParaRPr>
          </a:p>
          <a:p>
            <a:pPr marL="896112" indent="-283464" algn="l" rtl="0" eaLnBrk="0" fontAlgn="base" hangingPunct="0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effectLst/>
                <a:latin typeface="Frutiger 45 Light" panose="020B0603020202020204"/>
                <a:ea typeface="Arial" panose="020B0604020202020204" pitchFamily="34" charset="0"/>
                <a:cs typeface="+mn-cs"/>
              </a:rPr>
              <a:t>NEUXS REPO link(in this slide)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6342F-442B-3E30-51C1-904817D83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1126" y="2661109"/>
            <a:ext cx="5612458" cy="2388448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0612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Basic Gitlab CI/CD concepts</a:t>
            </a:r>
            <a:endParaRPr lang="en-US" sz="2798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A3A46C-62F7-D746-8144-2BCB0A50AA7B}"/>
              </a:ext>
            </a:extLst>
          </p:cNvPr>
          <p:cNvSpPr txBox="1"/>
          <p:nvPr/>
        </p:nvSpPr>
        <p:spPr>
          <a:xfrm>
            <a:off x="560564" y="1511051"/>
            <a:ext cx="11132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ea typeface="MS PGothic" panose="020B0600070205080204" pitchFamily="34" charset="-128"/>
              </a:rPr>
              <a:t>What are Gitlab pipelines and how they work?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707A77-A649-E5D1-74CA-97747D7147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70"/>
          <a:stretch/>
        </p:blipFill>
        <p:spPr>
          <a:xfrm>
            <a:off x="6126899" y="2710363"/>
            <a:ext cx="5791200" cy="30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A92041-742D-F36F-C1B3-1BB058467AAB}"/>
              </a:ext>
            </a:extLst>
          </p:cNvPr>
          <p:cNvSpPr txBox="1"/>
          <p:nvPr/>
        </p:nvSpPr>
        <p:spPr>
          <a:xfrm>
            <a:off x="560564" y="2710363"/>
            <a:ext cx="484590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ea typeface="MS PGothic" panose="020B0600070205080204" pitchFamily="34" charset="-128"/>
              </a:rPr>
              <a:t>Jobs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000000"/>
                </a:solidFill>
                <a:ea typeface="MS PGothic" panose="020B0600070205080204" pitchFamily="34" charset="-128"/>
              </a:rPr>
              <a:t>Stages</a:t>
            </a:r>
            <a:endParaRPr lang="pt-BR" sz="280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000000"/>
                </a:solidFill>
                <a:ea typeface="MS PGothic" panose="020B0600070205080204" pitchFamily="34" charset="-128"/>
              </a:rPr>
              <a:t>Runners</a:t>
            </a:r>
            <a:endParaRPr lang="pt-BR" sz="280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algn="l"/>
            <a:endParaRPr lang="en-US" sz="280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6319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Basic Gitlab CI/CD concepts</a:t>
            </a:r>
            <a:endParaRPr lang="en-US" sz="2798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A3A46C-62F7-D746-8144-2BCB0A50AA7B}"/>
              </a:ext>
            </a:extLst>
          </p:cNvPr>
          <p:cNvSpPr txBox="1"/>
          <p:nvPr/>
        </p:nvSpPr>
        <p:spPr>
          <a:xfrm>
            <a:off x="984479" y="2848570"/>
            <a:ext cx="6703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dirty="0"/>
              <a:t>Lab activity</a:t>
            </a:r>
            <a:endParaRPr lang="en-US" sz="5400" b="0" i="0" dirty="0">
              <a:solidFill>
                <a:srgbClr val="0A2540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</p:txBody>
      </p:sp>
      <p:sp>
        <p:nvSpPr>
          <p:cNvPr id="3" name="PRESENTATION INFOLINE">
            <a:extLst>
              <a:ext uri="{FF2B5EF4-FFF2-40B4-BE49-F238E27FC236}">
                <a16:creationId xmlns:a16="http://schemas.microsoft.com/office/drawing/2014/main" id="{E8698A83-8CF8-8ECA-D02E-B1B7BE176078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50154" y="3988294"/>
            <a:ext cx="10931046" cy="3429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64592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 typeface="Wingdings 2" panose="05020102010507070707" pitchFamily="18" charset="2"/>
              <a:buChar char=""/>
              <a:tabLst/>
              <a:defRPr lang="en-GB" sz="16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4904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000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74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b="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b="1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464749"/>
                </a:solidFill>
                <a:latin typeface="+mn-lt"/>
                <a:ea typeface="+mn-ea"/>
                <a:cs typeface="+mn-cs"/>
              </a:defRPr>
            </a:lvl8pPr>
            <a:lvl9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A43725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Create</a:t>
            </a:r>
            <a:r>
              <a:rPr lang="pt-BR" dirty="0"/>
              <a:t> a pipeline </a:t>
            </a:r>
            <a:r>
              <a:rPr lang="pt-BR" dirty="0" err="1"/>
              <a:t>from</a:t>
            </a:r>
            <a:r>
              <a:rPr lang="pt-BR" dirty="0"/>
              <a:t> Scratch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sz="1200" b="1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maven-pro"/>
              </a:rPr>
              <a:t>! Prerequisite: You need access to GitLab and the developer role assigned to you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A2540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If not &gt; (</a:t>
            </a:r>
            <a:r>
              <a:rPr lang="pt-BR" sz="1200" b="1" dirty="0">
                <a:solidFill>
                  <a:srgbClr val="0A2540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goto/</a:t>
            </a:r>
            <a:r>
              <a:rPr lang="pt-BR" sz="1200" b="1" dirty="0" err="1">
                <a:solidFill>
                  <a:srgbClr val="0A2540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devcloud-developers</a:t>
            </a:r>
            <a:r>
              <a:rPr lang="pt-BR" sz="1200" b="1" dirty="0">
                <a:solidFill>
                  <a:srgbClr val="0A2540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/)</a:t>
            </a:r>
            <a:endParaRPr lang="en-US" sz="1200" b="1" dirty="0">
              <a:solidFill>
                <a:srgbClr val="0A2540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  <a:p>
            <a:endParaRPr lang="pt-BR" sz="1200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19EF3B-95CD-6BD4-E66F-8FFED69C3F7A}"/>
              </a:ext>
            </a:extLst>
          </p:cNvPr>
          <p:cNvGrpSpPr/>
          <p:nvPr/>
        </p:nvGrpSpPr>
        <p:grpSpPr>
          <a:xfrm>
            <a:off x="7093528" y="2355785"/>
            <a:ext cx="4560129" cy="3950817"/>
            <a:chOff x="7074935" y="1735705"/>
            <a:chExt cx="5728649" cy="49632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5C8A64-1A3C-76B6-C379-CF2AE1D64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74935" y="3094227"/>
              <a:ext cx="5728649" cy="3604680"/>
            </a:xfrm>
            <a:prstGeom prst="rect">
              <a:avLst/>
            </a:prstGeom>
          </p:spPr>
        </p:pic>
        <p:pic>
          <p:nvPicPr>
            <p:cNvPr id="1032" name="Picture 8" descr="GitLab full logo transparent PNG - StickPNG">
              <a:extLst>
                <a:ext uri="{FF2B5EF4-FFF2-40B4-BE49-F238E27FC236}">
                  <a16:creationId xmlns:a16="http://schemas.microsoft.com/office/drawing/2014/main" id="{4B33C683-52A3-0154-4BD3-A655FA629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0948" y="1735705"/>
              <a:ext cx="28575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5257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a pipeline </a:t>
            </a:r>
            <a:r>
              <a:rPr lang="pt-BR" dirty="0" err="1"/>
              <a:t>from</a:t>
            </a:r>
            <a:r>
              <a:rPr lang="pt-BR" dirty="0"/>
              <a:t> Scratch</a:t>
            </a:r>
            <a:r>
              <a:rPr lang="en-US" dirty="0"/>
              <a:t> </a:t>
            </a:r>
            <a:r>
              <a:rPr lang="en-US" kern="1200" dirty="0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– </a:t>
            </a:r>
            <a:r>
              <a:rPr lang="en-US" dirty="0"/>
              <a:t>Lab activity</a:t>
            </a:r>
            <a:endParaRPr lang="en-US" sz="2798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A3A46C-62F7-D746-8144-2BCB0A50AA7B}"/>
              </a:ext>
            </a:extLst>
          </p:cNvPr>
          <p:cNvSpPr txBox="1"/>
          <p:nvPr/>
        </p:nvSpPr>
        <p:spPr>
          <a:xfrm>
            <a:off x="780122" y="1757232"/>
            <a:ext cx="568995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Creating a Project in GitLab from Scratch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To create a new project in GitLab, follow these steps: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Log in to your GitLab account.</a:t>
            </a:r>
            <a:r>
              <a:rPr lang="en-US" sz="1400" b="1" dirty="0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(</a:t>
            </a:r>
            <a:r>
              <a:rPr lang="en-US" sz="1400" b="1" dirty="0" err="1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goto</a:t>
            </a:r>
            <a:r>
              <a:rPr lang="en-US" sz="1400" b="1" dirty="0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/</a:t>
            </a:r>
            <a:r>
              <a:rPr lang="en-US" sz="1400" b="1" dirty="0" err="1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devcloud</a:t>
            </a:r>
            <a:r>
              <a:rPr lang="en-US" sz="1400" b="1" dirty="0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/)</a:t>
            </a: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On the left-top sidebar, use the plus (+) icon in the navigation bar and then “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New project/repository”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Next, c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hoose to create 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 blank project</a:t>
            </a:r>
          </a:p>
          <a:p>
            <a:pPr marL="1409411" lvl="2" indent="-34290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Project name: Provide a name for your project.</a:t>
            </a:r>
          </a:p>
          <a:p>
            <a:pPr marL="1409411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Project URL: Select “Pick a group or </a:t>
            </a:r>
            <a:r>
              <a:rPr lang="en-US" sz="1400" dirty="0" err="1">
                <a:solidFill>
                  <a:srgbClr val="111111"/>
                </a:solidFill>
                <a:latin typeface="-apple-system"/>
              </a:rPr>
              <a:t>namescape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, scroll all the way down until you find 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your user 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and select it.</a:t>
            </a: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Set the project’s visibility level as 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“Internal”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Ensure you have runners available</a:t>
            </a:r>
          </a:p>
          <a:p>
            <a:pPr marL="1409411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In GitLab, runners are agents that run CI/CD tasks. To see available runners, from your project, 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click Settings &gt; CI/CD &gt; Runners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, And if not enabled, 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toggle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 “enable shared runners for this project”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AA771-7EB0-0A6F-C50E-BA4582F46C97}"/>
              </a:ext>
            </a:extLst>
          </p:cNvPr>
          <p:cNvSpPr txBox="1"/>
          <p:nvPr/>
        </p:nvSpPr>
        <p:spPr>
          <a:xfrm>
            <a:off x="6470072" y="1860533"/>
            <a:ext cx="67056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Once your project is created, follow these steps: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11111"/>
              </a:solidFill>
              <a:latin typeface="-apple-system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Navigate to your project.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Click on “Build&gt;Pipelines” in the left sidebar.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Look for the “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Try Test Template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” and click on it. This will open the pipeline editor.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Take some time to read through the pipeline contents and try to understand its structure.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At the end of the screen, click on “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commit changes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”.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Click on 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“Build&gt;Pipelines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” in the left sidebar.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Your pipeline should have run automatically. To check your pipeline status in real-time, click on the number followed by the symbol “#”. This is the pipeline ID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6836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 pipeline file – basic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D3B097-24D7-0028-518D-4655FDF6FAE0}"/>
              </a:ext>
            </a:extLst>
          </p:cNvPr>
          <p:cNvSpPr txBox="1"/>
          <p:nvPr/>
        </p:nvSpPr>
        <p:spPr>
          <a:xfrm>
            <a:off x="1762105" y="6738337"/>
            <a:ext cx="6703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 of possible keywords official </a:t>
            </a:r>
            <a:r>
              <a:rPr lang="en-US" dirty="0" err="1"/>
              <a:t>gitlab</a:t>
            </a:r>
            <a:r>
              <a:rPr lang="en-US" dirty="0"/>
              <a:t> docs/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FAB05-6A09-A45F-7A12-9E2967A7DF55}"/>
              </a:ext>
            </a:extLst>
          </p:cNvPr>
          <p:cNvSpPr txBox="1"/>
          <p:nvPr/>
        </p:nvSpPr>
        <p:spPr>
          <a:xfrm>
            <a:off x="7776014" y="6738337"/>
            <a:ext cx="670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https://docs.gitlab.com/ee/ci/quick_start/index.html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7E7EEF-05B4-FAC4-841D-33FE1B32F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2648026"/>
            <a:ext cx="6024200" cy="220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34C44-9034-91FB-560C-A89D2412FE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225" y="1640974"/>
            <a:ext cx="5588625" cy="4400951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7084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Gitlab pipeline + </a:t>
            </a:r>
            <a:r>
              <a:rPr lang="en-US" kern="1200" dirty="0" err="1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Jmeter</a:t>
            </a:r>
            <a:endParaRPr lang="en-US" sz="2798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17F47-B3D3-B181-B078-BE4F6D14D4A3}"/>
              </a:ext>
            </a:extLst>
          </p:cNvPr>
          <p:cNvSpPr txBox="1"/>
          <p:nvPr/>
        </p:nvSpPr>
        <p:spPr>
          <a:xfrm>
            <a:off x="2326004" y="6929927"/>
            <a:ext cx="11565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Original project by Jagath </a:t>
            </a:r>
            <a:r>
              <a:rPr lang="en-US" sz="1200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Sathy</a:t>
            </a:r>
            <a:r>
              <a:rPr lang="en-US" sz="1200" dirty="0"/>
              <a:t> (</a:t>
            </a:r>
            <a:r>
              <a:rPr lang="en-US" sz="1200" dirty="0" err="1"/>
              <a:t>gitlab-ci.yml</a:t>
            </a:r>
            <a:r>
              <a:rPr lang="en-US" sz="1200" dirty="0"/>
              <a:t>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6F55D-FF7E-A70E-C5F2-A256C36724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6004" y="1304921"/>
            <a:ext cx="8509636" cy="5176695"/>
          </a:xfrm>
          <a:prstGeom prst="rect">
            <a:avLst/>
          </a:prstGeom>
        </p:spPr>
      </p:pic>
    </p:spTree>
    <p:custDataLst>
      <p:custData r:id="rId1"/>
      <p:custData r:id="rId2"/>
      <p:custData r:id="rId3"/>
      <p:custData r:id="rId4"/>
    </p:custDataLst>
    <p:extLst>
      <p:ext uri="{BB962C8B-B14F-4D97-AF65-F5344CB8AC3E}">
        <p14:creationId xmlns:p14="http://schemas.microsoft.com/office/powerpoint/2010/main" val="2152128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ASIANSANS SERIF FONT" val="DFPHei Std W3"/>
  <p:tag name="ASIANSERIF FONT" val="MSung PRC Medium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1/4 [1]&quot; Source=&quot;Harvey 4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2/4 [2]&quot; Source=&quot;Harvey 4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3/4 [3]&quot; Source=&quot;Harvey 4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/4 [4]&quot; Source=&quot;Harvey 4&quot; /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0/8 [0]&quot; Source=&quot;Harvey 8&quot; /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1/8 [1]&quot; Source=&quot;Harvey 8&quot; /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2/8 [2]&quot; Source=&quot;Harvey 8&quot; /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3/8 [3]&quot; Source=&quot;Harvey 8&quot; /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4/8 [4]&quot; Source=&quot;Harvey 8&quot; /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5/8 [5]&quot; Source=&quot;Harvey 8&quot; /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&quot; Source=&quot;Harvey 8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6/8 [6]&quot; Source=&quot;Harvey 8&quot; /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7/8 [7]&quot; Source=&quot;Harvey 8&quot; /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/8 [8]&quot; Source=&quot;Harvey 8&quot; /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&quot; Source=&quot;Harvey 4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&quot; Source=&quot;Harvey 3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0/3 [0]&quot; Source=&quot;Harvey 3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1/3 [1]&quot; Source=&quot;Harvey 3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2/3 [2]&quot; Source=&quot;Harvey 3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/3 [3]&quot; Source=&quot;Harvey 3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0/4 [0]&quot; Source=&quot;Harvey 4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heme/theme1.xml><?xml version="1.0" encoding="utf-8"?>
<a:theme xmlns:a="http://schemas.openxmlformats.org/drawingml/2006/main" name="UBS Screen16:9 Theme">
  <a:themeElements>
    <a:clrScheme name="UBS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">
      <a:majorFont>
        <a:latin typeface="Frutiger 45 Light"/>
        <a:ea typeface="Arial"/>
        <a:cs typeface=""/>
      </a:majorFont>
      <a:minorFont>
        <a:latin typeface="Frutiger 45 Light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lIns="0" tIns="0" rIns="0" bIns="0"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PrintOnScreen.potx" id="{B1CF8AA8-D6A7-41EF-9E90-0F39E6846CD9}" vid="{374E0768-1711-4036-89AA-A65302BE1F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3.xml><?xml version="1.0" encoding="utf-8"?>
<TemplafySlideFormConfiguration><![CDATA[{"formFields":[],"formDataEntries":[]}]]></TemplafySlideFormConfiguration>
</file>

<file path=customXml/item10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3.xml><?xml version="1.0" encoding="utf-8"?>
<TemplafySlideFormConfiguration><![CDATA[{"formFields":[],"formDataEntries":[]}]]></TemplafySlideFormConfiguration>
</file>

<file path=customXml/item11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7.xml><?xml version="1.0" encoding="utf-8"?>
<TemplafySlideFormConfiguration><![CDATA[{"formFields":[],"formDataEntries":[]}]]></TemplafySlideFormConfiguration>
</file>

<file path=customXml/item11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2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21.xml><?xml version="1.0" encoding="utf-8"?>
<TemplafySlideFormConfiguration><![CDATA[{"formFields":[],"formDataEntries":[]}]]></TemplafySlideFormConfiguration>
</file>

<file path=customXml/item12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23.xml><?xml version="1.0" encoding="utf-8"?>
<TemplafySlideFormConfiguration><![CDATA[{"formFields":[],"formDataEntries":[]}]]></TemplafySlideFormConfiguration>
</file>

<file path=customXml/item124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12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2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2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2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1ee72c2-df72-4786-92a8-937ec9cf8851" xsi:nil="true"/>
  </documentManagement>
</p:properties>
</file>

<file path=customXml/item129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1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3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3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32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13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A1FF69100474988783F6D7984AA7D" ma:contentTypeVersion="15" ma:contentTypeDescription="Crée un document." ma:contentTypeScope="" ma:versionID="6afe48a1245244f743cb4e58f85174b9">
  <xsd:schema xmlns:xsd="http://www.w3.org/2001/XMLSchema" xmlns:xs="http://www.w3.org/2001/XMLSchema" xmlns:p="http://schemas.microsoft.com/office/2006/metadata/properties" xmlns:ns3="c1ee72c2-df72-4786-92a8-937ec9cf8851" xmlns:ns4="4f60c138-0327-4f62-a7ef-1b3874e1f592" targetNamespace="http://schemas.microsoft.com/office/2006/metadata/properties" ma:root="true" ma:fieldsID="6a054f88b6c7b999e3a9b4ad1ad7c90e" ns3:_="" ns4:_="">
    <xsd:import namespace="c1ee72c2-df72-4786-92a8-937ec9cf8851"/>
    <xsd:import namespace="4f60c138-0327-4f62-a7ef-1b3874e1f5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e72c2-df72-4786-92a8-937ec9cf88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60c138-0327-4f62-a7ef-1b3874e1f5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FormConfiguration><![CDATA[{"formFields":[],"formDataEntries":[]}]]></TemplafySlideFormConfiguration>
</file>

<file path=customXml/item2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4.xml><?xml version="1.0" encoding="utf-8"?>
<TemplafySlideFormConfiguration><![CDATA[{"formFields":[],"formDataEntries":[]}]]></TemplafySlideFormConfiguration>
</file>

<file path=customXml/item2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1.xml><?xml version="1.0" encoding="utf-8"?>
<TemplafySlideFormConfiguration><![CDATA[{"formFields":[],"formDataEntries":[]}]]></TemplafySlideFormConfiguration>
</file>

<file path=customXml/item3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9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9.xml><?xml version="1.0" encoding="utf-8"?>
<TemplafySlideFormConfiguration><![CDATA[{"formFields":[],"formDataEntries":[]}]]></TemplafySlideFormConfiguration>
</file>

<file path=customXml/item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5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5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52.xml><?xml version="1.0" encoding="utf-8"?>
<TemplafySlideFormConfiguration><![CDATA[{"formFields":[],"formDataEntries":[]}]]></TemplafySlideFormConfiguration>
</file>

<file path=customXml/item53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5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5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5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57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5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5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6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60.xml><?xml version="1.0" encoding="utf-8"?>
<TemplafySlideFormConfiguration><![CDATA[{"formFields":[],"formDataEntries":[]}]]></TemplafySlideFormConfiguration>
</file>

<file path=customXml/item6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6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6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6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6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66.xml><?xml version="1.0" encoding="utf-8"?>
<TemplafySlideFormConfiguration><![CDATA[{"formFields":[],"formDataEntries":[]}]]></TemplafySlideFormConfiguration>
</file>

<file path=customXml/item67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6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6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7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7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7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7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74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7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76.xml><?xml version="1.0" encoding="utf-8"?>
<TemplafySlideFormConfiguration><![CDATA[{"formFields":[],"formDataEntries":[]}]]></TemplafySlideFormConfiguration>
</file>

<file path=customXml/item7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78.xml><?xml version="1.0" encoding="utf-8"?>
<TemplafySlideFormConfiguration><![CDATA[{"formFields":[],"formDataEntries":[]}]]></TemplafySlideFormConfiguration>
</file>

<file path=customXml/item79.xml><?xml version="1.0" encoding="utf-8"?>
<TemplafySlideFormConfiguration><![CDATA[{"formFields":[],"formDataEntries":[]}]]></TemplafySlideFormConfiguration>
</file>

<file path=customXml/item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8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81.xml><?xml version="1.0" encoding="utf-8"?>
<TemplafySlideFormConfiguration><![CDATA[{"formFields":[],"formDataEntries":[]}]]></TemplafySlideFormConfiguration>
</file>

<file path=customXml/item8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8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8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8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8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8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8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8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9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9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9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3.xml><?xml version="1.0" encoding="utf-8"?>
<TemplafySlideFormConfiguration><![CDATA[{"formFields":[],"formDataEntries":[]}]]></TemplafySlideFormConfiguration>
</file>

<file path=customXml/item9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9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9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97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9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9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C9103AE7-80DD-453A-B624-1990DC19D32B}">
  <ds:schemaRefs>
    <ds:schemaRef ds:uri="http://schemas.microsoft.com/office/2009/outspace/metadata"/>
  </ds:schemaRefs>
</ds:datastoreItem>
</file>

<file path=customXml/itemProps10.xml><?xml version="1.0" encoding="utf-8"?>
<ds:datastoreItem xmlns:ds="http://schemas.openxmlformats.org/officeDocument/2006/customXml" ds:itemID="{730780C2-3C0F-48B6-A690-B672066DF5B2}">
  <ds:schemaRefs>
    <ds:schemaRef ds:uri="http://schemas.microsoft.com/office/2009/outspace/metadata"/>
  </ds:schemaRefs>
</ds:datastoreItem>
</file>

<file path=customXml/itemProps100.xml><?xml version="1.0" encoding="utf-8"?>
<ds:datastoreItem xmlns:ds="http://schemas.openxmlformats.org/officeDocument/2006/customXml" ds:itemID="{096250D6-3DE9-4025-B4AE-E2C5E91ABDB6}">
  <ds:schemaRefs>
    <ds:schemaRef ds:uri="http://schemas.microsoft.com/office/2009/outspace/metadata"/>
  </ds:schemaRefs>
</ds:datastoreItem>
</file>

<file path=customXml/itemProps101.xml><?xml version="1.0" encoding="utf-8"?>
<ds:datastoreItem xmlns:ds="http://schemas.openxmlformats.org/officeDocument/2006/customXml" ds:itemID="{37F19CFE-9047-4B54-8D81-F6DAEDBECA18}">
  <ds:schemaRefs>
    <ds:schemaRef ds:uri="http://schemas.microsoft.com/office/2009/outspace/metadata"/>
  </ds:schemaRefs>
</ds:datastoreItem>
</file>

<file path=customXml/itemProps102.xml><?xml version="1.0" encoding="utf-8"?>
<ds:datastoreItem xmlns:ds="http://schemas.openxmlformats.org/officeDocument/2006/customXml" ds:itemID="{C66CB04E-20E5-4E0D-A229-5B39E5838F03}">
  <ds:schemaRefs>
    <ds:schemaRef ds:uri="http://schemas.microsoft.com/office/2009/outspace/metadata"/>
  </ds:schemaRefs>
</ds:datastoreItem>
</file>

<file path=customXml/itemProps103.xml><?xml version="1.0" encoding="utf-8"?>
<ds:datastoreItem xmlns:ds="http://schemas.openxmlformats.org/officeDocument/2006/customXml" ds:itemID="{C28C4205-2FC9-41F5-AC92-373ACB159B0D}">
  <ds:schemaRefs/>
</ds:datastoreItem>
</file>

<file path=customXml/itemProps104.xml><?xml version="1.0" encoding="utf-8"?>
<ds:datastoreItem xmlns:ds="http://schemas.openxmlformats.org/officeDocument/2006/customXml" ds:itemID="{E6250376-90C9-469C-BDB0-BFCA8280AA31}">
  <ds:schemaRefs>
    <ds:schemaRef ds:uri="http://schemas.microsoft.com/office/2009/outspace/metadata"/>
  </ds:schemaRefs>
</ds:datastoreItem>
</file>

<file path=customXml/itemProps105.xml><?xml version="1.0" encoding="utf-8"?>
<ds:datastoreItem xmlns:ds="http://schemas.openxmlformats.org/officeDocument/2006/customXml" ds:itemID="{6207A232-5162-464C-847F-DDCC028F78D8}">
  <ds:schemaRefs>
    <ds:schemaRef ds:uri="http://schemas.microsoft.com/office/2009/outspace/metadata"/>
  </ds:schemaRefs>
</ds:datastoreItem>
</file>

<file path=customXml/itemProps106.xml><?xml version="1.0" encoding="utf-8"?>
<ds:datastoreItem xmlns:ds="http://schemas.openxmlformats.org/officeDocument/2006/customXml" ds:itemID="{0F6B7E7C-F84A-42EC-BF56-7F7E27EE08A1}">
  <ds:schemaRefs>
    <ds:schemaRef ds:uri="http://schemas.microsoft.com/office/2009/outspace/metadata"/>
  </ds:schemaRefs>
</ds:datastoreItem>
</file>

<file path=customXml/itemProps107.xml><?xml version="1.0" encoding="utf-8"?>
<ds:datastoreItem xmlns:ds="http://schemas.openxmlformats.org/officeDocument/2006/customXml" ds:itemID="{210B510D-FB48-4D19-BDEE-F8893B171332}">
  <ds:schemaRefs>
    <ds:schemaRef ds:uri="http://schemas.microsoft.com/office/2009/outspace/metadata"/>
  </ds:schemaRefs>
</ds:datastoreItem>
</file>

<file path=customXml/itemProps108.xml><?xml version="1.0" encoding="utf-8"?>
<ds:datastoreItem xmlns:ds="http://schemas.openxmlformats.org/officeDocument/2006/customXml" ds:itemID="{309D5A8B-E80B-4678-9D4F-8D45BC346071}">
  <ds:schemaRefs>
    <ds:schemaRef ds:uri="http://schemas.microsoft.com/office/2009/outspace/metadata"/>
  </ds:schemaRefs>
</ds:datastoreItem>
</file>

<file path=customXml/itemProps109.xml><?xml version="1.0" encoding="utf-8"?>
<ds:datastoreItem xmlns:ds="http://schemas.openxmlformats.org/officeDocument/2006/customXml" ds:itemID="{62A0666F-54A0-4A44-9743-7E3257CCEC52}">
  <ds:schemaRefs>
    <ds:schemaRef ds:uri="http://schemas.microsoft.com/office/2009/outspace/metadata"/>
  </ds:schemaRefs>
</ds:datastoreItem>
</file>

<file path=customXml/itemProps11.xml><?xml version="1.0" encoding="utf-8"?>
<ds:datastoreItem xmlns:ds="http://schemas.openxmlformats.org/officeDocument/2006/customXml" ds:itemID="{FCAF3A18-C528-4797-AC9B-926361F010D1}">
  <ds:schemaRefs>
    <ds:schemaRef ds:uri="http://schemas.microsoft.com/office/2009/outspace/metadata"/>
  </ds:schemaRefs>
</ds:datastoreItem>
</file>

<file path=customXml/itemProps110.xml><?xml version="1.0" encoding="utf-8"?>
<ds:datastoreItem xmlns:ds="http://schemas.openxmlformats.org/officeDocument/2006/customXml" ds:itemID="{B7C87DE7-D1BF-4F5E-98D8-8C17D3D3D3F0}">
  <ds:schemaRefs>
    <ds:schemaRef ds:uri="http://schemas.microsoft.com/office/2009/outspace/metadata"/>
  </ds:schemaRefs>
</ds:datastoreItem>
</file>

<file path=customXml/itemProps111.xml><?xml version="1.0" encoding="utf-8"?>
<ds:datastoreItem xmlns:ds="http://schemas.openxmlformats.org/officeDocument/2006/customXml" ds:itemID="{DE02F2A8-08F6-4E52-977A-4B51015DD2D8}">
  <ds:schemaRefs>
    <ds:schemaRef ds:uri="http://schemas.microsoft.com/office/2009/outspace/metadata"/>
  </ds:schemaRefs>
</ds:datastoreItem>
</file>

<file path=customXml/itemProps112.xml><?xml version="1.0" encoding="utf-8"?>
<ds:datastoreItem xmlns:ds="http://schemas.openxmlformats.org/officeDocument/2006/customXml" ds:itemID="{00DC3263-426B-4DA0-9A81-7375128CF57F}">
  <ds:schemaRefs>
    <ds:schemaRef ds:uri="http://schemas.microsoft.com/office/2009/outspace/metadata"/>
  </ds:schemaRefs>
</ds:datastoreItem>
</file>

<file path=customXml/itemProps113.xml><?xml version="1.0" encoding="utf-8"?>
<ds:datastoreItem xmlns:ds="http://schemas.openxmlformats.org/officeDocument/2006/customXml" ds:itemID="{4610D501-F30D-4525-8E06-7630E7AEF4F2}">
  <ds:schemaRefs/>
</ds:datastoreItem>
</file>

<file path=customXml/itemProps114.xml><?xml version="1.0" encoding="utf-8"?>
<ds:datastoreItem xmlns:ds="http://schemas.openxmlformats.org/officeDocument/2006/customXml" ds:itemID="{D374D1A1-7638-4BCF-B299-47D91519960E}">
  <ds:schemaRefs>
    <ds:schemaRef ds:uri="http://schemas.microsoft.com/office/2009/outspace/metadata"/>
  </ds:schemaRefs>
</ds:datastoreItem>
</file>

<file path=customXml/itemProps115.xml><?xml version="1.0" encoding="utf-8"?>
<ds:datastoreItem xmlns:ds="http://schemas.openxmlformats.org/officeDocument/2006/customXml" ds:itemID="{67EAD163-9302-47FA-96B2-C9AEDFA6D447}">
  <ds:schemaRefs>
    <ds:schemaRef ds:uri="http://schemas.microsoft.com/office/2009/outspace/metadata"/>
  </ds:schemaRefs>
</ds:datastoreItem>
</file>

<file path=customXml/itemProps116.xml><?xml version="1.0" encoding="utf-8"?>
<ds:datastoreItem xmlns:ds="http://schemas.openxmlformats.org/officeDocument/2006/customXml" ds:itemID="{F2C9DBB6-F48E-4C7A-BB98-6944E22CFD2D}">
  <ds:schemaRefs>
    <ds:schemaRef ds:uri="http://schemas.microsoft.com/office/2009/outspace/metadata"/>
  </ds:schemaRefs>
</ds:datastoreItem>
</file>

<file path=customXml/itemProps117.xml><?xml version="1.0" encoding="utf-8"?>
<ds:datastoreItem xmlns:ds="http://schemas.openxmlformats.org/officeDocument/2006/customXml" ds:itemID="{E0C6C9AD-8127-495D-A388-F38DA94FECB5}">
  <ds:schemaRefs/>
</ds:datastoreItem>
</file>

<file path=customXml/itemProps118.xml><?xml version="1.0" encoding="utf-8"?>
<ds:datastoreItem xmlns:ds="http://schemas.openxmlformats.org/officeDocument/2006/customXml" ds:itemID="{7E2563CE-8965-4F03-8B7B-F643DD8A0139}">
  <ds:schemaRefs>
    <ds:schemaRef ds:uri="http://schemas.microsoft.com/office/2009/outspace/metadata"/>
  </ds:schemaRefs>
</ds:datastoreItem>
</file>

<file path=customXml/itemProps119.xml><?xml version="1.0" encoding="utf-8"?>
<ds:datastoreItem xmlns:ds="http://schemas.openxmlformats.org/officeDocument/2006/customXml" ds:itemID="{44E7ACBF-46B1-4920-884B-A6CFECF31238}">
  <ds:schemaRefs>
    <ds:schemaRef ds:uri="http://schemas.microsoft.com/office/2009/outspace/metadata"/>
  </ds:schemaRefs>
</ds:datastoreItem>
</file>

<file path=customXml/itemProps12.xml><?xml version="1.0" encoding="utf-8"?>
<ds:datastoreItem xmlns:ds="http://schemas.openxmlformats.org/officeDocument/2006/customXml" ds:itemID="{677384A2-960E-4F86-A6DC-B7BD4F9B8BB2}">
  <ds:schemaRefs>
    <ds:schemaRef ds:uri="http://schemas.microsoft.com/office/2009/outspace/metadata"/>
  </ds:schemaRefs>
</ds:datastoreItem>
</file>

<file path=customXml/itemProps120.xml><?xml version="1.0" encoding="utf-8"?>
<ds:datastoreItem xmlns:ds="http://schemas.openxmlformats.org/officeDocument/2006/customXml" ds:itemID="{1C86E9AC-6B24-40AC-B489-A91F114F8A0A}">
  <ds:schemaRefs>
    <ds:schemaRef ds:uri="http://schemas.microsoft.com/office/2009/outspace/metadata"/>
  </ds:schemaRefs>
</ds:datastoreItem>
</file>

<file path=customXml/itemProps121.xml><?xml version="1.0" encoding="utf-8"?>
<ds:datastoreItem xmlns:ds="http://schemas.openxmlformats.org/officeDocument/2006/customXml" ds:itemID="{45BDB5F5-F134-4E77-82B5-F351C944FC5D}">
  <ds:schemaRefs/>
</ds:datastoreItem>
</file>

<file path=customXml/itemProps122.xml><?xml version="1.0" encoding="utf-8"?>
<ds:datastoreItem xmlns:ds="http://schemas.openxmlformats.org/officeDocument/2006/customXml" ds:itemID="{A3EDABED-B56C-4C84-B1D6-580917D3D75A}">
  <ds:schemaRefs>
    <ds:schemaRef ds:uri="http://schemas.microsoft.com/office/2009/outspace/metadata"/>
  </ds:schemaRefs>
</ds:datastoreItem>
</file>

<file path=customXml/itemProps123.xml><?xml version="1.0" encoding="utf-8"?>
<ds:datastoreItem xmlns:ds="http://schemas.openxmlformats.org/officeDocument/2006/customXml" ds:itemID="{2F3596BA-2710-4885-BCD2-C869087AAB23}">
  <ds:schemaRefs/>
</ds:datastoreItem>
</file>

<file path=customXml/itemProps124.xml><?xml version="1.0" encoding="utf-8"?>
<ds:datastoreItem xmlns:ds="http://schemas.openxmlformats.org/officeDocument/2006/customXml" ds:itemID="{5D48CA96-BB1A-48C1-989F-6DB47A1941A6}">
  <ds:schemaRefs/>
</ds:datastoreItem>
</file>

<file path=customXml/itemProps125.xml><?xml version="1.0" encoding="utf-8"?>
<ds:datastoreItem xmlns:ds="http://schemas.openxmlformats.org/officeDocument/2006/customXml" ds:itemID="{EB1C400B-1EC5-40D0-8452-CADE257D8398}">
  <ds:schemaRefs>
    <ds:schemaRef ds:uri="http://schemas.microsoft.com/office/2009/outspace/metadata"/>
  </ds:schemaRefs>
</ds:datastoreItem>
</file>

<file path=customXml/itemProps126.xml><?xml version="1.0" encoding="utf-8"?>
<ds:datastoreItem xmlns:ds="http://schemas.openxmlformats.org/officeDocument/2006/customXml" ds:itemID="{DDD60089-BF08-4DAD-8C73-76D3CDA5DDDC}">
  <ds:schemaRefs>
    <ds:schemaRef ds:uri="http://schemas.microsoft.com/office/2009/outspace/metadata"/>
  </ds:schemaRefs>
</ds:datastoreItem>
</file>

<file path=customXml/itemProps127.xml><?xml version="1.0" encoding="utf-8"?>
<ds:datastoreItem xmlns:ds="http://schemas.openxmlformats.org/officeDocument/2006/customXml" ds:itemID="{DFB21E6D-28D3-4602-B680-ECEB470B1912}">
  <ds:schemaRefs>
    <ds:schemaRef ds:uri="http://schemas.microsoft.com/office/2009/outspace/metadata"/>
  </ds:schemaRefs>
</ds:datastoreItem>
</file>

<file path=customXml/itemProps128.xml><?xml version="1.0" encoding="utf-8"?>
<ds:datastoreItem xmlns:ds="http://schemas.openxmlformats.org/officeDocument/2006/customXml" ds:itemID="{92626F40-4365-479E-8874-1D730D17AF06}">
  <ds:schemaRefs>
    <ds:schemaRef ds:uri="http://schemas.microsoft.com/office/2006/documentManagement/types"/>
    <ds:schemaRef ds:uri="http://schemas.microsoft.com/office/infopath/2007/PartnerControls"/>
    <ds:schemaRef ds:uri="4f60c138-0327-4f62-a7ef-1b3874e1f592"/>
    <ds:schemaRef ds:uri="http://purl.org/dc/elements/1.1/"/>
    <ds:schemaRef ds:uri="http://schemas.microsoft.com/office/2006/metadata/properties"/>
    <ds:schemaRef ds:uri="c1ee72c2-df72-4786-92a8-937ec9cf8851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129.xml><?xml version="1.0" encoding="utf-8"?>
<ds:datastoreItem xmlns:ds="http://schemas.openxmlformats.org/officeDocument/2006/customXml" ds:itemID="{399BD054-71C8-4064-9B6A-A7BFA4247E00}">
  <ds:schemaRefs/>
</ds:datastoreItem>
</file>

<file path=customXml/itemProps13.xml><?xml version="1.0" encoding="utf-8"?>
<ds:datastoreItem xmlns:ds="http://schemas.openxmlformats.org/officeDocument/2006/customXml" ds:itemID="{36DBA184-44B7-44F9-8606-1108DB2DC74F}">
  <ds:schemaRefs>
    <ds:schemaRef ds:uri="http://schemas.microsoft.com/office/2009/outspace/metadata"/>
  </ds:schemaRefs>
</ds:datastoreItem>
</file>

<file path=customXml/itemProps130.xml><?xml version="1.0" encoding="utf-8"?>
<ds:datastoreItem xmlns:ds="http://schemas.openxmlformats.org/officeDocument/2006/customXml" ds:itemID="{12DA0E01-C30A-498A-B580-A15053EDB3BE}">
  <ds:schemaRefs>
    <ds:schemaRef ds:uri="http://schemas.microsoft.com/office/2009/outspace/metadata"/>
  </ds:schemaRefs>
</ds:datastoreItem>
</file>

<file path=customXml/itemProps131.xml><?xml version="1.0" encoding="utf-8"?>
<ds:datastoreItem xmlns:ds="http://schemas.openxmlformats.org/officeDocument/2006/customXml" ds:itemID="{76A5A308-D886-447D-8A25-5CA6B5DB0F3E}">
  <ds:schemaRefs>
    <ds:schemaRef ds:uri="http://schemas.microsoft.com/office/2009/outspace/metadata"/>
  </ds:schemaRefs>
</ds:datastoreItem>
</file>

<file path=customXml/itemProps132.xml><?xml version="1.0" encoding="utf-8"?>
<ds:datastoreItem xmlns:ds="http://schemas.openxmlformats.org/officeDocument/2006/customXml" ds:itemID="{F211826C-DE6E-4971-BD4E-82BF2BEB8A3A}">
  <ds:schemaRefs/>
</ds:datastoreItem>
</file>

<file path=customXml/itemProps133.xml><?xml version="1.0" encoding="utf-8"?>
<ds:datastoreItem xmlns:ds="http://schemas.openxmlformats.org/officeDocument/2006/customXml" ds:itemID="{DD977205-B0A8-4BEF-BD71-32E1CAB706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e72c2-df72-4786-92a8-937ec9cf8851"/>
    <ds:schemaRef ds:uri="4f60c138-0327-4f62-a7ef-1b3874e1f5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4.xml><?xml version="1.0" encoding="utf-8"?>
<ds:datastoreItem xmlns:ds="http://schemas.openxmlformats.org/officeDocument/2006/customXml" ds:itemID="{6404CE6B-2A0F-45DF-A248-3AB57F95758A}">
  <ds:schemaRefs>
    <ds:schemaRef ds:uri="http://schemas.microsoft.com/office/2009/outspace/metadata"/>
  </ds:schemaRefs>
</ds:datastoreItem>
</file>

<file path=customXml/itemProps15.xml><?xml version="1.0" encoding="utf-8"?>
<ds:datastoreItem xmlns:ds="http://schemas.openxmlformats.org/officeDocument/2006/customXml" ds:itemID="{43D81578-ED47-4F66-B3B1-3079DFBD178D}">
  <ds:schemaRefs>
    <ds:schemaRef ds:uri="http://schemas.microsoft.com/office/2009/outspace/metadata"/>
  </ds:schemaRefs>
</ds:datastoreItem>
</file>

<file path=customXml/itemProps16.xml><?xml version="1.0" encoding="utf-8"?>
<ds:datastoreItem xmlns:ds="http://schemas.openxmlformats.org/officeDocument/2006/customXml" ds:itemID="{A410ACD5-632E-4DE6-877A-CFDCF5BD1FCD}">
  <ds:schemaRefs>
    <ds:schemaRef ds:uri="http://schemas.microsoft.com/office/2009/outspace/metadata"/>
  </ds:schemaRefs>
</ds:datastoreItem>
</file>

<file path=customXml/itemProps17.xml><?xml version="1.0" encoding="utf-8"?>
<ds:datastoreItem xmlns:ds="http://schemas.openxmlformats.org/officeDocument/2006/customXml" ds:itemID="{8122957D-4997-49BF-A2FE-638B1B1E92FA}">
  <ds:schemaRefs>
    <ds:schemaRef ds:uri="http://schemas.microsoft.com/office/2009/outspace/metadata"/>
  </ds:schemaRefs>
</ds:datastoreItem>
</file>

<file path=customXml/itemProps18.xml><?xml version="1.0" encoding="utf-8"?>
<ds:datastoreItem xmlns:ds="http://schemas.openxmlformats.org/officeDocument/2006/customXml" ds:itemID="{CDF07CBB-2A44-4286-B3E4-78BF7FD9FD28}">
  <ds:schemaRefs>
    <ds:schemaRef ds:uri="http://schemas.microsoft.com/office/2009/outspace/metadata"/>
  </ds:schemaRefs>
</ds:datastoreItem>
</file>

<file path=customXml/itemProps19.xml><?xml version="1.0" encoding="utf-8"?>
<ds:datastoreItem xmlns:ds="http://schemas.openxmlformats.org/officeDocument/2006/customXml" ds:itemID="{6D8D1049-44B1-46D1-BD60-BFEF4F53C42B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4FAAD925-6C63-4892-94F2-9471D5F8112B}">
  <ds:schemaRefs/>
</ds:datastoreItem>
</file>

<file path=customXml/itemProps20.xml><?xml version="1.0" encoding="utf-8"?>
<ds:datastoreItem xmlns:ds="http://schemas.openxmlformats.org/officeDocument/2006/customXml" ds:itemID="{CD730C1C-233E-4C82-8DF8-E26D63D60D2E}">
  <ds:schemaRefs/>
</ds:datastoreItem>
</file>

<file path=customXml/itemProps21.xml><?xml version="1.0" encoding="utf-8"?>
<ds:datastoreItem xmlns:ds="http://schemas.openxmlformats.org/officeDocument/2006/customXml" ds:itemID="{77D4DD7C-18B9-471E-943F-4D74D8CB853E}">
  <ds:schemaRefs/>
</ds:datastoreItem>
</file>

<file path=customXml/itemProps22.xml><?xml version="1.0" encoding="utf-8"?>
<ds:datastoreItem xmlns:ds="http://schemas.openxmlformats.org/officeDocument/2006/customXml" ds:itemID="{F9C9F87D-5FFF-46BD-98E3-47D82F3939DA}">
  <ds:schemaRefs>
    <ds:schemaRef ds:uri="http://schemas.microsoft.com/office/2009/outspace/metadata"/>
  </ds:schemaRefs>
</ds:datastoreItem>
</file>

<file path=customXml/itemProps23.xml><?xml version="1.0" encoding="utf-8"?>
<ds:datastoreItem xmlns:ds="http://schemas.openxmlformats.org/officeDocument/2006/customXml" ds:itemID="{75AC911C-E057-471D-BA5C-3091155D63F6}">
  <ds:schemaRefs>
    <ds:schemaRef ds:uri="http://schemas.microsoft.com/office/2009/outspace/metadata"/>
  </ds:schemaRefs>
</ds:datastoreItem>
</file>

<file path=customXml/itemProps24.xml><?xml version="1.0" encoding="utf-8"?>
<ds:datastoreItem xmlns:ds="http://schemas.openxmlformats.org/officeDocument/2006/customXml" ds:itemID="{E0B5FCA8-C683-4290-85D5-2F54770D7802}">
  <ds:schemaRefs/>
</ds:datastoreItem>
</file>

<file path=customXml/itemProps25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customXml/itemProps26.xml><?xml version="1.0" encoding="utf-8"?>
<ds:datastoreItem xmlns:ds="http://schemas.openxmlformats.org/officeDocument/2006/customXml" ds:itemID="{F9F5E7D5-A54C-4820-ACE9-AC8AF27DD2D8}">
  <ds:schemaRefs>
    <ds:schemaRef ds:uri="http://schemas.microsoft.com/office/2009/outspace/metadata"/>
  </ds:schemaRefs>
</ds:datastoreItem>
</file>

<file path=customXml/itemProps27.xml><?xml version="1.0" encoding="utf-8"?>
<ds:datastoreItem xmlns:ds="http://schemas.openxmlformats.org/officeDocument/2006/customXml" ds:itemID="{FB9F7139-DFEA-441B-81CC-0CE4A72F6D40}">
  <ds:schemaRefs>
    <ds:schemaRef ds:uri="http://schemas.microsoft.com/office/2009/outspace/metadata"/>
  </ds:schemaRefs>
</ds:datastoreItem>
</file>

<file path=customXml/itemProps28.xml><?xml version="1.0" encoding="utf-8"?>
<ds:datastoreItem xmlns:ds="http://schemas.openxmlformats.org/officeDocument/2006/customXml" ds:itemID="{6F4998B3-61BA-462C-BC84-81A8C213AC41}">
  <ds:schemaRefs>
    <ds:schemaRef ds:uri="http://schemas.microsoft.com/office/2009/outspace/metadata"/>
  </ds:schemaRefs>
</ds:datastoreItem>
</file>

<file path=customXml/itemProps29.xml><?xml version="1.0" encoding="utf-8"?>
<ds:datastoreItem xmlns:ds="http://schemas.openxmlformats.org/officeDocument/2006/customXml" ds:itemID="{041ACB1A-4A63-4BC3-8AE9-BDEA04D481FC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ECE6F203-08C5-4FD4-A92F-E4DB89759004}">
  <ds:schemaRefs>
    <ds:schemaRef ds:uri="http://schemas.microsoft.com/office/2009/outspace/metadata"/>
  </ds:schemaRefs>
</ds:datastoreItem>
</file>

<file path=customXml/itemProps30.xml><?xml version="1.0" encoding="utf-8"?>
<ds:datastoreItem xmlns:ds="http://schemas.openxmlformats.org/officeDocument/2006/customXml" ds:itemID="{4FFAD5E8-AA3D-496C-8994-ABB14D4E4E44}">
  <ds:schemaRefs>
    <ds:schemaRef ds:uri="http://schemas.microsoft.com/office/2009/outspace/metadata"/>
  </ds:schemaRefs>
</ds:datastoreItem>
</file>

<file path=customXml/itemProps31.xml><?xml version="1.0" encoding="utf-8"?>
<ds:datastoreItem xmlns:ds="http://schemas.openxmlformats.org/officeDocument/2006/customXml" ds:itemID="{8EAB92F2-3229-4631-963A-5998FF140D12}">
  <ds:schemaRefs/>
</ds:datastoreItem>
</file>

<file path=customXml/itemProps32.xml><?xml version="1.0" encoding="utf-8"?>
<ds:datastoreItem xmlns:ds="http://schemas.openxmlformats.org/officeDocument/2006/customXml" ds:itemID="{F6BE67E2-BFA2-47D0-A959-2E117FCC8249}">
  <ds:schemaRefs>
    <ds:schemaRef ds:uri="http://schemas.microsoft.com/office/2009/outspace/metadata"/>
  </ds:schemaRefs>
</ds:datastoreItem>
</file>

<file path=customXml/itemProps33.xml><?xml version="1.0" encoding="utf-8"?>
<ds:datastoreItem xmlns:ds="http://schemas.openxmlformats.org/officeDocument/2006/customXml" ds:itemID="{92DDE3F8-21C6-4CDA-8E9E-5D78D79B623A}">
  <ds:schemaRefs>
    <ds:schemaRef ds:uri="http://schemas.microsoft.com/office/2009/outspace/metadata"/>
  </ds:schemaRefs>
</ds:datastoreItem>
</file>

<file path=customXml/itemProps34.xml><?xml version="1.0" encoding="utf-8"?>
<ds:datastoreItem xmlns:ds="http://schemas.openxmlformats.org/officeDocument/2006/customXml" ds:itemID="{1B39E23E-F093-4E8A-BCAE-FBEDBDD4E067}">
  <ds:schemaRefs>
    <ds:schemaRef ds:uri="http://schemas.microsoft.com/office/2009/outspace/metadata"/>
  </ds:schemaRefs>
</ds:datastoreItem>
</file>

<file path=customXml/itemProps35.xml><?xml version="1.0" encoding="utf-8"?>
<ds:datastoreItem xmlns:ds="http://schemas.openxmlformats.org/officeDocument/2006/customXml" ds:itemID="{08387546-28F7-497B-909F-A4293BD0AC46}">
  <ds:schemaRefs>
    <ds:schemaRef ds:uri="http://schemas.microsoft.com/office/2009/outspace/metadata"/>
  </ds:schemaRefs>
</ds:datastoreItem>
</file>

<file path=customXml/itemProps36.xml><?xml version="1.0" encoding="utf-8"?>
<ds:datastoreItem xmlns:ds="http://schemas.openxmlformats.org/officeDocument/2006/customXml" ds:itemID="{9E0175CF-746A-405D-8D66-85DD79B9EFDD}">
  <ds:schemaRefs>
    <ds:schemaRef ds:uri="http://schemas.microsoft.com/office/2009/outspace/metadata"/>
  </ds:schemaRefs>
</ds:datastoreItem>
</file>

<file path=customXml/itemProps37.xml><?xml version="1.0" encoding="utf-8"?>
<ds:datastoreItem xmlns:ds="http://schemas.openxmlformats.org/officeDocument/2006/customXml" ds:itemID="{5434301D-8D72-4C81-8712-1554F8ACB1F1}">
  <ds:schemaRefs>
    <ds:schemaRef ds:uri="http://schemas.microsoft.com/office/2009/outspace/metadata"/>
  </ds:schemaRefs>
</ds:datastoreItem>
</file>

<file path=customXml/itemProps38.xml><?xml version="1.0" encoding="utf-8"?>
<ds:datastoreItem xmlns:ds="http://schemas.openxmlformats.org/officeDocument/2006/customXml" ds:itemID="{B724869F-A5DE-4154-AEA1-DC344FEFDAB2}">
  <ds:schemaRefs>
    <ds:schemaRef ds:uri="http://schemas.microsoft.com/office/2009/outspace/metadata"/>
  </ds:schemaRefs>
</ds:datastoreItem>
</file>

<file path=customXml/itemProps39.xml><?xml version="1.0" encoding="utf-8"?>
<ds:datastoreItem xmlns:ds="http://schemas.openxmlformats.org/officeDocument/2006/customXml" ds:itemID="{84FC1AE7-4E7B-46A6-9077-AABEA1240827}">
  <ds:schemaRefs/>
</ds:datastoreItem>
</file>

<file path=customXml/itemProps4.xml><?xml version="1.0" encoding="utf-8"?>
<ds:datastoreItem xmlns:ds="http://schemas.openxmlformats.org/officeDocument/2006/customXml" ds:itemID="{A17E7FD3-3FCA-4962-966B-5350C3DA4E2E}">
  <ds:schemaRefs>
    <ds:schemaRef ds:uri="http://schemas.microsoft.com/office/2009/outspace/metadata"/>
  </ds:schemaRefs>
</ds:datastoreItem>
</file>

<file path=customXml/itemProps40.xml><?xml version="1.0" encoding="utf-8"?>
<ds:datastoreItem xmlns:ds="http://schemas.openxmlformats.org/officeDocument/2006/customXml" ds:itemID="{E37E0FC7-E2AA-4E4C-AE67-E003F9D74B00}">
  <ds:schemaRefs>
    <ds:schemaRef ds:uri="http://schemas.microsoft.com/office/2009/outspace/metadata"/>
  </ds:schemaRefs>
</ds:datastoreItem>
</file>

<file path=customXml/itemProps41.xml><?xml version="1.0" encoding="utf-8"?>
<ds:datastoreItem xmlns:ds="http://schemas.openxmlformats.org/officeDocument/2006/customXml" ds:itemID="{F6059092-2489-4380-B813-EBD1E2A13B19}">
  <ds:schemaRefs>
    <ds:schemaRef ds:uri="http://schemas.microsoft.com/office/2009/outspace/metadata"/>
  </ds:schemaRefs>
</ds:datastoreItem>
</file>

<file path=customXml/itemProps42.xml><?xml version="1.0" encoding="utf-8"?>
<ds:datastoreItem xmlns:ds="http://schemas.openxmlformats.org/officeDocument/2006/customXml" ds:itemID="{D62AA367-7CB3-429D-98FA-3E80E36BE85E}">
  <ds:schemaRefs>
    <ds:schemaRef ds:uri="http://schemas.microsoft.com/office/2009/outspace/metadata"/>
  </ds:schemaRefs>
</ds:datastoreItem>
</file>

<file path=customXml/itemProps43.xml><?xml version="1.0" encoding="utf-8"?>
<ds:datastoreItem xmlns:ds="http://schemas.openxmlformats.org/officeDocument/2006/customXml" ds:itemID="{154E9579-97B7-403D-9FB4-352632B901C0}">
  <ds:schemaRefs>
    <ds:schemaRef ds:uri="http://schemas.microsoft.com/office/2009/outspace/metadata"/>
  </ds:schemaRefs>
</ds:datastoreItem>
</file>

<file path=customXml/itemProps44.xml><?xml version="1.0" encoding="utf-8"?>
<ds:datastoreItem xmlns:ds="http://schemas.openxmlformats.org/officeDocument/2006/customXml" ds:itemID="{44FA6613-559F-41A9-8831-5233F6426657}">
  <ds:schemaRefs>
    <ds:schemaRef ds:uri="http://schemas.microsoft.com/office/2009/outspace/metadata"/>
  </ds:schemaRefs>
</ds:datastoreItem>
</file>

<file path=customXml/itemProps45.xml><?xml version="1.0" encoding="utf-8"?>
<ds:datastoreItem xmlns:ds="http://schemas.openxmlformats.org/officeDocument/2006/customXml" ds:itemID="{C7BA2C4C-EEAF-40AC-9B34-A24C9D4C0F35}">
  <ds:schemaRefs>
    <ds:schemaRef ds:uri="http://schemas.microsoft.com/office/2009/outspace/metadata"/>
  </ds:schemaRefs>
</ds:datastoreItem>
</file>

<file path=customXml/itemProps46.xml><?xml version="1.0" encoding="utf-8"?>
<ds:datastoreItem xmlns:ds="http://schemas.openxmlformats.org/officeDocument/2006/customXml" ds:itemID="{5A5210FB-BA1C-4FB3-8F62-5D8B4EF30CDC}">
  <ds:schemaRefs>
    <ds:schemaRef ds:uri="http://schemas.microsoft.com/office/2009/outspace/metadata"/>
  </ds:schemaRefs>
</ds:datastoreItem>
</file>

<file path=customXml/itemProps47.xml><?xml version="1.0" encoding="utf-8"?>
<ds:datastoreItem xmlns:ds="http://schemas.openxmlformats.org/officeDocument/2006/customXml" ds:itemID="{0B57189A-6CB7-4F4A-B074-14A0475493FF}">
  <ds:schemaRefs>
    <ds:schemaRef ds:uri="http://schemas.microsoft.com/office/2009/outspace/metadata"/>
  </ds:schemaRefs>
</ds:datastoreItem>
</file>

<file path=customXml/itemProps48.xml><?xml version="1.0" encoding="utf-8"?>
<ds:datastoreItem xmlns:ds="http://schemas.openxmlformats.org/officeDocument/2006/customXml" ds:itemID="{F060BC8B-2E7E-4CA8-8352-DA20650ADE60}">
  <ds:schemaRefs>
    <ds:schemaRef ds:uri="http://schemas.microsoft.com/office/2009/outspace/metadata"/>
  </ds:schemaRefs>
</ds:datastoreItem>
</file>

<file path=customXml/itemProps49.xml><?xml version="1.0" encoding="utf-8"?>
<ds:datastoreItem xmlns:ds="http://schemas.openxmlformats.org/officeDocument/2006/customXml" ds:itemID="{1C62C7D4-F23D-42E6-B15A-CA86EECEB5DB}">
  <ds:schemaRefs/>
</ds:datastoreItem>
</file>

<file path=customXml/itemProps5.xml><?xml version="1.0" encoding="utf-8"?>
<ds:datastoreItem xmlns:ds="http://schemas.openxmlformats.org/officeDocument/2006/customXml" ds:itemID="{91163AA9-D15F-4A4C-8553-5DC524732461}">
  <ds:schemaRefs>
    <ds:schemaRef ds:uri="http://schemas.microsoft.com/office/2009/outspace/metadata"/>
  </ds:schemaRefs>
</ds:datastoreItem>
</file>

<file path=customXml/itemProps50.xml><?xml version="1.0" encoding="utf-8"?>
<ds:datastoreItem xmlns:ds="http://schemas.openxmlformats.org/officeDocument/2006/customXml" ds:itemID="{58E90551-41F0-4F75-87B0-2BF98860CBAC}">
  <ds:schemaRefs>
    <ds:schemaRef ds:uri="http://schemas.microsoft.com/office/2009/outspace/metadata"/>
  </ds:schemaRefs>
</ds:datastoreItem>
</file>

<file path=customXml/itemProps51.xml><?xml version="1.0" encoding="utf-8"?>
<ds:datastoreItem xmlns:ds="http://schemas.openxmlformats.org/officeDocument/2006/customXml" ds:itemID="{299FD5B1-4DC9-4918-A8E0-A429C62C554D}">
  <ds:schemaRefs>
    <ds:schemaRef ds:uri="http://schemas.microsoft.com/office/2009/outspace/metadata"/>
  </ds:schemaRefs>
</ds:datastoreItem>
</file>

<file path=customXml/itemProps52.xml><?xml version="1.0" encoding="utf-8"?>
<ds:datastoreItem xmlns:ds="http://schemas.openxmlformats.org/officeDocument/2006/customXml" ds:itemID="{DE8A2234-6C8D-4A7B-BC29-67366EEA8AEB}">
  <ds:schemaRefs/>
</ds:datastoreItem>
</file>

<file path=customXml/itemProps53.xml><?xml version="1.0" encoding="utf-8"?>
<ds:datastoreItem xmlns:ds="http://schemas.openxmlformats.org/officeDocument/2006/customXml" ds:itemID="{F82E1596-F978-49B0-BA00-4119B54FA6C0}">
  <ds:schemaRefs/>
</ds:datastoreItem>
</file>

<file path=customXml/itemProps54.xml><?xml version="1.0" encoding="utf-8"?>
<ds:datastoreItem xmlns:ds="http://schemas.openxmlformats.org/officeDocument/2006/customXml" ds:itemID="{E72065F8-5CDA-4A8B-90B3-0FA76E35B704}">
  <ds:schemaRefs>
    <ds:schemaRef ds:uri="http://schemas.microsoft.com/office/2009/outspace/metadata"/>
  </ds:schemaRefs>
</ds:datastoreItem>
</file>

<file path=customXml/itemProps55.xml><?xml version="1.0" encoding="utf-8"?>
<ds:datastoreItem xmlns:ds="http://schemas.openxmlformats.org/officeDocument/2006/customXml" ds:itemID="{B7BFEF91-334D-498F-8156-8DF6CD7E6AD8}">
  <ds:schemaRefs>
    <ds:schemaRef ds:uri="http://schemas.microsoft.com/office/2009/outspace/metadata"/>
  </ds:schemaRefs>
</ds:datastoreItem>
</file>

<file path=customXml/itemProps56.xml><?xml version="1.0" encoding="utf-8"?>
<ds:datastoreItem xmlns:ds="http://schemas.openxmlformats.org/officeDocument/2006/customXml" ds:itemID="{E31DB7B5-D8EE-4992-9CE4-45D8A8F6A9F0}">
  <ds:schemaRefs>
    <ds:schemaRef ds:uri="http://schemas.microsoft.com/office/2009/outspace/metadata"/>
  </ds:schemaRefs>
</ds:datastoreItem>
</file>

<file path=customXml/itemProps57.xml><?xml version="1.0" encoding="utf-8"?>
<ds:datastoreItem xmlns:ds="http://schemas.openxmlformats.org/officeDocument/2006/customXml" ds:itemID="{2925F928-294E-4724-BFFD-119B531A49F1}">
  <ds:schemaRefs/>
</ds:datastoreItem>
</file>

<file path=customXml/itemProps58.xml><?xml version="1.0" encoding="utf-8"?>
<ds:datastoreItem xmlns:ds="http://schemas.openxmlformats.org/officeDocument/2006/customXml" ds:itemID="{369FB575-DB40-456E-9479-02223EE60675}">
  <ds:schemaRefs>
    <ds:schemaRef ds:uri="http://schemas.microsoft.com/office/2009/outspace/metadata"/>
  </ds:schemaRefs>
</ds:datastoreItem>
</file>

<file path=customXml/itemProps59.xml><?xml version="1.0" encoding="utf-8"?>
<ds:datastoreItem xmlns:ds="http://schemas.openxmlformats.org/officeDocument/2006/customXml" ds:itemID="{3F676BC3-6DC8-471D-8C73-8D2B6F7AB5B4}">
  <ds:schemaRefs>
    <ds:schemaRef ds:uri="http://schemas.microsoft.com/office/2009/outspace/metadata"/>
  </ds:schemaRefs>
</ds:datastoreItem>
</file>

<file path=customXml/itemProps6.xml><?xml version="1.0" encoding="utf-8"?>
<ds:datastoreItem xmlns:ds="http://schemas.openxmlformats.org/officeDocument/2006/customXml" ds:itemID="{8C875240-9616-4A87-BA5C-804D17756909}">
  <ds:schemaRefs/>
</ds:datastoreItem>
</file>

<file path=customXml/itemProps60.xml><?xml version="1.0" encoding="utf-8"?>
<ds:datastoreItem xmlns:ds="http://schemas.openxmlformats.org/officeDocument/2006/customXml" ds:itemID="{5B247290-DCB8-44F5-B9DB-7ADEACC051E2}">
  <ds:schemaRefs/>
</ds:datastoreItem>
</file>

<file path=customXml/itemProps61.xml><?xml version="1.0" encoding="utf-8"?>
<ds:datastoreItem xmlns:ds="http://schemas.openxmlformats.org/officeDocument/2006/customXml" ds:itemID="{30655FED-5B40-490A-8294-1D60C8CE2CB2}">
  <ds:schemaRefs>
    <ds:schemaRef ds:uri="http://schemas.microsoft.com/office/2009/outspace/metadata"/>
  </ds:schemaRefs>
</ds:datastoreItem>
</file>

<file path=customXml/itemProps62.xml><?xml version="1.0" encoding="utf-8"?>
<ds:datastoreItem xmlns:ds="http://schemas.openxmlformats.org/officeDocument/2006/customXml" ds:itemID="{F2184CE9-B63E-421D-8E10-61CE3CBF2DD6}">
  <ds:schemaRefs>
    <ds:schemaRef ds:uri="http://schemas.microsoft.com/office/2009/outspace/metadata"/>
  </ds:schemaRefs>
</ds:datastoreItem>
</file>

<file path=customXml/itemProps63.xml><?xml version="1.0" encoding="utf-8"?>
<ds:datastoreItem xmlns:ds="http://schemas.openxmlformats.org/officeDocument/2006/customXml" ds:itemID="{5704EAE2-3322-4530-BA45-6DC6DE328075}">
  <ds:schemaRefs>
    <ds:schemaRef ds:uri="http://schemas.microsoft.com/office/2009/outspace/metadata"/>
  </ds:schemaRefs>
</ds:datastoreItem>
</file>

<file path=customXml/itemProps64.xml><?xml version="1.0" encoding="utf-8"?>
<ds:datastoreItem xmlns:ds="http://schemas.openxmlformats.org/officeDocument/2006/customXml" ds:itemID="{A12CD752-1A81-4275-ADC7-20DFAF366C1D}">
  <ds:schemaRefs>
    <ds:schemaRef ds:uri="http://schemas.microsoft.com/office/2009/outspace/metadata"/>
  </ds:schemaRefs>
</ds:datastoreItem>
</file>

<file path=customXml/itemProps65.xml><?xml version="1.0" encoding="utf-8"?>
<ds:datastoreItem xmlns:ds="http://schemas.openxmlformats.org/officeDocument/2006/customXml" ds:itemID="{B6568626-E4BF-40B2-9E47-9446C7D9C94C}">
  <ds:schemaRefs>
    <ds:schemaRef ds:uri="http://schemas.microsoft.com/office/2009/outspace/metadata"/>
  </ds:schemaRefs>
</ds:datastoreItem>
</file>

<file path=customXml/itemProps66.xml><?xml version="1.0" encoding="utf-8"?>
<ds:datastoreItem xmlns:ds="http://schemas.openxmlformats.org/officeDocument/2006/customXml" ds:itemID="{9B528B9D-4206-4CA7-A90C-7DB15F1644A4}">
  <ds:schemaRefs/>
</ds:datastoreItem>
</file>

<file path=customXml/itemProps67.xml><?xml version="1.0" encoding="utf-8"?>
<ds:datastoreItem xmlns:ds="http://schemas.openxmlformats.org/officeDocument/2006/customXml" ds:itemID="{9587593B-E652-4157-BB1B-2C2EA82E7BBF}">
  <ds:schemaRefs/>
</ds:datastoreItem>
</file>

<file path=customXml/itemProps68.xml><?xml version="1.0" encoding="utf-8"?>
<ds:datastoreItem xmlns:ds="http://schemas.openxmlformats.org/officeDocument/2006/customXml" ds:itemID="{B4F5614F-8695-4B77-B221-0F2E5C1F111F}">
  <ds:schemaRefs>
    <ds:schemaRef ds:uri="http://schemas.microsoft.com/office/2009/outspace/metadata"/>
  </ds:schemaRefs>
</ds:datastoreItem>
</file>

<file path=customXml/itemProps69.xml><?xml version="1.0" encoding="utf-8"?>
<ds:datastoreItem xmlns:ds="http://schemas.openxmlformats.org/officeDocument/2006/customXml" ds:itemID="{D6F566C3-1F62-450F-BE3A-5C25DCDC175B}">
  <ds:schemaRefs>
    <ds:schemaRef ds:uri="http://schemas.microsoft.com/office/2009/outspace/metadata"/>
  </ds:schemaRefs>
</ds:datastoreItem>
</file>

<file path=customXml/itemProps7.xml><?xml version="1.0" encoding="utf-8"?>
<ds:datastoreItem xmlns:ds="http://schemas.openxmlformats.org/officeDocument/2006/customXml" ds:itemID="{283548DE-18E1-479F-BD26-0858812ABA87}">
  <ds:schemaRefs>
    <ds:schemaRef ds:uri="http://schemas.microsoft.com/office/2009/outspace/metadata"/>
  </ds:schemaRefs>
</ds:datastoreItem>
</file>

<file path=customXml/itemProps70.xml><?xml version="1.0" encoding="utf-8"?>
<ds:datastoreItem xmlns:ds="http://schemas.openxmlformats.org/officeDocument/2006/customXml" ds:itemID="{23E7A74B-9B39-465B-A390-DE79C31F0CD6}">
  <ds:schemaRefs>
    <ds:schemaRef ds:uri="http://schemas.microsoft.com/office/2009/outspace/metadata"/>
  </ds:schemaRefs>
</ds:datastoreItem>
</file>

<file path=customXml/itemProps71.xml><?xml version="1.0" encoding="utf-8"?>
<ds:datastoreItem xmlns:ds="http://schemas.openxmlformats.org/officeDocument/2006/customXml" ds:itemID="{E92F31DE-7A70-4FCF-BAD8-D90681872A52}">
  <ds:schemaRefs>
    <ds:schemaRef ds:uri="http://schemas.microsoft.com/office/2009/outspace/metadata"/>
  </ds:schemaRefs>
</ds:datastoreItem>
</file>

<file path=customXml/itemProps72.xml><?xml version="1.0" encoding="utf-8"?>
<ds:datastoreItem xmlns:ds="http://schemas.openxmlformats.org/officeDocument/2006/customXml" ds:itemID="{156C4F82-8126-40BA-888A-BA9875B03BE0}">
  <ds:schemaRefs>
    <ds:schemaRef ds:uri="http://schemas.microsoft.com/office/2009/outspace/metadata"/>
  </ds:schemaRefs>
</ds:datastoreItem>
</file>

<file path=customXml/itemProps73.xml><?xml version="1.0" encoding="utf-8"?>
<ds:datastoreItem xmlns:ds="http://schemas.openxmlformats.org/officeDocument/2006/customXml" ds:itemID="{1F6CFE55-6577-42A1-9CBB-E5961D47A115}">
  <ds:schemaRefs>
    <ds:schemaRef ds:uri="http://schemas.microsoft.com/office/2009/outspace/metadata"/>
  </ds:schemaRefs>
</ds:datastoreItem>
</file>

<file path=customXml/itemProps74.xml><?xml version="1.0" encoding="utf-8"?>
<ds:datastoreItem xmlns:ds="http://schemas.openxmlformats.org/officeDocument/2006/customXml" ds:itemID="{74251980-427D-4BB2-9B82-9D132FADD5DE}">
  <ds:schemaRefs/>
</ds:datastoreItem>
</file>

<file path=customXml/itemProps75.xml><?xml version="1.0" encoding="utf-8"?>
<ds:datastoreItem xmlns:ds="http://schemas.openxmlformats.org/officeDocument/2006/customXml" ds:itemID="{D6EF8E54-4EE5-4F50-8864-71318D5D7063}">
  <ds:schemaRefs>
    <ds:schemaRef ds:uri="http://schemas.microsoft.com/office/2009/outspace/metadata"/>
  </ds:schemaRefs>
</ds:datastoreItem>
</file>

<file path=customXml/itemProps76.xml><?xml version="1.0" encoding="utf-8"?>
<ds:datastoreItem xmlns:ds="http://schemas.openxmlformats.org/officeDocument/2006/customXml" ds:itemID="{B3DE3B10-D28C-4AC2-A525-5027280D7CE6}">
  <ds:schemaRefs/>
</ds:datastoreItem>
</file>

<file path=customXml/itemProps77.xml><?xml version="1.0" encoding="utf-8"?>
<ds:datastoreItem xmlns:ds="http://schemas.openxmlformats.org/officeDocument/2006/customXml" ds:itemID="{7763D14C-056D-460B-BB01-EE3B15C811F8}">
  <ds:schemaRefs>
    <ds:schemaRef ds:uri="http://schemas.microsoft.com/office/2009/outspace/metadata"/>
  </ds:schemaRefs>
</ds:datastoreItem>
</file>

<file path=customXml/itemProps78.xml><?xml version="1.0" encoding="utf-8"?>
<ds:datastoreItem xmlns:ds="http://schemas.openxmlformats.org/officeDocument/2006/customXml" ds:itemID="{B0B0CBC1-24E6-4305-864A-7D08C6CE0A29}">
  <ds:schemaRefs/>
</ds:datastoreItem>
</file>

<file path=customXml/itemProps79.xml><?xml version="1.0" encoding="utf-8"?>
<ds:datastoreItem xmlns:ds="http://schemas.openxmlformats.org/officeDocument/2006/customXml" ds:itemID="{5ED9031A-9608-4D95-8E64-5EB717B9B579}">
  <ds:schemaRefs/>
</ds:datastoreItem>
</file>

<file path=customXml/itemProps8.xml><?xml version="1.0" encoding="utf-8"?>
<ds:datastoreItem xmlns:ds="http://schemas.openxmlformats.org/officeDocument/2006/customXml" ds:itemID="{3123E9BD-7292-4BDC-A079-F2EBFCDE1577}">
  <ds:schemaRefs>
    <ds:schemaRef ds:uri="http://schemas.microsoft.com/office/2009/outspace/metadata"/>
  </ds:schemaRefs>
</ds:datastoreItem>
</file>

<file path=customXml/itemProps80.xml><?xml version="1.0" encoding="utf-8"?>
<ds:datastoreItem xmlns:ds="http://schemas.openxmlformats.org/officeDocument/2006/customXml" ds:itemID="{1C90ED69-BD2F-481D-AC14-2B68E4898680}">
  <ds:schemaRefs>
    <ds:schemaRef ds:uri="http://schemas.microsoft.com/office/2009/outspace/metadata"/>
  </ds:schemaRefs>
</ds:datastoreItem>
</file>

<file path=customXml/itemProps81.xml><?xml version="1.0" encoding="utf-8"?>
<ds:datastoreItem xmlns:ds="http://schemas.openxmlformats.org/officeDocument/2006/customXml" ds:itemID="{A7CAF0A4-EB1B-449D-90DD-C0DB19D57B87}">
  <ds:schemaRefs/>
</ds:datastoreItem>
</file>

<file path=customXml/itemProps82.xml><?xml version="1.0" encoding="utf-8"?>
<ds:datastoreItem xmlns:ds="http://schemas.openxmlformats.org/officeDocument/2006/customXml" ds:itemID="{7BE3379F-46B2-4868-A76D-E3A7DF7361F8}">
  <ds:schemaRefs>
    <ds:schemaRef ds:uri="http://schemas.microsoft.com/office/2009/outspace/metadata"/>
  </ds:schemaRefs>
</ds:datastoreItem>
</file>

<file path=customXml/itemProps83.xml><?xml version="1.0" encoding="utf-8"?>
<ds:datastoreItem xmlns:ds="http://schemas.openxmlformats.org/officeDocument/2006/customXml" ds:itemID="{45C4CCA2-DBAD-495B-8BDC-8CE6935C2882}">
  <ds:schemaRefs>
    <ds:schemaRef ds:uri="http://schemas.microsoft.com/office/2009/outspace/metadata"/>
  </ds:schemaRefs>
</ds:datastoreItem>
</file>

<file path=customXml/itemProps84.xml><?xml version="1.0" encoding="utf-8"?>
<ds:datastoreItem xmlns:ds="http://schemas.openxmlformats.org/officeDocument/2006/customXml" ds:itemID="{722EC4DC-1867-456A-9786-022FDD1A7D7C}">
  <ds:schemaRefs>
    <ds:schemaRef ds:uri="http://schemas.microsoft.com/office/2009/outspace/metadata"/>
  </ds:schemaRefs>
</ds:datastoreItem>
</file>

<file path=customXml/itemProps85.xml><?xml version="1.0" encoding="utf-8"?>
<ds:datastoreItem xmlns:ds="http://schemas.openxmlformats.org/officeDocument/2006/customXml" ds:itemID="{D16BA8CE-4DDA-422A-AE16-D5D80F56D199}">
  <ds:schemaRefs>
    <ds:schemaRef ds:uri="http://schemas.microsoft.com/office/2009/outspace/metadata"/>
  </ds:schemaRefs>
</ds:datastoreItem>
</file>

<file path=customXml/itemProps86.xml><?xml version="1.0" encoding="utf-8"?>
<ds:datastoreItem xmlns:ds="http://schemas.openxmlformats.org/officeDocument/2006/customXml" ds:itemID="{077510C6-E92A-4432-9974-0413C6F3D6D8}">
  <ds:schemaRefs>
    <ds:schemaRef ds:uri="http://schemas.microsoft.com/office/2009/outspace/metadata"/>
  </ds:schemaRefs>
</ds:datastoreItem>
</file>

<file path=customXml/itemProps87.xml><?xml version="1.0" encoding="utf-8"?>
<ds:datastoreItem xmlns:ds="http://schemas.openxmlformats.org/officeDocument/2006/customXml" ds:itemID="{DE490069-C92F-4E25-A33C-9CFB9509D783}">
  <ds:schemaRefs>
    <ds:schemaRef ds:uri="http://schemas.microsoft.com/office/2009/outspace/metadata"/>
  </ds:schemaRefs>
</ds:datastoreItem>
</file>

<file path=customXml/itemProps88.xml><?xml version="1.0" encoding="utf-8"?>
<ds:datastoreItem xmlns:ds="http://schemas.openxmlformats.org/officeDocument/2006/customXml" ds:itemID="{305FB0D7-9CFB-45AE-AC6B-4954779FE142}">
  <ds:schemaRefs>
    <ds:schemaRef ds:uri="http://schemas.microsoft.com/office/2009/outspace/metadata"/>
  </ds:schemaRefs>
</ds:datastoreItem>
</file>

<file path=customXml/itemProps89.xml><?xml version="1.0" encoding="utf-8"?>
<ds:datastoreItem xmlns:ds="http://schemas.openxmlformats.org/officeDocument/2006/customXml" ds:itemID="{A75E2CED-7933-43F5-B3EC-1DF122FB2028}">
  <ds:schemaRefs>
    <ds:schemaRef ds:uri="http://schemas.microsoft.com/office/2009/outspace/metadata"/>
  </ds:schemaRefs>
</ds:datastoreItem>
</file>

<file path=customXml/itemProps9.xml><?xml version="1.0" encoding="utf-8"?>
<ds:datastoreItem xmlns:ds="http://schemas.openxmlformats.org/officeDocument/2006/customXml" ds:itemID="{86C8EBF9-A50C-46E2-A71F-F06FB893C138}">
  <ds:schemaRefs>
    <ds:schemaRef ds:uri="http://schemas.microsoft.com/office/2009/outspace/metadata"/>
  </ds:schemaRefs>
</ds:datastoreItem>
</file>

<file path=customXml/itemProps90.xml><?xml version="1.0" encoding="utf-8"?>
<ds:datastoreItem xmlns:ds="http://schemas.openxmlformats.org/officeDocument/2006/customXml" ds:itemID="{BD879A5A-1EF3-4A82-88FD-B90CA78C6E5C}">
  <ds:schemaRefs>
    <ds:schemaRef ds:uri="http://schemas.microsoft.com/office/2009/outspace/metadata"/>
  </ds:schemaRefs>
</ds:datastoreItem>
</file>

<file path=customXml/itemProps91.xml><?xml version="1.0" encoding="utf-8"?>
<ds:datastoreItem xmlns:ds="http://schemas.openxmlformats.org/officeDocument/2006/customXml" ds:itemID="{1E78ECF5-3538-4560-9142-238F98B85AC6}">
  <ds:schemaRefs>
    <ds:schemaRef ds:uri="http://schemas.microsoft.com/office/2009/outspace/metadata"/>
  </ds:schemaRefs>
</ds:datastoreItem>
</file>

<file path=customXml/itemProps92.xml><?xml version="1.0" encoding="utf-8"?>
<ds:datastoreItem xmlns:ds="http://schemas.openxmlformats.org/officeDocument/2006/customXml" ds:itemID="{B20D6489-C45E-4E05-BE4E-B3B84291F3C9}">
  <ds:schemaRefs>
    <ds:schemaRef ds:uri="http://schemas.microsoft.com/sharepoint/v3/contenttype/forms"/>
  </ds:schemaRefs>
</ds:datastoreItem>
</file>

<file path=customXml/itemProps93.xml><?xml version="1.0" encoding="utf-8"?>
<ds:datastoreItem xmlns:ds="http://schemas.openxmlformats.org/officeDocument/2006/customXml" ds:itemID="{CB8A76F1-F340-49AC-AAD6-2AE747914C31}">
  <ds:schemaRefs/>
</ds:datastoreItem>
</file>

<file path=customXml/itemProps94.xml><?xml version="1.0" encoding="utf-8"?>
<ds:datastoreItem xmlns:ds="http://schemas.openxmlformats.org/officeDocument/2006/customXml" ds:itemID="{BE683772-DC0D-4D3C-8C70-281069BEC300}">
  <ds:schemaRefs>
    <ds:schemaRef ds:uri="http://schemas.microsoft.com/office/2009/outspace/metadata"/>
  </ds:schemaRefs>
</ds:datastoreItem>
</file>

<file path=customXml/itemProps95.xml><?xml version="1.0" encoding="utf-8"?>
<ds:datastoreItem xmlns:ds="http://schemas.openxmlformats.org/officeDocument/2006/customXml" ds:itemID="{FC439442-33B5-40F3-A391-351F34C6AFE2}">
  <ds:schemaRefs>
    <ds:schemaRef ds:uri="http://schemas.microsoft.com/office/2009/outspace/metadata"/>
  </ds:schemaRefs>
</ds:datastoreItem>
</file>

<file path=customXml/itemProps96.xml><?xml version="1.0" encoding="utf-8"?>
<ds:datastoreItem xmlns:ds="http://schemas.openxmlformats.org/officeDocument/2006/customXml" ds:itemID="{47741884-FCE1-45F4-B8E4-3705A88FDAB7}">
  <ds:schemaRefs>
    <ds:schemaRef ds:uri="http://schemas.microsoft.com/office/2009/outspace/metadata"/>
  </ds:schemaRefs>
</ds:datastoreItem>
</file>

<file path=customXml/itemProps97.xml><?xml version="1.0" encoding="utf-8"?>
<ds:datastoreItem xmlns:ds="http://schemas.openxmlformats.org/officeDocument/2006/customXml" ds:itemID="{809EC9F5-4D4C-4230-A268-A514946A434C}">
  <ds:schemaRefs/>
</ds:datastoreItem>
</file>

<file path=customXml/itemProps98.xml><?xml version="1.0" encoding="utf-8"?>
<ds:datastoreItem xmlns:ds="http://schemas.openxmlformats.org/officeDocument/2006/customXml" ds:itemID="{A5D20771-5335-4B5D-A0BB-BE92E6C4FA8A}">
  <ds:schemaRefs>
    <ds:schemaRef ds:uri="http://schemas.microsoft.com/office/2009/outspace/metadata"/>
  </ds:schemaRefs>
</ds:datastoreItem>
</file>

<file path=customXml/itemProps99.xml><?xml version="1.0" encoding="utf-8"?>
<ds:datastoreItem xmlns:ds="http://schemas.openxmlformats.org/officeDocument/2006/customXml" ds:itemID="{636317EB-4BDF-4DDB-ADBF-20802953F57D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2755</TotalTime>
  <Words>1265</Words>
  <Application>Microsoft Office PowerPoint</Application>
  <PresentationFormat>Custom</PresentationFormat>
  <Paragraphs>190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-apple-system</vt:lpstr>
      <vt:lpstr>Aptos</vt:lpstr>
      <vt:lpstr>Arial</vt:lpstr>
      <vt:lpstr>Arial Unicode MS</vt:lpstr>
      <vt:lpstr>Calibri</vt:lpstr>
      <vt:lpstr>Fira Sans</vt:lpstr>
      <vt:lpstr>Frutiger 45 Light</vt:lpstr>
      <vt:lpstr>Frutiger 55 Roman</vt:lpstr>
      <vt:lpstr>Georgia Pro Light</vt:lpstr>
      <vt:lpstr>Lato</vt:lpstr>
      <vt:lpstr>maven-pro</vt:lpstr>
      <vt:lpstr>Symbol</vt:lpstr>
      <vt:lpstr>UBSHeadline</vt:lpstr>
      <vt:lpstr>Wingdings 2</vt:lpstr>
      <vt:lpstr>UBS Screen16:9 Theme</vt:lpstr>
      <vt:lpstr>PresXpress_OnScreen_Theme</vt:lpstr>
      <vt:lpstr>Continuous Performance Engineering (CPE)</vt:lpstr>
      <vt:lpstr>Agenda</vt:lpstr>
      <vt:lpstr>Performance Engineering – backend performance</vt:lpstr>
      <vt:lpstr>Backend performance</vt:lpstr>
      <vt:lpstr>Basic Gitlab CI/CD concepts</vt:lpstr>
      <vt:lpstr>Basic Gitlab CI/CD concepts</vt:lpstr>
      <vt:lpstr>Create a pipeline from Scratch – Lab activity</vt:lpstr>
      <vt:lpstr>Gitlab pipeline file – basic structure</vt:lpstr>
      <vt:lpstr>Gitlab pipeline + Jmeter</vt:lpstr>
      <vt:lpstr>Gitlab pipeline + Jmeter</vt:lpstr>
      <vt:lpstr>Gitlab pipeline + Jmeter – Lab activity</vt:lpstr>
      <vt:lpstr>Gitlab pipeline – trigger and sharing artifacts </vt:lpstr>
      <vt:lpstr> CPE pipeline tools</vt:lpstr>
      <vt:lpstr>CPE pipeline – how it works</vt:lpstr>
      <vt:lpstr> Data storage and Visualization – How to get access</vt:lpstr>
      <vt:lpstr> Demo </vt:lpstr>
      <vt:lpstr>Collaboration &amp; Enabling</vt:lpstr>
      <vt:lpstr>PowerPoint Presentation</vt:lpstr>
    </vt:vector>
  </TitlesOfParts>
  <Company>UBS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Romandini, Emidio;Kirchmeier, Roman</dc:creator>
  <cp:keywords>Continuous Performance Engineering</cp:keywords>
  <cp:lastModifiedBy>Henrique Amaral Maran</cp:lastModifiedBy>
  <cp:revision>502</cp:revision>
  <cp:lastPrinted>2002-05-24T21:26:29Z</cp:lastPrinted>
  <dcterms:created xsi:type="dcterms:W3CDTF">2002-05-03T03:00:09Z</dcterms:created>
  <dcterms:modified xsi:type="dcterms:W3CDTF">2024-04-22T13:48:33Z</dcterms:modified>
  <cp:version>3.4.05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PresPrint4x3OnScreen">
    <vt:lpwstr>False</vt:lpwstr>
  </property>
  <property fmtid="{D5CDD505-2E9C-101B-9397-08002B2CF9AE}" pid="6" name="split-s">
    <vt:lpwstr>0</vt:lpwstr>
  </property>
  <property fmtid="{D5CDD505-2E9C-101B-9397-08002B2CF9AE}" pid="7" name="split-a">
    <vt:lpwstr>0</vt:lpwstr>
  </property>
  <property fmtid="{D5CDD505-2E9C-101B-9397-08002B2CF9AE}" pid="8" name="CreatedAddinVersion">
    <vt:lpwstr>3.4.06</vt:lpwstr>
  </property>
  <property fmtid="{D5CDD505-2E9C-101B-9397-08002B2CF9AE}" pid="9" name="CurrentAddinVersion">
    <vt:lpwstr>3.4.05</vt:lpwstr>
  </property>
  <property fmtid="{D5CDD505-2E9C-101B-9397-08002B2CF9AE}" pid="10" name="CreateDate">
    <vt:lpwstr>03.11.2020 16:06:10</vt:lpwstr>
  </property>
  <property fmtid="{D5CDD505-2E9C-101B-9397-08002B2CF9AE}" pid="11" name="CreatedTemplateVersion">
    <vt:lpwstr>3.4.06</vt:lpwstr>
  </property>
  <property fmtid="{D5CDD505-2E9C-101B-9397-08002B2CF9AE}" pid="12" name="MOST RECENT UPGRADE">
    <vt:lpwstr>0</vt:lpwstr>
  </property>
  <property fmtid="{D5CDD505-2E9C-101B-9397-08002B2CF9AE}" pid="13" name="CoverLogoIncluded">
    <vt:lpwstr>True</vt:lpwstr>
  </property>
  <property fmtid="{D5CDD505-2E9C-101B-9397-08002B2CF9AE}" pid="14" name="CoverLogoID">
    <vt:lpwstr>plain_co_w4</vt:lpwstr>
  </property>
  <property fmtid="{D5CDD505-2E9C-101B-9397-08002B2CF9AE}" pid="15" name="CoverPage.Ppt">
    <vt:lpwstr>True</vt:lpwstr>
  </property>
  <property fmtid="{D5CDD505-2E9C-101B-9397-08002B2CF9AE}" pid="16" name="CoverPhoto.Ppt">
    <vt:lpwstr/>
  </property>
  <property fmtid="{D5CDD505-2E9C-101B-9397-08002B2CF9AE}" pid="17" name="CoverPhotoPath">
    <vt:lpwstr/>
  </property>
  <property fmtid="{D5CDD505-2E9C-101B-9397-08002B2CF9AE}" pid="18" name="SecurityLevel">
    <vt:lpwstr>2</vt:lpwstr>
  </property>
  <property fmtid="{D5CDD505-2E9C-101B-9397-08002B2CF9AE}" pid="19" name="CoverPhotoIncluded">
    <vt:lpwstr>False</vt:lpwstr>
  </property>
  <property fmtid="{D5CDD505-2E9C-101B-9397-08002B2CF9AE}" pid="20" name="CoverPhotoIsCustom">
    <vt:lpwstr>False</vt:lpwstr>
  </property>
  <property fmtid="{D5CDD505-2E9C-101B-9397-08002B2CF9AE}" pid="21" name="InsideLogoIncluded">
    <vt:lpwstr>True</vt:lpwstr>
  </property>
  <property fmtid="{D5CDD505-2E9C-101B-9397-08002B2CF9AE}" pid="22" name="InsideLogoID">
    <vt:lpwstr>plain_co_w4</vt:lpwstr>
  </property>
  <property fmtid="{D5CDD505-2E9C-101B-9397-08002B2CF9AE}" pid="23" name="IncludeID.Ppt">
    <vt:lpwstr>False</vt:lpwstr>
  </property>
  <property fmtid="{D5CDD505-2E9C-101B-9397-08002B2CF9AE}" pid="24" name="IDStampItems">
    <vt:lpwstr>15</vt:lpwstr>
  </property>
  <property fmtid="{D5CDD505-2E9C-101B-9397-08002B2CF9AE}" pid="25" name="TOC.Ppt">
    <vt:lpwstr>False</vt:lpwstr>
  </property>
  <property fmtid="{D5CDD505-2E9C-101B-9397-08002B2CF9AE}" pid="26" name="TocSecLevel1">
    <vt:lpwstr>1</vt:lpwstr>
  </property>
  <property fmtid="{D5CDD505-2E9C-101B-9397-08002B2CF9AE}" pid="27" name="TocSecLevel2">
    <vt:lpwstr>2</vt:lpwstr>
  </property>
  <property fmtid="{D5CDD505-2E9C-101B-9397-08002B2CF9AE}" pid="28" name="TocSecLevel3">
    <vt:lpwstr>3</vt:lpwstr>
  </property>
  <property fmtid="{D5CDD505-2E9C-101B-9397-08002B2CF9AE}" pid="29" name="TocApdxLevel1">
    <vt:lpwstr>4</vt:lpwstr>
  </property>
  <property fmtid="{D5CDD505-2E9C-101B-9397-08002B2CF9AE}" pid="30" name="TocApdxLevel2">
    <vt:lpwstr>5</vt:lpwstr>
  </property>
  <property fmtid="{D5CDD505-2E9C-101B-9397-08002B2CF9AE}" pid="31" name="TocApdxLevel3">
    <vt:lpwstr>6</vt:lpwstr>
  </property>
  <property fmtid="{D5CDD505-2E9C-101B-9397-08002B2CF9AE}" pid="32" name="SPageNumbering1.Ppt">
    <vt:lpwstr>True</vt:lpwstr>
  </property>
  <property fmtid="{D5CDD505-2E9C-101B-9397-08002B2CF9AE}" pid="33" name="SPageNumbering2.Ppt">
    <vt:lpwstr>True</vt:lpwstr>
  </property>
  <property fmtid="{D5CDD505-2E9C-101B-9397-08002B2CF9AE}" pid="34" name="SPageNumbering3.Ppt">
    <vt:lpwstr>True</vt:lpwstr>
  </property>
  <property fmtid="{D5CDD505-2E9C-101B-9397-08002B2CF9AE}" pid="35" name="APageNumbering1.Ppt">
    <vt:lpwstr>True</vt:lpwstr>
  </property>
  <property fmtid="{D5CDD505-2E9C-101B-9397-08002B2CF9AE}" pid="36" name="APageNumbering2.Ppt">
    <vt:lpwstr>False</vt:lpwstr>
  </property>
  <property fmtid="{D5CDD505-2E9C-101B-9397-08002B2CF9AE}" pid="37" name="APageNumbering3.Ppt">
    <vt:lpwstr>False</vt:lpwstr>
  </property>
  <property fmtid="{D5CDD505-2E9C-101B-9397-08002B2CF9AE}" pid="38" name="Language">
    <vt:lpwstr>1033</vt:lpwstr>
  </property>
  <property fmtid="{D5CDD505-2E9C-101B-9397-08002B2CF9AE}" pid="39" name="CCSTemplate">
    <vt:lpwstr>False</vt:lpwstr>
  </property>
  <property fmtid="{D5CDD505-2E9C-101B-9397-08002B2CF9AE}" pid="40" name="ContactPage.Ppt">
    <vt:lpwstr>True</vt:lpwstr>
  </property>
  <property fmtid="{D5CDD505-2E9C-101B-9397-08002B2CF9AE}" pid="41" name="CompanyName">
    <vt:lpwstr>UBS Business Solutions AG</vt:lpwstr>
  </property>
  <property fmtid="{D5CDD505-2E9C-101B-9397-08002B2CF9AE}" pid="42" name="CompanyNameExtension">
    <vt:lpwstr/>
  </property>
  <property fmtid="{D5CDD505-2E9C-101B-9397-08002B2CF9AE}" pid="43" name="CompanyDescriptor">
    <vt:lpwstr/>
  </property>
  <property fmtid="{D5CDD505-2E9C-101B-9397-08002B2CF9AE}" pid="44" name="CompanyType">
    <vt:lpwstr>2</vt:lpwstr>
  </property>
  <property fmtid="{D5CDD505-2E9C-101B-9397-08002B2CF9AE}" pid="45" name="BusinessUnit">
    <vt:lpwstr>UBSCC</vt:lpwstr>
  </property>
  <property fmtid="{D5CDD505-2E9C-101B-9397-08002B2CF9AE}" pid="46" name="Address.Office">
    <vt:lpwstr>Postfach_x000d_
8098 Zürich</vt:lpwstr>
  </property>
  <property fmtid="{D5CDD505-2E9C-101B-9397-08002B2CF9AE}" pid="47" name="Fax1.Office">
    <vt:lpwstr/>
  </property>
  <property fmtid="{D5CDD505-2E9C-101B-9397-08002B2CF9AE}" pid="48" name="Phone1.Office">
    <vt:lpwstr/>
  </property>
  <property fmtid="{D5CDD505-2E9C-101B-9397-08002B2CF9AE}" pid="49" name="CompanyID">
    <vt:lpwstr>C2001</vt:lpwstr>
  </property>
  <property fmtid="{D5CDD505-2E9C-101B-9397-08002B2CF9AE}" pid="50" name="CompanyLCID">
    <vt:lpwstr>1033</vt:lpwstr>
  </property>
  <property fmtid="{D5CDD505-2E9C-101B-9397-08002B2CF9AE}" pid="51" name="AuthorInfoIncluded">
    <vt:lpwstr>True</vt:lpwstr>
  </property>
  <property fmtid="{D5CDD505-2E9C-101B-9397-08002B2CF9AE}" pid="52" name="AuthorInfoName">
    <vt:lpwstr>Emidio Romandini</vt:lpwstr>
  </property>
  <property fmtid="{D5CDD505-2E9C-101B-9397-08002B2CF9AE}" pid="53" name="AuthorInfoDetails1">
    <vt:lpwstr>Group Technology_x000d_
Enterprise Central Services_x000d_
Automation &amp; Performance Testing_x000d_
_x000d_
_x000d_
</vt:lpwstr>
  </property>
  <property fmtid="{D5CDD505-2E9C-101B-9397-08002B2CF9AE}" pid="54" name="AuthorInfoDetails2">
    <vt:lpwstr/>
  </property>
  <property fmtid="{D5CDD505-2E9C-101B-9397-08002B2CF9AE}" pid="55" name="AuthorInfoEmail">
    <vt:lpwstr>emidio.romandini@ubs.com</vt:lpwstr>
  </property>
  <property fmtid="{D5CDD505-2E9C-101B-9397-08002B2CF9AE}" pid="56" name="AuthorInfoPhone">
    <vt:lpwstr>+41-44-236 61 22</vt:lpwstr>
  </property>
  <property fmtid="{D5CDD505-2E9C-101B-9397-08002B2CF9AE}" pid="57" name="Endorsement">
    <vt:lpwstr/>
  </property>
  <property fmtid="{D5CDD505-2E9C-101B-9397-08002B2CF9AE}" pid="58" name="OnScreenShowPageNums">
    <vt:lpwstr>False</vt:lpwstr>
  </property>
  <property fmtid="{D5CDD505-2E9C-101B-9397-08002B2CF9AE}" pid="59" name="OnScreenTOCHyperlink">
    <vt:lpwstr>True</vt:lpwstr>
  </property>
  <property fmtid="{D5CDD505-2E9C-101B-9397-08002B2CF9AE}" pid="60" name="SectionDivider.Ppt">
    <vt:lpwstr>False</vt:lpwstr>
  </property>
  <property fmtid="{D5CDD505-2E9C-101B-9397-08002B2CF9AE}" pid="61" name="IDStampDateFormatID">
    <vt:lpwstr>F1</vt:lpwstr>
  </property>
  <property fmtid="{D5CDD505-2E9C-101B-9397-08002B2CF9AE}" pid="62" name="IDStampDateFormat-T">
    <vt:lpwstr>MMMM d, yyyy h:mm AM/PM</vt:lpwstr>
  </property>
  <property fmtid="{D5CDD505-2E9C-101B-9397-08002B2CF9AE}" pid="63" name="CalendarDateFormatID">
    <vt:lpwstr>F1</vt:lpwstr>
  </property>
  <property fmtid="{D5CDD505-2E9C-101B-9397-08002B2CF9AE}" pid="64" name="CalendarDateFormat-T">
    <vt:lpwstr>MMMM yyyy</vt:lpwstr>
  </property>
  <property fmtid="{D5CDD505-2E9C-101B-9397-08002B2CF9AE}" pid="65" name="CalendarStartDay">
    <vt:lpwstr>2</vt:lpwstr>
  </property>
  <property fmtid="{D5CDD505-2E9C-101B-9397-08002B2CF9AE}" pid="66" name="CoverPageDateFormatFilter">
    <vt:lpwstr>0</vt:lpwstr>
  </property>
  <property fmtid="{D5CDD505-2E9C-101B-9397-08002B2CF9AE}" pid="67" name="CoverPageDateFormatID">
    <vt:lpwstr>F3</vt:lpwstr>
  </property>
  <property fmtid="{D5CDD505-2E9C-101B-9397-08002B2CF9AE}" pid="68" name="CoverPageDateFormat-T">
    <vt:lpwstr>MMMM yyyy</vt:lpwstr>
  </property>
  <property fmtid="{D5CDD505-2E9C-101B-9397-08002B2CF9AE}" pid="69" name="DisclaimerPage.Ppt">
    <vt:lpwstr>True</vt:lpwstr>
  </property>
  <property fmtid="{D5CDD505-2E9C-101B-9397-08002B2CF9AE}" pid="70" name="DisclaimerID.Ppt">
    <vt:lpwstr>D8</vt:lpwstr>
  </property>
  <property fmtid="{D5CDD505-2E9C-101B-9397-08002B2CF9AE}" pid="71" name="UseInternalUBSFont.Office">
    <vt:lpwstr>True</vt:lpwstr>
  </property>
  <property fmtid="{D5CDD505-2E9C-101B-9397-08002B2CF9AE}" pid="72" name="EmbedFonts">
    <vt:lpwstr>False</vt:lpwstr>
  </property>
  <property fmtid="{D5CDD505-2E9C-101B-9397-08002B2CF9AE}" pid="73" name="TableSpacerBorder">
    <vt:lpwstr>False</vt:lpwstr>
  </property>
  <property fmtid="{D5CDD505-2E9C-101B-9397-08002B2CF9AE}" pid="74" name="Address-T">
    <vt:lpwstr>&lt;&lt;Address&gt;&gt;</vt:lpwstr>
  </property>
  <property fmtid="{D5CDD505-2E9C-101B-9397-08002B2CF9AE}" pid="75" name="AmountDealType-T">
    <vt:lpwstr>&lt;&lt;Amt./deal-Type&gt;&gt;</vt:lpwstr>
  </property>
  <property fmtid="{D5CDD505-2E9C-101B-9397-08002B2CF9AE}" pid="76" name="ContactDetails-T">
    <vt:lpwstr>&lt;&lt;Contact details&gt;&gt;</vt:lpwstr>
  </property>
  <property fmtid="{D5CDD505-2E9C-101B-9397-08002B2CF9AE}" pid="77" name="ContactName-T">
    <vt:lpwstr>&lt;&lt;Contact name&gt;&gt;</vt:lpwstr>
  </property>
  <property fmtid="{D5CDD505-2E9C-101B-9397-08002B2CF9AE}" pid="78" name="Date-T">
    <vt:lpwstr>&lt;&lt;Date&gt;&gt;</vt:lpwstr>
  </property>
  <property fmtid="{D5CDD505-2E9C-101B-9397-08002B2CF9AE}" pid="79" name="EMailAddress-T">
    <vt:lpwstr>&lt;&lt;Email address&gt;&gt;</vt:lpwstr>
  </property>
  <property fmtid="{D5CDD505-2E9C-101B-9397-08002B2CF9AE}" pid="80" name="LegalEntity-T">
    <vt:lpwstr>&lt;&lt;Legal entity&gt;&gt;</vt:lpwstr>
  </property>
  <property fmtid="{D5CDD505-2E9C-101B-9397-08002B2CF9AE}" pid="81" name="Logo-T">
    <vt:lpwstr>&lt;&lt;Logo&gt;&gt;</vt:lpwstr>
  </property>
  <property fmtid="{D5CDD505-2E9C-101B-9397-08002B2CF9AE}" pid="82" name="Summary-T">
    <vt:lpwstr>&lt;&lt;Summary&gt;&gt;</vt:lpwstr>
  </property>
  <property fmtid="{D5CDD505-2E9C-101B-9397-08002B2CF9AE}" pid="83" name="TableHeading-T">
    <vt:lpwstr>&lt;&lt;Table heading&gt;&gt;</vt:lpwstr>
  </property>
  <property fmtid="{D5CDD505-2E9C-101B-9397-08002B2CF9AE}" pid="84" name="TableSubheading-T">
    <vt:lpwstr>&lt;&lt;Table subheading&gt;&gt;</vt:lpwstr>
  </property>
  <property fmtid="{D5CDD505-2E9C-101B-9397-08002B2CF9AE}" pid="85" name="Subheading-T">
    <vt:lpwstr>&lt;&lt;Table subheading&gt;&gt;</vt:lpwstr>
  </property>
  <property fmtid="{D5CDD505-2E9C-101B-9397-08002B2CF9AE}" pid="86" name="TelephoneNumber-T">
    <vt:lpwstr>&lt;&lt;Telephone number&gt;&gt;</vt:lpwstr>
  </property>
  <property fmtid="{D5CDD505-2E9C-101B-9397-08002B2CF9AE}" pid="87" name="Text-T">
    <vt:lpwstr>&lt;&lt;Text&gt;&gt;</vt:lpwstr>
  </property>
  <property fmtid="{D5CDD505-2E9C-101B-9397-08002B2CF9AE}" pid="88" name="WebAddress-T">
    <vt:lpwstr>&lt;&lt;Web address</vt:lpwstr>
  </property>
  <property fmtid="{D5CDD505-2E9C-101B-9397-08002B2CF9AE}" pid="89" name="Year-T">
    <vt:lpwstr>&lt;&lt;Year&gt;&gt;</vt:lpwstr>
  </property>
  <property fmtid="{D5CDD505-2E9C-101B-9397-08002B2CF9AE}" pid="90" name="Appendix-T">
    <vt:lpwstr>Appendix</vt:lpwstr>
  </property>
  <property fmtid="{D5CDD505-2E9C-101B-9397-08002B2CF9AE}" pid="91" name="Appendices-T">
    <vt:lpwstr>Appendices</vt:lpwstr>
  </property>
  <property fmtid="{D5CDD505-2E9C-101B-9397-08002B2CF9AE}" pid="92" name="AwardTitle-T">
    <vt:lpwstr>&lt;&lt;Award title&gt;&gt;</vt:lpwstr>
  </property>
  <property fmtid="{D5CDD505-2E9C-101B-9397-08002B2CF9AE}" pid="93" name="AwardSubTitle-T">
    <vt:lpwstr>&lt;&lt;Award subtitle&gt;&gt;</vt:lpwstr>
  </property>
  <property fmtid="{D5CDD505-2E9C-101B-9397-08002B2CF9AE}" pid="94" name="BiographicalDetails-T">
    <vt:lpwstr>&lt;&lt;Biographical details&gt;&gt;</vt:lpwstr>
  </property>
  <property fmtid="{D5CDD505-2E9C-101B-9397-08002B2CF9AE}" pid="95" name="Conclusion-T">
    <vt:lpwstr>&lt;&lt;Conclusion&gt;&gt;</vt:lpwstr>
  </property>
  <property fmtid="{D5CDD505-2E9C-101B-9397-08002B2CF9AE}" pid="96" name="ContactInformation-T">
    <vt:lpwstr>Contact information</vt:lpwstr>
  </property>
  <property fmtid="{D5CDD505-2E9C-101B-9397-08002B2CF9AE}" pid="97" name="Continued-T">
    <vt:lpwstr>Continued</vt:lpwstr>
  </property>
  <property fmtid="{D5CDD505-2E9C-101B-9397-08002B2CF9AE}" pid="98" name="DividerTitle-T">
    <vt:lpwstr>&lt;&lt;Divider title&gt;&gt;</vt:lpwstr>
  </property>
  <property fmtid="{D5CDD505-2E9C-101B-9397-08002B2CF9AE}" pid="99" name="Draft-T">
    <vt:lpwstr>Draft</vt:lpwstr>
  </property>
  <property fmtid="{D5CDD505-2E9C-101B-9397-08002B2CF9AE}" pid="100" name="LayoutHeading-T">
    <vt:lpwstr>&lt;&lt;Layout heading&gt;&gt;</vt:lpwstr>
  </property>
  <property fmtid="{D5CDD505-2E9C-101B-9397-08002B2CF9AE}" pid="101" name="MessageText-T">
    <vt:lpwstr>&lt;&lt;Message&gt;&gt;</vt:lpwstr>
  </property>
  <property fmtid="{D5CDD505-2E9C-101B-9397-08002B2CF9AE}" pid="102" name="Name-T">
    <vt:lpwstr>&lt;&lt;Name&gt;&gt;</vt:lpwstr>
  </property>
  <property fmtid="{D5CDD505-2E9C-101B-9397-08002B2CF9AE}" pid="103" name="Notes-T">
    <vt:lpwstr>Notes</vt:lpwstr>
  </property>
  <property fmtid="{D5CDD505-2E9C-101B-9397-08002B2CF9AE}" pid="104" name="PageHeading-T">
    <vt:lpwstr>&lt;&lt;Page heading&gt;&gt;</vt:lpwstr>
  </property>
  <property fmtid="{D5CDD505-2E9C-101B-9397-08002B2CF9AE}" pid="105" name="PresentationTitle-T">
    <vt:lpwstr>&lt;&lt;Presentation title&gt;&gt;</vt:lpwstr>
  </property>
  <property fmtid="{D5CDD505-2E9C-101B-9397-08002B2CF9AE}" pid="106" name="PresentationSubTitle-T">
    <vt:lpwstr>&lt;&lt;Presentation subtitle&gt;&gt;</vt:lpwstr>
  </property>
  <property fmtid="{D5CDD505-2E9C-101B-9397-08002B2CF9AE}" pid="107" name="PresentationPresenter-T">
    <vt:lpwstr>&lt;&lt;Presentation presenter&gt;&gt;</vt:lpwstr>
  </property>
  <property fmtid="{D5CDD505-2E9C-101B-9397-08002B2CF9AE}" pid="108" name="PresPresenterFunction-T">
    <vt:lpwstr>&lt;&lt;Presenter function&gt;&gt;</vt:lpwstr>
  </property>
  <property fmtid="{D5CDD505-2E9C-101B-9397-08002B2CF9AE}" pid="109" name="Quote-T">
    <vt:lpwstr>&lt;&lt;Quote&gt;&gt;</vt:lpwstr>
  </property>
  <property fmtid="{D5CDD505-2E9C-101B-9397-08002B2CF9AE}" pid="110" name="QuoteSource-T">
    <vt:lpwstr>&lt;&lt;Quote source&gt;&gt;</vt:lpwstr>
  </property>
  <property fmtid="{D5CDD505-2E9C-101B-9397-08002B2CF9AE}" pid="111" name="Section-T">
    <vt:lpwstr>Section</vt:lpwstr>
  </property>
  <property fmtid="{D5CDD505-2E9C-101B-9397-08002B2CF9AE}" pid="112" name="Sections-T">
    <vt:lpwstr>Sections</vt:lpwstr>
  </property>
  <property fmtid="{D5CDD505-2E9C-101B-9397-08002B2CF9AE}" pid="113" name="Source-T">
    <vt:lpwstr>Source</vt:lpwstr>
  </property>
  <property fmtid="{D5CDD505-2E9C-101B-9397-08002B2CF9AE}" pid="114" name="Subappendix-T">
    <vt:lpwstr>Subappendix</vt:lpwstr>
  </property>
  <property fmtid="{D5CDD505-2E9C-101B-9397-08002B2CF9AE}" pid="115" name="Subsection-T">
    <vt:lpwstr>Subsection</vt:lpwstr>
  </property>
  <property fmtid="{D5CDD505-2E9C-101B-9397-08002B2CF9AE}" pid="116" name="Subsubappendix-T">
    <vt:lpwstr>Subsubappendix</vt:lpwstr>
  </property>
  <property fmtid="{D5CDD505-2E9C-101B-9397-08002B2CF9AE}" pid="117" name="Subsubsection-T">
    <vt:lpwstr>Subsubsection</vt:lpwstr>
  </property>
  <property fmtid="{D5CDD505-2E9C-101B-9397-08002B2CF9AE}" pid="118" name="TableOfContents-T">
    <vt:lpwstr>Table of contents</vt:lpwstr>
  </property>
  <property fmtid="{D5CDD505-2E9C-101B-9397-08002B2CF9AE}" pid="119" name="Title-T">
    <vt:lpwstr>&lt;&lt;Title&gt;&gt;</vt:lpwstr>
  </property>
  <property fmtid="{D5CDD505-2E9C-101B-9397-08002B2CF9AE}" pid="120" name="Security-T">
    <vt:lpwstr>Internal</vt:lpwstr>
  </property>
  <property fmtid="{D5CDD505-2E9C-101B-9397-08002B2CF9AE}" pid="121" name="Month1">
    <vt:lpwstr>January</vt:lpwstr>
  </property>
  <property fmtid="{D5CDD505-2E9C-101B-9397-08002B2CF9AE}" pid="122" name="Month2">
    <vt:lpwstr>February</vt:lpwstr>
  </property>
  <property fmtid="{D5CDD505-2E9C-101B-9397-08002B2CF9AE}" pid="123" name="Month3">
    <vt:lpwstr>March</vt:lpwstr>
  </property>
  <property fmtid="{D5CDD505-2E9C-101B-9397-08002B2CF9AE}" pid="124" name="Month4">
    <vt:lpwstr>April</vt:lpwstr>
  </property>
  <property fmtid="{D5CDD505-2E9C-101B-9397-08002B2CF9AE}" pid="125" name="Month5">
    <vt:lpwstr>May</vt:lpwstr>
  </property>
  <property fmtid="{D5CDD505-2E9C-101B-9397-08002B2CF9AE}" pid="126" name="Month6">
    <vt:lpwstr>June</vt:lpwstr>
  </property>
  <property fmtid="{D5CDD505-2E9C-101B-9397-08002B2CF9AE}" pid="127" name="Month7">
    <vt:lpwstr>July</vt:lpwstr>
  </property>
  <property fmtid="{D5CDD505-2E9C-101B-9397-08002B2CF9AE}" pid="128" name="Month8">
    <vt:lpwstr>August</vt:lpwstr>
  </property>
  <property fmtid="{D5CDD505-2E9C-101B-9397-08002B2CF9AE}" pid="129" name="Month9">
    <vt:lpwstr>September</vt:lpwstr>
  </property>
  <property fmtid="{D5CDD505-2E9C-101B-9397-08002B2CF9AE}" pid="130" name="Month10">
    <vt:lpwstr>October</vt:lpwstr>
  </property>
  <property fmtid="{D5CDD505-2E9C-101B-9397-08002B2CF9AE}" pid="131" name="Month11">
    <vt:lpwstr>November</vt:lpwstr>
  </property>
  <property fmtid="{D5CDD505-2E9C-101B-9397-08002B2CF9AE}" pid="132" name="Month12">
    <vt:lpwstr>December</vt:lpwstr>
  </property>
  <property fmtid="{D5CDD505-2E9C-101B-9397-08002B2CF9AE}" pid="133" name="D1">
    <vt:lpwstr>S</vt:lpwstr>
  </property>
  <property fmtid="{D5CDD505-2E9C-101B-9397-08002B2CF9AE}" pid="134" name="D2">
    <vt:lpwstr>M</vt:lpwstr>
  </property>
  <property fmtid="{D5CDD505-2E9C-101B-9397-08002B2CF9AE}" pid="135" name="D3">
    <vt:lpwstr>T</vt:lpwstr>
  </property>
  <property fmtid="{D5CDD505-2E9C-101B-9397-08002B2CF9AE}" pid="136" name="D4">
    <vt:lpwstr>W</vt:lpwstr>
  </property>
  <property fmtid="{D5CDD505-2E9C-101B-9397-08002B2CF9AE}" pid="137" name="D5">
    <vt:lpwstr>T</vt:lpwstr>
  </property>
  <property fmtid="{D5CDD505-2E9C-101B-9397-08002B2CF9AE}" pid="138" name="D6">
    <vt:lpwstr>F</vt:lpwstr>
  </property>
  <property fmtid="{D5CDD505-2E9C-101B-9397-08002B2CF9AE}" pid="139" name="D7">
    <vt:lpwstr>S</vt:lpwstr>
  </property>
  <property fmtid="{D5CDD505-2E9C-101B-9397-08002B2CF9AE}" pid="140" name="Chart_Num_Categories_On_XAxis">
    <vt:lpwstr>6</vt:lpwstr>
  </property>
  <property fmtid="{D5CDD505-2E9C-101B-9397-08002B2CF9AE}" pid="141" name="Chart_Annotation_Add_Date">
    <vt:lpwstr>True</vt:lpwstr>
  </property>
  <property fmtid="{D5CDD505-2E9C-101B-9397-08002B2CF9AE}" pid="142" name="Chart_Annotation_Date_Bold">
    <vt:lpwstr>True</vt:lpwstr>
  </property>
  <property fmtid="{D5CDD505-2E9C-101B-9397-08002B2CF9AE}" pid="143" name="Chart_Annotation_Date_Format">
    <vt:lpwstr>F4</vt:lpwstr>
  </property>
  <property fmtid="{D5CDD505-2E9C-101B-9397-08002B2CF9AE}" pid="144" name="Chart_Pie_Chart_Labels">
    <vt:lpwstr>True</vt:lpwstr>
  </property>
  <property fmtid="{D5CDD505-2E9C-101B-9397-08002B2CF9AE}" pid="145" name="Chart_Pie_Chart_Legend">
    <vt:lpwstr>False</vt:lpwstr>
  </property>
  <property fmtid="{D5CDD505-2E9C-101B-9397-08002B2CF9AE}" pid="146" name="Chart_Average_Translated-T">
    <vt:lpwstr>Average</vt:lpwstr>
  </property>
  <property fmtid="{D5CDD505-2E9C-101B-9397-08002B2CF9AE}" pid="147" name="Chart_Share_PX-T">
    <vt:lpwstr>Stock price</vt:lpwstr>
  </property>
  <property fmtid="{D5CDD505-2E9C-101B-9397-08002B2CF9AE}" pid="148" name="Chart_Stock_Volume_XAxis-T">
    <vt:lpwstr>Closing date</vt:lpwstr>
  </property>
  <property fmtid="{D5CDD505-2E9C-101B-9397-08002B2CF9AE}" pid="149" name="Chart_Volume_Label-T">
    <vt:lpwstr>Volume (000s)</vt:lpwstr>
  </property>
  <property fmtid="{D5CDD505-2E9C-101B-9397-08002B2CF9AE}" pid="150" name="Chart_Thick_Lines">
    <vt:lpwstr>False</vt:lpwstr>
  </property>
  <property fmtid="{D5CDD505-2E9C-101B-9397-08002B2CF9AE}" pid="151" name="Chart_Show_Gridlines">
    <vt:lpwstr>True</vt:lpwstr>
  </property>
  <property fmtid="{D5CDD505-2E9C-101B-9397-08002B2CF9AE}" pid="152" name="Chart_Show_YAxis">
    <vt:lpwstr>False</vt:lpwstr>
  </property>
  <property fmtid="{D5CDD505-2E9C-101B-9397-08002B2CF9AE}" pid="153" name="Chart_Use_Stack_White_Border">
    <vt:lpwstr>False</vt:lpwstr>
  </property>
  <property fmtid="{D5CDD505-2E9C-101B-9397-08002B2CF9AE}" pid="154" name="Chart_Use_Dash_Style">
    <vt:lpwstr>False</vt:lpwstr>
  </property>
  <property fmtid="{D5CDD505-2E9C-101B-9397-08002B2CF9AE}" pid="155" name="DateFormat.Ppt">
    <vt:lpwstr>F1</vt:lpwstr>
  </property>
  <property fmtid="{D5CDD505-2E9C-101B-9397-08002B2CF9AE}" pid="156" name="DraftStamp.Ppt">
    <vt:bool>false</vt:bool>
  </property>
  <property fmtid="{D5CDD505-2E9C-101B-9397-08002B2CF9AE}" pid="157" name="_SIProp12DataClass+cc5a530f-41a6-45ea-9bc4-32c4db9fb913">
    <vt:lpwstr>v=1.2&gt;I=cc5a530f-41a6-45ea-9bc4-32c4db9fb913&amp;N=NotProtectedAttachment&amp;V=1.3&amp;U=System&amp;D=System&amp;A=Associated&amp;H=False</vt:lpwstr>
  </property>
  <property fmtid="{D5CDD505-2E9C-101B-9397-08002B2CF9AE}" pid="158" name="IQP_Classification">
    <vt:lpwstr>NotProtectedAttachment</vt:lpwstr>
  </property>
  <property fmtid="{D5CDD505-2E9C-101B-9397-08002B2CF9AE}" pid="159" name="MSIP_Label_0c1e85bf-ac82-4d95-8ebe-b1488d74b05a_Enabled">
    <vt:lpwstr>true</vt:lpwstr>
  </property>
  <property fmtid="{D5CDD505-2E9C-101B-9397-08002B2CF9AE}" pid="160" name="MSIP_Label_0c1e85bf-ac82-4d95-8ebe-b1488d74b05a_SetDate">
    <vt:lpwstr>2022-11-29T11:26:29Z</vt:lpwstr>
  </property>
  <property fmtid="{D5CDD505-2E9C-101B-9397-08002B2CF9AE}" pid="161" name="MSIP_Label_0c1e85bf-ac82-4d95-8ebe-b1488d74b05a_Method">
    <vt:lpwstr>Privileged</vt:lpwstr>
  </property>
  <property fmtid="{D5CDD505-2E9C-101B-9397-08002B2CF9AE}" pid="162" name="MSIP_Label_0c1e85bf-ac82-4d95-8ebe-b1488d74b05a_Name">
    <vt:lpwstr>0c1e85bf-ac82-4d95-8ebe-b1488d74b05a</vt:lpwstr>
  </property>
  <property fmtid="{D5CDD505-2E9C-101B-9397-08002B2CF9AE}" pid="163" name="MSIP_Label_0c1e85bf-ac82-4d95-8ebe-b1488d74b05a_SiteId">
    <vt:lpwstr>fb6ea403-7cf1-4905-810a-fe5547e98204</vt:lpwstr>
  </property>
  <property fmtid="{D5CDD505-2E9C-101B-9397-08002B2CF9AE}" pid="164" name="MSIP_Label_0c1e85bf-ac82-4d95-8ebe-b1488d74b05a_ActionId">
    <vt:lpwstr>8956ea1a-f1c4-4a71-b4ed-f7b0126763f7</vt:lpwstr>
  </property>
  <property fmtid="{D5CDD505-2E9C-101B-9397-08002B2CF9AE}" pid="165" name="MSIP_Label_0c1e85bf-ac82-4d95-8ebe-b1488d74b05a_ContentBits">
    <vt:lpwstr>0</vt:lpwstr>
  </property>
  <property fmtid="{D5CDD505-2E9C-101B-9397-08002B2CF9AE}" pid="166" name="ContentTypeId">
    <vt:lpwstr>0x010100D9FA1FF69100474988783F6D7984AA7D</vt:lpwstr>
  </property>
</Properties>
</file>