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4"/>
  </p:notesMasterIdLst>
  <p:sldIdLst>
    <p:sldId id="256" r:id="rId2"/>
    <p:sldId id="1014" r:id="rId3"/>
    <p:sldId id="1125" r:id="rId4"/>
    <p:sldId id="1139" r:id="rId5"/>
    <p:sldId id="1140" r:id="rId6"/>
    <p:sldId id="1141" r:id="rId7"/>
    <p:sldId id="1152" r:id="rId8"/>
    <p:sldId id="1142" r:id="rId9"/>
    <p:sldId id="1143" r:id="rId10"/>
    <p:sldId id="1138" r:id="rId11"/>
    <p:sldId id="1145" r:id="rId12"/>
    <p:sldId id="1144" r:id="rId13"/>
    <p:sldId id="1147" r:id="rId14"/>
    <p:sldId id="1148" r:id="rId15"/>
    <p:sldId id="1146" r:id="rId16"/>
    <p:sldId id="1149" r:id="rId17"/>
    <p:sldId id="1150" r:id="rId18"/>
    <p:sldId id="1162" r:id="rId19"/>
    <p:sldId id="1151" r:id="rId20"/>
    <p:sldId id="1153" r:id="rId21"/>
    <p:sldId id="1154" r:id="rId22"/>
    <p:sldId id="1155" r:id="rId23"/>
    <p:sldId id="1156" r:id="rId24"/>
    <p:sldId id="1158" r:id="rId25"/>
    <p:sldId id="1164" r:id="rId26"/>
    <p:sldId id="1159" r:id="rId27"/>
    <p:sldId id="1160" r:id="rId28"/>
    <p:sldId id="1165" r:id="rId29"/>
    <p:sldId id="1161" r:id="rId30"/>
    <p:sldId id="1157" r:id="rId31"/>
    <p:sldId id="1163" r:id="rId32"/>
    <p:sldId id="1166" r:id="rId33"/>
    <p:sldId id="257" r:id="rId34"/>
    <p:sldId id="258" r:id="rId35"/>
    <p:sldId id="259" r:id="rId36"/>
    <p:sldId id="260" r:id="rId37"/>
    <p:sldId id="261" r:id="rId38"/>
    <p:sldId id="263" r:id="rId39"/>
    <p:sldId id="262" r:id="rId40"/>
    <p:sldId id="266" r:id="rId41"/>
    <p:sldId id="268" r:id="rId42"/>
    <p:sldId id="267" r:id="rId43"/>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AA4D6"/>
    <a:srgbClr val="5B7337"/>
    <a:srgbClr val="1664A4"/>
    <a:srgbClr val="D7D8D9"/>
    <a:srgbClr val="7FA9DB"/>
    <a:srgbClr val="DAD9D9"/>
    <a:srgbClr val="1D2228"/>
    <a:srgbClr val="E8590C"/>
    <a:srgbClr val="7C7C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88" autoAdjust="0"/>
    <p:restoredTop sz="75948" autoAdjust="0"/>
  </p:normalViewPr>
  <p:slideViewPr>
    <p:cSldViewPr snapToGrid="0">
      <p:cViewPr varScale="1">
        <p:scale>
          <a:sx n="86" d="100"/>
          <a:sy n="86" d="100"/>
        </p:scale>
        <p:origin x="1374" y="9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9ED54E-5746-4A25-9CA4-F6ECC9875C6D}" type="doc">
      <dgm:prSet loTypeId="urn:microsoft.com/office/officeart/2005/8/layout/cycle5" loCatId="cycle" qsTypeId="urn:microsoft.com/office/officeart/2005/8/quickstyle/3d1" qsCatId="3D" csTypeId="urn:microsoft.com/office/officeart/2005/8/colors/accent1_3" csCatId="accent1" phldr="1"/>
      <dgm:spPr/>
      <dgm:t>
        <a:bodyPr/>
        <a:lstStyle/>
        <a:p>
          <a:endParaRPr lang="fr-FR"/>
        </a:p>
      </dgm:t>
    </dgm:pt>
    <dgm:pt modelId="{CD54C382-E558-4DED-B026-B061D62B2880}">
      <dgm:prSet phldrT="[Text]"/>
      <dgm:spPr/>
      <dgm:t>
        <a:bodyPr/>
        <a:lstStyle/>
        <a:p>
          <a:r>
            <a:rPr lang="en-US" noProof="0"/>
            <a:t>Send Requests to the target server</a:t>
          </a:r>
        </a:p>
      </dgm:t>
    </dgm:pt>
    <dgm:pt modelId="{E61EA291-7709-490E-9DF4-BC8F8FE5132B}" type="parTrans" cxnId="{8B5100E1-5297-4B4B-82B5-C87EFA40AE64}">
      <dgm:prSet/>
      <dgm:spPr/>
      <dgm:t>
        <a:bodyPr/>
        <a:lstStyle/>
        <a:p>
          <a:endParaRPr lang="en-US" noProof="0"/>
        </a:p>
      </dgm:t>
    </dgm:pt>
    <dgm:pt modelId="{40D94753-1E6F-4B77-BBCC-DA23FF39C758}" type="sibTrans" cxnId="{8B5100E1-5297-4B4B-82B5-C87EFA40AE64}">
      <dgm:prSet/>
      <dgm:spPr/>
      <dgm:t>
        <a:bodyPr/>
        <a:lstStyle/>
        <a:p>
          <a:endParaRPr lang="en-US" noProof="0"/>
        </a:p>
      </dgm:t>
    </dgm:pt>
    <dgm:pt modelId="{21A995B2-F6BD-47F0-BC67-C691C202ADC2}">
      <dgm:prSet phldrT="[Text]"/>
      <dgm:spPr/>
      <dgm:t>
        <a:bodyPr/>
        <a:lstStyle/>
        <a:p>
          <a:r>
            <a:rPr lang="en-US" noProof="0"/>
            <a:t>Check Server Responses  and save them</a:t>
          </a:r>
        </a:p>
      </dgm:t>
    </dgm:pt>
    <dgm:pt modelId="{9817E34A-E192-4829-98A7-E357201F8F42}" type="parTrans" cxnId="{815F1DD0-5394-4318-B4AB-01354EF08599}">
      <dgm:prSet/>
      <dgm:spPr/>
      <dgm:t>
        <a:bodyPr/>
        <a:lstStyle/>
        <a:p>
          <a:endParaRPr lang="en-US" noProof="0"/>
        </a:p>
      </dgm:t>
    </dgm:pt>
    <dgm:pt modelId="{C001D21E-8FFB-4166-BF29-3A272F164C73}" type="sibTrans" cxnId="{815F1DD0-5394-4318-B4AB-01354EF08599}">
      <dgm:prSet/>
      <dgm:spPr/>
      <dgm:t>
        <a:bodyPr/>
        <a:lstStyle/>
        <a:p>
          <a:endParaRPr lang="en-US" noProof="0"/>
        </a:p>
      </dgm:t>
    </dgm:pt>
    <dgm:pt modelId="{6C15C7CD-48E7-4668-B608-4898195B4164}">
      <dgm:prSet phldrT="[Text]"/>
      <dgm:spPr/>
      <dgm:t>
        <a:bodyPr/>
        <a:lstStyle/>
        <a:p>
          <a:r>
            <a:rPr lang="en-US" noProof="0"/>
            <a:t>Collect and calculate statistical info</a:t>
          </a:r>
        </a:p>
      </dgm:t>
    </dgm:pt>
    <dgm:pt modelId="{D005106D-9BA0-4E19-885C-036924174B1F}" type="parTrans" cxnId="{01C6B283-BF51-4D9B-B9B0-1DEA72F04714}">
      <dgm:prSet/>
      <dgm:spPr/>
      <dgm:t>
        <a:bodyPr/>
        <a:lstStyle/>
        <a:p>
          <a:endParaRPr lang="en-US" noProof="0"/>
        </a:p>
      </dgm:t>
    </dgm:pt>
    <dgm:pt modelId="{36642A50-52D0-48A6-87BE-391E80BEF0EB}" type="sibTrans" cxnId="{01C6B283-BF51-4D9B-B9B0-1DEA72F04714}">
      <dgm:prSet/>
      <dgm:spPr/>
      <dgm:t>
        <a:bodyPr/>
        <a:lstStyle/>
        <a:p>
          <a:endParaRPr lang="en-US" noProof="0"/>
        </a:p>
      </dgm:t>
    </dgm:pt>
    <dgm:pt modelId="{57157412-E797-47CF-A194-C902E3598E1F}">
      <dgm:prSet phldrT="[Text]"/>
      <dgm:spPr/>
      <dgm:t>
        <a:bodyPr/>
        <a:lstStyle/>
        <a:p>
          <a:r>
            <a:rPr lang="en-US" noProof="0" dirty="0"/>
            <a:t>Generate test report</a:t>
          </a:r>
        </a:p>
      </dgm:t>
    </dgm:pt>
    <dgm:pt modelId="{7478A5E2-5D64-4AFF-B27E-909A7F266F68}" type="parTrans" cxnId="{CE69A1D5-2BE6-45B8-A5CC-2CB6955C3D0B}">
      <dgm:prSet/>
      <dgm:spPr/>
      <dgm:t>
        <a:bodyPr/>
        <a:lstStyle/>
        <a:p>
          <a:endParaRPr lang="en-US" noProof="0"/>
        </a:p>
      </dgm:t>
    </dgm:pt>
    <dgm:pt modelId="{037B685C-56BD-40DF-929D-66976F5BE3A2}" type="sibTrans" cxnId="{CE69A1D5-2BE6-45B8-A5CC-2CB6955C3D0B}">
      <dgm:prSet/>
      <dgm:spPr/>
      <dgm:t>
        <a:bodyPr/>
        <a:lstStyle/>
        <a:p>
          <a:endParaRPr lang="en-US" noProof="0"/>
        </a:p>
      </dgm:t>
    </dgm:pt>
    <dgm:pt modelId="{0680EEA1-8FE1-42F1-BAB8-41A8D141FBA2}" type="pres">
      <dgm:prSet presAssocID="{1A9ED54E-5746-4A25-9CA4-F6ECC9875C6D}" presName="cycle" presStyleCnt="0">
        <dgm:presLayoutVars>
          <dgm:dir/>
          <dgm:resizeHandles val="exact"/>
        </dgm:presLayoutVars>
      </dgm:prSet>
      <dgm:spPr/>
    </dgm:pt>
    <dgm:pt modelId="{DCDAE06B-C5D2-4A0F-A69B-5D149AEA9E23}" type="pres">
      <dgm:prSet presAssocID="{CD54C382-E558-4DED-B026-B061D62B2880}" presName="node" presStyleLbl="node1" presStyleIdx="0" presStyleCnt="4" custScaleX="123317">
        <dgm:presLayoutVars>
          <dgm:bulletEnabled val="1"/>
        </dgm:presLayoutVars>
      </dgm:prSet>
      <dgm:spPr/>
    </dgm:pt>
    <dgm:pt modelId="{8F194981-972B-456C-9AF1-0FBC862B1B62}" type="pres">
      <dgm:prSet presAssocID="{CD54C382-E558-4DED-B026-B061D62B2880}" presName="spNode" presStyleCnt="0"/>
      <dgm:spPr/>
    </dgm:pt>
    <dgm:pt modelId="{9FCB391B-3524-4115-9005-C386DC1407A4}" type="pres">
      <dgm:prSet presAssocID="{40D94753-1E6F-4B77-BBCC-DA23FF39C758}" presName="sibTrans" presStyleLbl="sibTrans1D1" presStyleIdx="0" presStyleCnt="4"/>
      <dgm:spPr/>
    </dgm:pt>
    <dgm:pt modelId="{59DC6A59-3946-48A8-99B2-477CB301F9C9}" type="pres">
      <dgm:prSet presAssocID="{21A995B2-F6BD-47F0-BC67-C691C202ADC2}" presName="node" presStyleLbl="node1" presStyleIdx="1" presStyleCnt="4" custScaleX="123317">
        <dgm:presLayoutVars>
          <dgm:bulletEnabled val="1"/>
        </dgm:presLayoutVars>
      </dgm:prSet>
      <dgm:spPr/>
    </dgm:pt>
    <dgm:pt modelId="{B1F6DCFE-4DCE-424A-904B-B2CD8AC46713}" type="pres">
      <dgm:prSet presAssocID="{21A995B2-F6BD-47F0-BC67-C691C202ADC2}" presName="spNode" presStyleCnt="0"/>
      <dgm:spPr/>
    </dgm:pt>
    <dgm:pt modelId="{45A85C2A-393F-4338-B522-5C42A272B5E0}" type="pres">
      <dgm:prSet presAssocID="{C001D21E-8FFB-4166-BF29-3A272F164C73}" presName="sibTrans" presStyleLbl="sibTrans1D1" presStyleIdx="1" presStyleCnt="4"/>
      <dgm:spPr/>
    </dgm:pt>
    <dgm:pt modelId="{F79451FE-6117-4294-B5A8-C9FB15B3BCA0}" type="pres">
      <dgm:prSet presAssocID="{6C15C7CD-48E7-4668-B608-4898195B4164}" presName="node" presStyleLbl="node1" presStyleIdx="2" presStyleCnt="4" custScaleX="123317">
        <dgm:presLayoutVars>
          <dgm:bulletEnabled val="1"/>
        </dgm:presLayoutVars>
      </dgm:prSet>
      <dgm:spPr/>
    </dgm:pt>
    <dgm:pt modelId="{8DA32A69-233A-48C1-A2D5-75839C375448}" type="pres">
      <dgm:prSet presAssocID="{6C15C7CD-48E7-4668-B608-4898195B4164}" presName="spNode" presStyleCnt="0"/>
      <dgm:spPr/>
    </dgm:pt>
    <dgm:pt modelId="{B4960C1D-3BAB-4AFE-BDA8-16AA39BC322C}" type="pres">
      <dgm:prSet presAssocID="{36642A50-52D0-48A6-87BE-391E80BEF0EB}" presName="sibTrans" presStyleLbl="sibTrans1D1" presStyleIdx="2" presStyleCnt="4"/>
      <dgm:spPr/>
    </dgm:pt>
    <dgm:pt modelId="{2D9D0E1C-30E1-498E-9B7E-04F9C6534DAC}" type="pres">
      <dgm:prSet presAssocID="{57157412-E797-47CF-A194-C902E3598E1F}" presName="node" presStyleLbl="node1" presStyleIdx="3" presStyleCnt="4" custScaleX="123317">
        <dgm:presLayoutVars>
          <dgm:bulletEnabled val="1"/>
        </dgm:presLayoutVars>
      </dgm:prSet>
      <dgm:spPr/>
    </dgm:pt>
    <dgm:pt modelId="{F795E508-AE6C-473F-8BCE-EE304B9F489E}" type="pres">
      <dgm:prSet presAssocID="{57157412-E797-47CF-A194-C902E3598E1F}" presName="spNode" presStyleCnt="0"/>
      <dgm:spPr/>
    </dgm:pt>
    <dgm:pt modelId="{A915B47D-0886-4C26-AED3-39D7387BC3BE}" type="pres">
      <dgm:prSet presAssocID="{037B685C-56BD-40DF-929D-66976F5BE3A2}" presName="sibTrans" presStyleLbl="sibTrans1D1" presStyleIdx="3" presStyleCnt="4"/>
      <dgm:spPr/>
    </dgm:pt>
  </dgm:ptLst>
  <dgm:cxnLst>
    <dgm:cxn modelId="{0A2F1823-44B8-416C-989A-6C15926BB4EE}" type="presOf" srcId="{57157412-E797-47CF-A194-C902E3598E1F}" destId="{2D9D0E1C-30E1-498E-9B7E-04F9C6534DAC}" srcOrd="0" destOrd="0" presId="urn:microsoft.com/office/officeart/2005/8/layout/cycle5"/>
    <dgm:cxn modelId="{67E5C832-4B31-443F-865C-9BB915277351}" type="presOf" srcId="{6C15C7CD-48E7-4668-B608-4898195B4164}" destId="{F79451FE-6117-4294-B5A8-C9FB15B3BCA0}" srcOrd="0" destOrd="0" presId="urn:microsoft.com/office/officeart/2005/8/layout/cycle5"/>
    <dgm:cxn modelId="{E34CC539-8E34-4FC2-9502-6259DB0CC84D}" type="presOf" srcId="{40D94753-1E6F-4B77-BBCC-DA23FF39C758}" destId="{9FCB391B-3524-4115-9005-C386DC1407A4}" srcOrd="0" destOrd="0" presId="urn:microsoft.com/office/officeart/2005/8/layout/cycle5"/>
    <dgm:cxn modelId="{476DD64C-D1E3-4733-BACF-E79E901DA6C5}" type="presOf" srcId="{CD54C382-E558-4DED-B026-B061D62B2880}" destId="{DCDAE06B-C5D2-4A0F-A69B-5D149AEA9E23}" srcOrd="0" destOrd="0" presId="urn:microsoft.com/office/officeart/2005/8/layout/cycle5"/>
    <dgm:cxn modelId="{2DBF0370-9751-492A-BF66-01C9CCC82E63}" type="presOf" srcId="{C001D21E-8FFB-4166-BF29-3A272F164C73}" destId="{45A85C2A-393F-4338-B522-5C42A272B5E0}" srcOrd="0" destOrd="0" presId="urn:microsoft.com/office/officeart/2005/8/layout/cycle5"/>
    <dgm:cxn modelId="{3DF21281-3A4A-4C7B-9827-DF27582E073F}" type="presOf" srcId="{21A995B2-F6BD-47F0-BC67-C691C202ADC2}" destId="{59DC6A59-3946-48A8-99B2-477CB301F9C9}" srcOrd="0" destOrd="0" presId="urn:microsoft.com/office/officeart/2005/8/layout/cycle5"/>
    <dgm:cxn modelId="{01C6B283-BF51-4D9B-B9B0-1DEA72F04714}" srcId="{1A9ED54E-5746-4A25-9CA4-F6ECC9875C6D}" destId="{6C15C7CD-48E7-4668-B608-4898195B4164}" srcOrd="2" destOrd="0" parTransId="{D005106D-9BA0-4E19-885C-036924174B1F}" sibTransId="{36642A50-52D0-48A6-87BE-391E80BEF0EB}"/>
    <dgm:cxn modelId="{68A6D8C2-2832-49DE-9B1D-F48FA44CA3BA}" type="presOf" srcId="{037B685C-56BD-40DF-929D-66976F5BE3A2}" destId="{A915B47D-0886-4C26-AED3-39D7387BC3BE}" srcOrd="0" destOrd="0" presId="urn:microsoft.com/office/officeart/2005/8/layout/cycle5"/>
    <dgm:cxn modelId="{815F1DD0-5394-4318-B4AB-01354EF08599}" srcId="{1A9ED54E-5746-4A25-9CA4-F6ECC9875C6D}" destId="{21A995B2-F6BD-47F0-BC67-C691C202ADC2}" srcOrd="1" destOrd="0" parTransId="{9817E34A-E192-4829-98A7-E357201F8F42}" sibTransId="{C001D21E-8FFB-4166-BF29-3A272F164C73}"/>
    <dgm:cxn modelId="{CE69A1D5-2BE6-45B8-A5CC-2CB6955C3D0B}" srcId="{1A9ED54E-5746-4A25-9CA4-F6ECC9875C6D}" destId="{57157412-E797-47CF-A194-C902E3598E1F}" srcOrd="3" destOrd="0" parTransId="{7478A5E2-5D64-4AFF-B27E-909A7F266F68}" sibTransId="{037B685C-56BD-40DF-929D-66976F5BE3A2}"/>
    <dgm:cxn modelId="{8B5100E1-5297-4B4B-82B5-C87EFA40AE64}" srcId="{1A9ED54E-5746-4A25-9CA4-F6ECC9875C6D}" destId="{CD54C382-E558-4DED-B026-B061D62B2880}" srcOrd="0" destOrd="0" parTransId="{E61EA291-7709-490E-9DF4-BC8F8FE5132B}" sibTransId="{40D94753-1E6F-4B77-BBCC-DA23FF39C758}"/>
    <dgm:cxn modelId="{728790F0-BFBF-4CF4-8597-A296C9E4D92C}" type="presOf" srcId="{1A9ED54E-5746-4A25-9CA4-F6ECC9875C6D}" destId="{0680EEA1-8FE1-42F1-BAB8-41A8D141FBA2}" srcOrd="0" destOrd="0" presId="urn:microsoft.com/office/officeart/2005/8/layout/cycle5"/>
    <dgm:cxn modelId="{99974FF9-7661-44BB-8C18-ECFDD1F05ADE}" type="presOf" srcId="{36642A50-52D0-48A6-87BE-391E80BEF0EB}" destId="{B4960C1D-3BAB-4AFE-BDA8-16AA39BC322C}" srcOrd="0" destOrd="0" presId="urn:microsoft.com/office/officeart/2005/8/layout/cycle5"/>
    <dgm:cxn modelId="{36CAEB33-C40E-455A-B5AE-4A433BD9A2C0}" type="presParOf" srcId="{0680EEA1-8FE1-42F1-BAB8-41A8D141FBA2}" destId="{DCDAE06B-C5D2-4A0F-A69B-5D149AEA9E23}" srcOrd="0" destOrd="0" presId="urn:microsoft.com/office/officeart/2005/8/layout/cycle5"/>
    <dgm:cxn modelId="{1B63BBEF-4C56-4482-99E6-57F4163A1659}" type="presParOf" srcId="{0680EEA1-8FE1-42F1-BAB8-41A8D141FBA2}" destId="{8F194981-972B-456C-9AF1-0FBC862B1B62}" srcOrd="1" destOrd="0" presId="urn:microsoft.com/office/officeart/2005/8/layout/cycle5"/>
    <dgm:cxn modelId="{6B2EEEA8-8FB5-472B-93CF-0FB75F83B7FA}" type="presParOf" srcId="{0680EEA1-8FE1-42F1-BAB8-41A8D141FBA2}" destId="{9FCB391B-3524-4115-9005-C386DC1407A4}" srcOrd="2" destOrd="0" presId="urn:microsoft.com/office/officeart/2005/8/layout/cycle5"/>
    <dgm:cxn modelId="{D62B2D4D-6855-426F-8B31-F908536A90A9}" type="presParOf" srcId="{0680EEA1-8FE1-42F1-BAB8-41A8D141FBA2}" destId="{59DC6A59-3946-48A8-99B2-477CB301F9C9}" srcOrd="3" destOrd="0" presId="urn:microsoft.com/office/officeart/2005/8/layout/cycle5"/>
    <dgm:cxn modelId="{4FB9BD14-46AF-4E5B-9D63-DF1609311493}" type="presParOf" srcId="{0680EEA1-8FE1-42F1-BAB8-41A8D141FBA2}" destId="{B1F6DCFE-4DCE-424A-904B-B2CD8AC46713}" srcOrd="4" destOrd="0" presId="urn:microsoft.com/office/officeart/2005/8/layout/cycle5"/>
    <dgm:cxn modelId="{133720AF-8246-414F-8F48-71B1A5756DEE}" type="presParOf" srcId="{0680EEA1-8FE1-42F1-BAB8-41A8D141FBA2}" destId="{45A85C2A-393F-4338-B522-5C42A272B5E0}" srcOrd="5" destOrd="0" presId="urn:microsoft.com/office/officeart/2005/8/layout/cycle5"/>
    <dgm:cxn modelId="{CF0A0D6C-AFD7-4F2A-9CEB-A87129C75A17}" type="presParOf" srcId="{0680EEA1-8FE1-42F1-BAB8-41A8D141FBA2}" destId="{F79451FE-6117-4294-B5A8-C9FB15B3BCA0}" srcOrd="6" destOrd="0" presId="urn:microsoft.com/office/officeart/2005/8/layout/cycle5"/>
    <dgm:cxn modelId="{7CCE590B-7D7D-4658-B494-16DF13BE1653}" type="presParOf" srcId="{0680EEA1-8FE1-42F1-BAB8-41A8D141FBA2}" destId="{8DA32A69-233A-48C1-A2D5-75839C375448}" srcOrd="7" destOrd="0" presId="urn:microsoft.com/office/officeart/2005/8/layout/cycle5"/>
    <dgm:cxn modelId="{59B79586-397A-4222-A516-8F61D3F357FB}" type="presParOf" srcId="{0680EEA1-8FE1-42F1-BAB8-41A8D141FBA2}" destId="{B4960C1D-3BAB-4AFE-BDA8-16AA39BC322C}" srcOrd="8" destOrd="0" presId="urn:microsoft.com/office/officeart/2005/8/layout/cycle5"/>
    <dgm:cxn modelId="{01490E41-335D-4D5E-A366-A23B77CC06AA}" type="presParOf" srcId="{0680EEA1-8FE1-42F1-BAB8-41A8D141FBA2}" destId="{2D9D0E1C-30E1-498E-9B7E-04F9C6534DAC}" srcOrd="9" destOrd="0" presId="urn:microsoft.com/office/officeart/2005/8/layout/cycle5"/>
    <dgm:cxn modelId="{13FD45A8-5DB8-45AA-8110-E4D8AAA084B0}" type="presParOf" srcId="{0680EEA1-8FE1-42F1-BAB8-41A8D141FBA2}" destId="{F795E508-AE6C-473F-8BCE-EE304B9F489E}" srcOrd="10" destOrd="0" presId="urn:microsoft.com/office/officeart/2005/8/layout/cycle5"/>
    <dgm:cxn modelId="{2122C2FF-4D7A-407A-8E36-122F0C97E3AC}" type="presParOf" srcId="{0680EEA1-8FE1-42F1-BAB8-41A8D141FBA2}" destId="{A915B47D-0886-4C26-AED3-39D7387BC3BE}" srcOrd="11"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DAE06B-C5D2-4A0F-A69B-5D149AEA9E23}">
      <dsp:nvSpPr>
        <dsp:cNvPr id="0" name=""/>
        <dsp:cNvSpPr/>
      </dsp:nvSpPr>
      <dsp:spPr>
        <a:xfrm>
          <a:off x="2693299" y="818"/>
          <a:ext cx="1929511" cy="1017039"/>
        </a:xfrm>
        <a:prstGeom prst="roundRect">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noProof="0"/>
            <a:t>Send Requests to the target server</a:t>
          </a:r>
        </a:p>
      </dsp:txBody>
      <dsp:txXfrm>
        <a:off x="2742947" y="50466"/>
        <a:ext cx="1830215" cy="917743"/>
      </dsp:txXfrm>
    </dsp:sp>
    <dsp:sp modelId="{9FCB391B-3524-4115-9005-C386DC1407A4}">
      <dsp:nvSpPr>
        <dsp:cNvPr id="0" name=""/>
        <dsp:cNvSpPr/>
      </dsp:nvSpPr>
      <dsp:spPr>
        <a:xfrm>
          <a:off x="1977944" y="509338"/>
          <a:ext cx="3360222" cy="3360222"/>
        </a:xfrm>
        <a:custGeom>
          <a:avLst/>
          <a:gdLst/>
          <a:ahLst/>
          <a:cxnLst/>
          <a:rect l="0" t="0" r="0" b="0"/>
          <a:pathLst>
            <a:path>
              <a:moveTo>
                <a:pt x="2812604" y="439049"/>
              </a:moveTo>
              <a:arcTo wR="1680111" hR="1680111" stAng="18742863" swAng="1359897"/>
            </a:path>
          </a:pathLst>
        </a:custGeom>
        <a:noFill/>
        <a:ln w="6350" cap="flat" cmpd="sng" algn="ctr">
          <a:solidFill>
            <a:schemeClr val="accent1">
              <a:shade val="90000"/>
              <a:hueOff val="0"/>
              <a:satOff val="0"/>
              <a:lumOff val="0"/>
              <a:alphaOff val="0"/>
            </a:schemeClr>
          </a:solidFill>
          <a:prstDash val="solid"/>
          <a:miter lim="800000"/>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59DC6A59-3946-48A8-99B2-477CB301F9C9}">
      <dsp:nvSpPr>
        <dsp:cNvPr id="0" name=""/>
        <dsp:cNvSpPr/>
      </dsp:nvSpPr>
      <dsp:spPr>
        <a:xfrm>
          <a:off x="4373411" y="1680930"/>
          <a:ext cx="1929511" cy="1017039"/>
        </a:xfrm>
        <a:prstGeom prst="roundRect">
          <a:avLst/>
        </a:prstGeom>
        <a:gradFill rotWithShape="0">
          <a:gsLst>
            <a:gs pos="0">
              <a:schemeClr val="accent1">
                <a:shade val="80000"/>
                <a:hueOff val="116428"/>
                <a:satOff val="-2085"/>
                <a:lumOff val="8862"/>
                <a:alphaOff val="0"/>
                <a:satMod val="103000"/>
                <a:lumMod val="102000"/>
                <a:tint val="94000"/>
              </a:schemeClr>
            </a:gs>
            <a:gs pos="50000">
              <a:schemeClr val="accent1">
                <a:shade val="80000"/>
                <a:hueOff val="116428"/>
                <a:satOff val="-2085"/>
                <a:lumOff val="8862"/>
                <a:alphaOff val="0"/>
                <a:satMod val="110000"/>
                <a:lumMod val="100000"/>
                <a:shade val="100000"/>
              </a:schemeClr>
            </a:gs>
            <a:gs pos="100000">
              <a:schemeClr val="accent1">
                <a:shade val="80000"/>
                <a:hueOff val="116428"/>
                <a:satOff val="-2085"/>
                <a:lumOff val="886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noProof="0"/>
            <a:t>Check Server Responses  and save them</a:t>
          </a:r>
        </a:p>
      </dsp:txBody>
      <dsp:txXfrm>
        <a:off x="4423059" y="1730578"/>
        <a:ext cx="1830215" cy="917743"/>
      </dsp:txXfrm>
    </dsp:sp>
    <dsp:sp modelId="{45A85C2A-393F-4338-B522-5C42A272B5E0}">
      <dsp:nvSpPr>
        <dsp:cNvPr id="0" name=""/>
        <dsp:cNvSpPr/>
      </dsp:nvSpPr>
      <dsp:spPr>
        <a:xfrm>
          <a:off x="1977944" y="509338"/>
          <a:ext cx="3360222" cy="3360222"/>
        </a:xfrm>
        <a:custGeom>
          <a:avLst/>
          <a:gdLst/>
          <a:ahLst/>
          <a:cxnLst/>
          <a:rect l="0" t="0" r="0" b="0"/>
          <a:pathLst>
            <a:path>
              <a:moveTo>
                <a:pt x="3203379" y="2388934"/>
              </a:moveTo>
              <a:arcTo wR="1680111" hR="1680111" stAng="1497240" swAng="1359897"/>
            </a:path>
          </a:pathLst>
        </a:custGeom>
        <a:noFill/>
        <a:ln w="6350" cap="flat" cmpd="sng" algn="ctr">
          <a:solidFill>
            <a:schemeClr val="accent1">
              <a:shade val="90000"/>
              <a:hueOff val="116408"/>
              <a:satOff val="-1994"/>
              <a:lumOff val="7987"/>
              <a:alphaOff val="0"/>
            </a:schemeClr>
          </a:solidFill>
          <a:prstDash val="solid"/>
          <a:miter lim="800000"/>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F79451FE-6117-4294-B5A8-C9FB15B3BCA0}">
      <dsp:nvSpPr>
        <dsp:cNvPr id="0" name=""/>
        <dsp:cNvSpPr/>
      </dsp:nvSpPr>
      <dsp:spPr>
        <a:xfrm>
          <a:off x="2693299" y="3361041"/>
          <a:ext cx="1929511" cy="1017039"/>
        </a:xfrm>
        <a:prstGeom prst="roundRect">
          <a:avLst/>
        </a:prstGeom>
        <a:gradFill rotWithShape="0">
          <a:gsLst>
            <a:gs pos="0">
              <a:schemeClr val="accent1">
                <a:shade val="80000"/>
                <a:hueOff val="232855"/>
                <a:satOff val="-4171"/>
                <a:lumOff val="17723"/>
                <a:alphaOff val="0"/>
                <a:satMod val="103000"/>
                <a:lumMod val="102000"/>
                <a:tint val="94000"/>
              </a:schemeClr>
            </a:gs>
            <a:gs pos="50000">
              <a:schemeClr val="accent1">
                <a:shade val="80000"/>
                <a:hueOff val="232855"/>
                <a:satOff val="-4171"/>
                <a:lumOff val="17723"/>
                <a:alphaOff val="0"/>
                <a:satMod val="110000"/>
                <a:lumMod val="100000"/>
                <a:shade val="100000"/>
              </a:schemeClr>
            </a:gs>
            <a:gs pos="100000">
              <a:schemeClr val="accent1">
                <a:shade val="80000"/>
                <a:hueOff val="232855"/>
                <a:satOff val="-4171"/>
                <a:lumOff val="1772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noProof="0"/>
            <a:t>Collect and calculate statistical info</a:t>
          </a:r>
        </a:p>
      </dsp:txBody>
      <dsp:txXfrm>
        <a:off x="2742947" y="3410689"/>
        <a:ext cx="1830215" cy="917743"/>
      </dsp:txXfrm>
    </dsp:sp>
    <dsp:sp modelId="{B4960C1D-3BAB-4AFE-BDA8-16AA39BC322C}">
      <dsp:nvSpPr>
        <dsp:cNvPr id="0" name=""/>
        <dsp:cNvSpPr/>
      </dsp:nvSpPr>
      <dsp:spPr>
        <a:xfrm>
          <a:off x="1977944" y="509338"/>
          <a:ext cx="3360222" cy="3360222"/>
        </a:xfrm>
        <a:custGeom>
          <a:avLst/>
          <a:gdLst/>
          <a:ahLst/>
          <a:cxnLst/>
          <a:rect l="0" t="0" r="0" b="0"/>
          <a:pathLst>
            <a:path>
              <a:moveTo>
                <a:pt x="547618" y="2921173"/>
              </a:moveTo>
              <a:arcTo wR="1680111" hR="1680111" stAng="7942863" swAng="1359897"/>
            </a:path>
          </a:pathLst>
        </a:custGeom>
        <a:noFill/>
        <a:ln w="6350" cap="flat" cmpd="sng" algn="ctr">
          <a:solidFill>
            <a:schemeClr val="accent1">
              <a:shade val="90000"/>
              <a:hueOff val="232817"/>
              <a:satOff val="-3987"/>
              <a:lumOff val="15973"/>
              <a:alphaOff val="0"/>
            </a:schemeClr>
          </a:solidFill>
          <a:prstDash val="solid"/>
          <a:miter lim="800000"/>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2D9D0E1C-30E1-498E-9B7E-04F9C6534DAC}">
      <dsp:nvSpPr>
        <dsp:cNvPr id="0" name=""/>
        <dsp:cNvSpPr/>
      </dsp:nvSpPr>
      <dsp:spPr>
        <a:xfrm>
          <a:off x="1013188" y="1680930"/>
          <a:ext cx="1929511" cy="1017039"/>
        </a:xfrm>
        <a:prstGeom prst="roundRect">
          <a:avLst/>
        </a:prstGeom>
        <a:gradFill rotWithShape="0">
          <a:gsLst>
            <a:gs pos="0">
              <a:schemeClr val="accent1">
                <a:shade val="80000"/>
                <a:hueOff val="349283"/>
                <a:satOff val="-6256"/>
                <a:lumOff val="26585"/>
                <a:alphaOff val="0"/>
                <a:satMod val="103000"/>
                <a:lumMod val="102000"/>
                <a:tint val="94000"/>
              </a:schemeClr>
            </a:gs>
            <a:gs pos="50000">
              <a:schemeClr val="accent1">
                <a:shade val="80000"/>
                <a:hueOff val="349283"/>
                <a:satOff val="-6256"/>
                <a:lumOff val="26585"/>
                <a:alphaOff val="0"/>
                <a:satMod val="110000"/>
                <a:lumMod val="100000"/>
                <a:shade val="100000"/>
              </a:schemeClr>
            </a:gs>
            <a:gs pos="100000">
              <a:schemeClr val="accent1">
                <a:shade val="80000"/>
                <a:hueOff val="349283"/>
                <a:satOff val="-6256"/>
                <a:lumOff val="2658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noProof="0" dirty="0"/>
            <a:t>Generate test report</a:t>
          </a:r>
        </a:p>
      </dsp:txBody>
      <dsp:txXfrm>
        <a:off x="1062836" y="1730578"/>
        <a:ext cx="1830215" cy="917743"/>
      </dsp:txXfrm>
    </dsp:sp>
    <dsp:sp modelId="{A915B47D-0886-4C26-AED3-39D7387BC3BE}">
      <dsp:nvSpPr>
        <dsp:cNvPr id="0" name=""/>
        <dsp:cNvSpPr/>
      </dsp:nvSpPr>
      <dsp:spPr>
        <a:xfrm>
          <a:off x="1977944" y="509338"/>
          <a:ext cx="3360222" cy="3360222"/>
        </a:xfrm>
        <a:custGeom>
          <a:avLst/>
          <a:gdLst/>
          <a:ahLst/>
          <a:cxnLst/>
          <a:rect l="0" t="0" r="0" b="0"/>
          <a:pathLst>
            <a:path>
              <a:moveTo>
                <a:pt x="156843" y="971288"/>
              </a:moveTo>
              <a:arcTo wR="1680111" hR="1680111" stAng="12297240" swAng="1359897"/>
            </a:path>
          </a:pathLst>
        </a:custGeom>
        <a:noFill/>
        <a:ln w="6350" cap="flat" cmpd="sng" algn="ctr">
          <a:solidFill>
            <a:schemeClr val="accent1">
              <a:shade val="90000"/>
              <a:hueOff val="349225"/>
              <a:satOff val="-5981"/>
              <a:lumOff val="23960"/>
              <a:alphaOff val="0"/>
            </a:schemeClr>
          </a:solidFill>
          <a:prstDash val="solid"/>
          <a:miter lim="800000"/>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2E0AD4-B7A1-449F-8B09-A2976B39A9A2}" type="datetimeFigureOut">
              <a:rPr lang="en-CH" smtClean="0"/>
              <a:t>22/04/2024</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9FC7EA-B6D6-44DB-BB39-3CA611B95FE9}" type="slidenum">
              <a:rPr lang="en-CH" smtClean="0"/>
              <a:t>‹#›</a:t>
            </a:fld>
            <a:endParaRPr lang="en-CH"/>
          </a:p>
        </p:txBody>
      </p:sp>
    </p:spTree>
    <p:extLst>
      <p:ext uri="{BB962C8B-B14F-4D97-AF65-F5344CB8AC3E}">
        <p14:creationId xmlns:p14="http://schemas.microsoft.com/office/powerpoint/2010/main" val="4878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839FC7EA-B6D6-44DB-BB39-3CA611B95FE9}" type="slidenum">
              <a:rPr lang="en-CH" smtClean="0"/>
              <a:t>1</a:t>
            </a:fld>
            <a:endParaRPr lang="en-CH" dirty="0"/>
          </a:p>
        </p:txBody>
      </p:sp>
    </p:spTree>
    <p:extLst>
      <p:ext uri="{BB962C8B-B14F-4D97-AF65-F5344CB8AC3E}">
        <p14:creationId xmlns:p14="http://schemas.microsoft.com/office/powerpoint/2010/main" val="1363296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run tests on multiple machines, run the </a:t>
            </a:r>
            <a:r>
              <a:rPr lang="en-GB" dirty="0" err="1"/>
              <a:t>jmeter</a:t>
            </a:r>
            <a:r>
              <a:rPr lang="en-GB" dirty="0"/>
              <a:t>-server script on each of the load generator machines.</a:t>
            </a:r>
          </a:p>
          <a:p>
            <a:r>
              <a:rPr lang="en-GB" dirty="0"/>
              <a:t>Then start </a:t>
            </a:r>
            <a:r>
              <a:rPr lang="en-GB" dirty="0" err="1"/>
              <a:t>jmeter</a:t>
            </a:r>
            <a:r>
              <a:rPr lang="en-GB" dirty="0"/>
              <a:t> on the “controller” machine using the option –r and it will connect automatically to the list of servers specified in remote servers file. Or use –R and specify the list of servers.</a:t>
            </a:r>
          </a:p>
          <a:p>
            <a:r>
              <a:rPr lang="en-GB" dirty="0"/>
              <a:t>All servers will run the same test plan. You need to have any data files etc existing on the servers.</a:t>
            </a:r>
          </a:p>
        </p:txBody>
      </p:sp>
      <p:sp>
        <p:nvSpPr>
          <p:cNvPr id="4" name="Slide Number Placeholder 3"/>
          <p:cNvSpPr>
            <a:spLocks noGrp="1"/>
          </p:cNvSpPr>
          <p:nvPr>
            <p:ph type="sldNum" sz="quarter" idx="5"/>
          </p:nvPr>
        </p:nvSpPr>
        <p:spPr/>
        <p:txBody>
          <a:bodyPr/>
          <a:lstStyle/>
          <a:p>
            <a:fld id="{839FC7EA-B6D6-44DB-BB39-3CA611B95FE9}" type="slidenum">
              <a:rPr lang="en-CH" smtClean="0"/>
              <a:t>12</a:t>
            </a:fld>
            <a:endParaRPr lang="en-CH"/>
          </a:p>
        </p:txBody>
      </p:sp>
    </p:spTree>
    <p:extLst>
      <p:ext uri="{BB962C8B-B14F-4D97-AF65-F5344CB8AC3E}">
        <p14:creationId xmlns:p14="http://schemas.microsoft.com/office/powerpoint/2010/main" val="4118245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39FC7EA-B6D6-44DB-BB39-3CA611B95FE9}" type="slidenum">
              <a:rPr lang="en-CH" smtClean="0"/>
              <a:t>13</a:t>
            </a:fld>
            <a:endParaRPr lang="en-CH"/>
          </a:p>
        </p:txBody>
      </p:sp>
    </p:spTree>
    <p:extLst>
      <p:ext uri="{BB962C8B-B14F-4D97-AF65-F5344CB8AC3E}">
        <p14:creationId xmlns:p14="http://schemas.microsoft.com/office/powerpoint/2010/main" val="694766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39FC7EA-B6D6-44DB-BB39-3CA611B95FE9}" type="slidenum">
              <a:rPr lang="en-CH" smtClean="0"/>
              <a:t>14</a:t>
            </a:fld>
            <a:endParaRPr lang="en-CH"/>
          </a:p>
        </p:txBody>
      </p:sp>
    </p:spTree>
    <p:extLst>
      <p:ext uri="{BB962C8B-B14F-4D97-AF65-F5344CB8AC3E}">
        <p14:creationId xmlns:p14="http://schemas.microsoft.com/office/powerpoint/2010/main" val="3413475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GB" b="0" i="0" dirty="0">
                <a:solidFill>
                  <a:srgbClr val="091E42"/>
                </a:solidFill>
                <a:effectLst/>
                <a:latin typeface="-apple-system"/>
              </a:rPr>
              <a:t>Example plugins:</a:t>
            </a:r>
          </a:p>
          <a:p>
            <a:pPr marL="171450" indent="-171450" algn="l">
              <a:buFont typeface="Arial" panose="020B0604020202020204" pitchFamily="34" charset="0"/>
              <a:buChar char="•"/>
            </a:pPr>
            <a:r>
              <a:rPr lang="en-GB" b="0" i="0" dirty="0">
                <a:solidFill>
                  <a:srgbClr val="091E42"/>
                </a:solidFill>
                <a:effectLst/>
                <a:latin typeface="-apple-system"/>
              </a:rPr>
              <a:t>Build tools such as Maven/Gradle</a:t>
            </a:r>
          </a:p>
          <a:p>
            <a:pPr marL="171450" indent="-171450" algn="l">
              <a:buFont typeface="Arial" panose="020B0604020202020204" pitchFamily="34" charset="0"/>
              <a:buChar char="•"/>
            </a:pPr>
            <a:r>
              <a:rPr lang="en-GB" b="0" i="0" dirty="0">
                <a:solidFill>
                  <a:srgbClr val="091E42"/>
                </a:solidFill>
                <a:effectLst/>
                <a:latin typeface="-apple-system"/>
              </a:rPr>
              <a:t>CI tools such as Team City, Jenkins</a:t>
            </a:r>
          </a:p>
          <a:p>
            <a:pPr marL="171450" indent="-171450" algn="l">
              <a:buFont typeface="Arial" panose="020B0604020202020204" pitchFamily="34" charset="0"/>
              <a:buChar char="•"/>
            </a:pPr>
            <a:r>
              <a:rPr lang="en-GB" b="0" i="0" dirty="0">
                <a:solidFill>
                  <a:srgbClr val="091E42"/>
                </a:solidFill>
                <a:effectLst/>
                <a:latin typeface="-apple-system"/>
              </a:rPr>
              <a:t>Integration with Selenium WebDriver, a common GUI automation tool, which enables running browser-based performance testing</a:t>
            </a:r>
          </a:p>
          <a:p>
            <a:pPr marL="171450" indent="-171450" algn="l">
              <a:buFont typeface="Arial" panose="020B0604020202020204" pitchFamily="34" charset="0"/>
              <a:buChar char="•"/>
            </a:pPr>
            <a:r>
              <a:rPr lang="en-GB" b="0" i="0" dirty="0">
                <a:solidFill>
                  <a:srgbClr val="091E42"/>
                </a:solidFill>
                <a:effectLst/>
                <a:latin typeface="-apple-system"/>
              </a:rPr>
              <a:t>Integration with Appium mobile test platform, for testing on real mobile devices</a:t>
            </a:r>
          </a:p>
          <a:p>
            <a:pPr marL="171450" indent="-171450" algn="l">
              <a:buFont typeface="Arial" panose="020B0604020202020204" pitchFamily="34" charset="0"/>
              <a:buChar char="•"/>
            </a:pPr>
            <a:r>
              <a:rPr lang="en-GB" b="0" i="0" dirty="0">
                <a:solidFill>
                  <a:srgbClr val="091E42"/>
                </a:solidFill>
                <a:effectLst/>
                <a:latin typeface="-apple-system"/>
              </a:rPr>
              <a:t>Hadoop, Cassandra database</a:t>
            </a:r>
          </a:p>
          <a:p>
            <a:pPr marL="171450" indent="-171450" algn="l">
              <a:buFont typeface="Arial" panose="020B0604020202020204" pitchFamily="34" charset="0"/>
              <a:buChar char="•"/>
            </a:pPr>
            <a:r>
              <a:rPr lang="en-GB" b="0" i="0" dirty="0">
                <a:solidFill>
                  <a:srgbClr val="091E42"/>
                </a:solidFill>
                <a:effectLst/>
                <a:latin typeface="-apple-system"/>
              </a:rPr>
              <a:t>Protocols such as MQTT</a:t>
            </a:r>
          </a:p>
          <a:p>
            <a:pPr marL="171450" indent="-171450" algn="l">
              <a:buFont typeface="Arial" panose="020B0604020202020204" pitchFamily="34" charset="0"/>
              <a:buChar char="•"/>
            </a:pPr>
            <a:r>
              <a:rPr lang="en-GB" b="0" i="0" dirty="0">
                <a:solidFill>
                  <a:srgbClr val="091E42"/>
                </a:solidFill>
                <a:effectLst/>
                <a:latin typeface="-apple-system"/>
              </a:rPr>
              <a:t>WS-Security calls for secure SOAP messages</a:t>
            </a:r>
          </a:p>
          <a:p>
            <a:pPr marL="171450" indent="-171450" algn="l">
              <a:buFont typeface="Arial" panose="020B0604020202020204" pitchFamily="34" charset="0"/>
              <a:buChar char="•"/>
            </a:pPr>
            <a:r>
              <a:rPr lang="en-GB" b="0" i="0" dirty="0">
                <a:solidFill>
                  <a:srgbClr val="091E42"/>
                </a:solidFill>
                <a:effectLst/>
                <a:latin typeface="-apple-system"/>
              </a:rPr>
              <a:t>Adobe Flex, GWT, Java serialization, video streaming (commercial, may require payment)</a:t>
            </a:r>
          </a:p>
          <a:p>
            <a:pPr marL="171450" indent="-171450" algn="l">
              <a:buFont typeface="Arial" panose="020B0604020202020204" pitchFamily="34" charset="0"/>
              <a:buChar char="•"/>
            </a:pPr>
            <a:r>
              <a:rPr lang="en-GB" b="0" i="0" dirty="0">
                <a:solidFill>
                  <a:srgbClr val="091E42"/>
                </a:solidFill>
                <a:effectLst/>
                <a:latin typeface="-apple-system"/>
              </a:rPr>
              <a:t>Citrix</a:t>
            </a:r>
          </a:p>
          <a:p>
            <a:pPr marL="171450" indent="-171450" algn="l">
              <a:buFont typeface="Arial" panose="020B0604020202020204" pitchFamily="34" charset="0"/>
              <a:buChar char="•"/>
            </a:pPr>
            <a:r>
              <a:rPr lang="en-GB" b="0" i="0" dirty="0">
                <a:solidFill>
                  <a:srgbClr val="091E42"/>
                </a:solidFill>
                <a:effectLst/>
                <a:latin typeface="-apple-system"/>
              </a:rPr>
              <a:t>Integration with APM tools</a:t>
            </a:r>
          </a:p>
          <a:p>
            <a:pPr marL="171450" indent="-171450" algn="l">
              <a:buFont typeface="Arial" panose="020B0604020202020204" pitchFamily="34" charset="0"/>
              <a:buChar char="•"/>
            </a:pPr>
            <a:r>
              <a:rPr lang="en-GB" b="0" i="0" dirty="0">
                <a:solidFill>
                  <a:srgbClr val="091E42"/>
                </a:solidFill>
                <a:effectLst/>
                <a:latin typeface="-apple-system"/>
              </a:rPr>
              <a:t>Code management tools like SonarQube (commercial, may require payment)</a:t>
            </a:r>
          </a:p>
          <a:p>
            <a:endParaRPr lang="en-GB" dirty="0"/>
          </a:p>
        </p:txBody>
      </p:sp>
      <p:sp>
        <p:nvSpPr>
          <p:cNvPr id="4" name="Slide Number Placeholder 3"/>
          <p:cNvSpPr>
            <a:spLocks noGrp="1"/>
          </p:cNvSpPr>
          <p:nvPr>
            <p:ph type="sldNum" sz="quarter" idx="5"/>
          </p:nvPr>
        </p:nvSpPr>
        <p:spPr/>
        <p:txBody>
          <a:bodyPr/>
          <a:lstStyle/>
          <a:p>
            <a:fld id="{839FC7EA-B6D6-44DB-BB39-3CA611B95FE9}" type="slidenum">
              <a:rPr lang="en-CH" smtClean="0"/>
              <a:t>15</a:t>
            </a:fld>
            <a:endParaRPr lang="en-CH"/>
          </a:p>
        </p:txBody>
      </p:sp>
    </p:spTree>
    <p:extLst>
      <p:ext uri="{BB962C8B-B14F-4D97-AF65-F5344CB8AC3E}">
        <p14:creationId xmlns:p14="http://schemas.microsoft.com/office/powerpoint/2010/main" val="1738215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39FC7EA-B6D6-44DB-BB39-3CA611B95FE9}" type="slidenum">
              <a:rPr lang="en-CH" smtClean="0"/>
              <a:t>16</a:t>
            </a:fld>
            <a:endParaRPr lang="en-CH"/>
          </a:p>
        </p:txBody>
      </p:sp>
    </p:spTree>
    <p:extLst>
      <p:ext uri="{BB962C8B-B14F-4D97-AF65-F5344CB8AC3E}">
        <p14:creationId xmlns:p14="http://schemas.microsoft.com/office/powerpoint/2010/main" val="2786179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Customer thread groups:</a:t>
            </a:r>
          </a:p>
          <a:p>
            <a:pPr lvl="1"/>
            <a:r>
              <a:rPr lang="en-GB" dirty="0"/>
              <a:t>Stepping Thread Group </a:t>
            </a:r>
          </a:p>
          <a:p>
            <a:pPr lvl="1"/>
            <a:r>
              <a:rPr lang="en-GB" dirty="0"/>
              <a:t>Ultimate Thread Group </a:t>
            </a:r>
          </a:p>
          <a:p>
            <a:pPr lvl="1"/>
            <a:r>
              <a:rPr lang="en-GB" dirty="0"/>
              <a:t>Concurrency Thread Group </a:t>
            </a:r>
          </a:p>
          <a:p>
            <a:pPr lvl="1"/>
            <a:r>
              <a:rPr lang="en-GB" dirty="0"/>
              <a:t>Arrivals Thread Group </a:t>
            </a:r>
          </a:p>
          <a:p>
            <a:pPr lvl="1"/>
            <a:r>
              <a:rPr lang="en-GB" dirty="0"/>
              <a:t>Free-Form Arrivals Thread Group </a:t>
            </a:r>
          </a:p>
          <a:p>
            <a:endParaRPr lang="en-GB" dirty="0"/>
          </a:p>
          <a:p>
            <a:r>
              <a:rPr lang="en-GB" dirty="0"/>
              <a:t>Graphs Generator Listener – generates numerous graphs incl. Active Threads over Time, Response Times/Time, </a:t>
            </a:r>
            <a:r>
              <a:rPr lang="en-GB" dirty="0" err="1"/>
              <a:t>Trx</a:t>
            </a:r>
            <a:r>
              <a:rPr lang="en-GB" dirty="0"/>
              <a:t>/Sec</a:t>
            </a:r>
          </a:p>
          <a:p>
            <a:pPr>
              <a:buFont typeface="Arial" panose="020B0604020202020204" pitchFamily="34" charset="0"/>
              <a:buNone/>
            </a:pPr>
            <a:r>
              <a:rPr lang="en-GB" dirty="0"/>
              <a:t>	3 Basic Graphs - Average Response Time, Active Threads, Successful/Failed Transactions </a:t>
            </a:r>
          </a:p>
          <a:p>
            <a:r>
              <a:rPr lang="en-GB" dirty="0"/>
              <a:t>	5 Additional Graphs – Response code, Throughput, Connect Times, Latency, Hits/sec</a:t>
            </a:r>
          </a:p>
          <a:p>
            <a:r>
              <a:rPr lang="en-GB" dirty="0"/>
              <a:t>Graphs Generator Listener can also be used to generate graphs of a previously run test</a:t>
            </a:r>
          </a:p>
          <a:p>
            <a:endParaRPr lang="en-GB" dirty="0"/>
          </a:p>
          <a:p>
            <a:r>
              <a:rPr lang="en-GB" dirty="0"/>
              <a:t>Other protocols:</a:t>
            </a:r>
          </a:p>
          <a:p>
            <a:r>
              <a:rPr lang="en-GB" dirty="0"/>
              <a:t>Citrix, HTTP2, etc</a:t>
            </a:r>
          </a:p>
          <a:p>
            <a:endParaRPr lang="en-GB" dirty="0"/>
          </a:p>
        </p:txBody>
      </p:sp>
      <p:sp>
        <p:nvSpPr>
          <p:cNvPr id="4" name="Slide Number Placeholder 3"/>
          <p:cNvSpPr>
            <a:spLocks noGrp="1"/>
          </p:cNvSpPr>
          <p:nvPr>
            <p:ph type="sldNum" sz="quarter" idx="5"/>
          </p:nvPr>
        </p:nvSpPr>
        <p:spPr/>
        <p:txBody>
          <a:bodyPr/>
          <a:lstStyle/>
          <a:p>
            <a:fld id="{839FC7EA-B6D6-44DB-BB39-3CA611B95FE9}" type="slidenum">
              <a:rPr lang="en-CH" smtClean="0"/>
              <a:t>17</a:t>
            </a:fld>
            <a:endParaRPr lang="en-CH"/>
          </a:p>
        </p:txBody>
      </p:sp>
    </p:spTree>
    <p:extLst>
      <p:ext uri="{BB962C8B-B14F-4D97-AF65-F5344CB8AC3E}">
        <p14:creationId xmlns:p14="http://schemas.microsoft.com/office/powerpoint/2010/main" val="2824248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39FC7EA-B6D6-44DB-BB39-3CA611B95FE9}" type="slidenum">
              <a:rPr lang="en-CH" smtClean="0"/>
              <a:t>19</a:t>
            </a:fld>
            <a:endParaRPr lang="en-CH"/>
          </a:p>
        </p:txBody>
      </p:sp>
    </p:spTree>
    <p:extLst>
      <p:ext uri="{BB962C8B-B14F-4D97-AF65-F5344CB8AC3E}">
        <p14:creationId xmlns:p14="http://schemas.microsoft.com/office/powerpoint/2010/main" val="3529258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rtl="0" eaLnBrk="1" fontAlgn="t" latinLnBrk="0" hangingPunct="1">
              <a:spcBef>
                <a:spcPts val="0"/>
              </a:spcBef>
              <a:spcAft>
                <a:spcPts val="0"/>
              </a:spcAft>
            </a:pPr>
            <a:r>
              <a:rPr lang="en-GB" sz="1800" b="0" i="0" u="none" strike="noStrike" kern="1200" dirty="0">
                <a:solidFill>
                  <a:srgbClr val="FFFFFF"/>
                </a:solidFill>
                <a:effectLst/>
                <a:latin typeface="Calibri" panose="020F0502020204030204" pitchFamily="34" charset="0"/>
              </a:rPr>
              <a:t>Test Plan is the overall file containing scripts &amp; scenario.</a:t>
            </a:r>
          </a:p>
          <a:p>
            <a:pPr marL="0" algn="l" rtl="0" eaLnBrk="1" fontAlgn="t" latinLnBrk="0" hangingPunct="1">
              <a:spcBef>
                <a:spcPts val="0"/>
              </a:spcBef>
              <a:spcAft>
                <a:spcPts val="0"/>
              </a:spcAft>
            </a:pPr>
            <a:r>
              <a:rPr lang="en-GB" sz="1800" b="0" i="0" u="none" strike="noStrike" kern="1200" dirty="0">
                <a:solidFill>
                  <a:srgbClr val="FFFFFF"/>
                </a:solidFill>
                <a:effectLst/>
                <a:latin typeface="Calibri" panose="020F0502020204030204" pitchFamily="34" charset="0"/>
              </a:rPr>
              <a:t>Thread Group – test script - can have multiple (they are run concurrently by default)</a:t>
            </a:r>
            <a:endParaRPr lang="en-CH"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Samplers – not visible in this screenshot because they are inside Transaction Controllers (more later)</a:t>
            </a:r>
            <a:endParaRPr lang="en-CH"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Controller – e.g. Runtime, Simple, Transaction… - Flow Control/Logic/Grouping</a:t>
            </a:r>
            <a:endParaRPr lang="en-CH"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Listener – for displaying results</a:t>
            </a:r>
            <a:endParaRPr lang="en-CH"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Timer – e.g. sleep/wait time</a:t>
            </a:r>
            <a:endParaRPr lang="en-CH"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Assertion – not visible in this example – inside </a:t>
            </a:r>
            <a:r>
              <a:rPr lang="en-GB" sz="1800" b="0" i="0" u="none" strike="noStrike" kern="1200" dirty="0" err="1">
                <a:solidFill>
                  <a:srgbClr val="000000"/>
                </a:solidFill>
                <a:effectLst/>
                <a:latin typeface="Calibri" panose="020F0502020204030204" pitchFamily="34" charset="0"/>
              </a:rPr>
              <a:t>Trx</a:t>
            </a:r>
            <a:r>
              <a:rPr lang="en-GB" sz="1800" b="0" i="0" u="none" strike="noStrike" kern="1200" dirty="0">
                <a:solidFill>
                  <a:srgbClr val="000000"/>
                </a:solidFill>
                <a:effectLst/>
                <a:latin typeface="Calibri" panose="020F0502020204030204" pitchFamily="34" charset="0"/>
              </a:rPr>
              <a:t> Controller</a:t>
            </a:r>
            <a:endParaRPr lang="en-CH"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Configuration Element – e.g. data file setup</a:t>
            </a:r>
            <a:endParaRPr lang="en-CH"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Pre Processor</a:t>
            </a:r>
            <a:endParaRPr lang="en-CH"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Post Processor</a:t>
            </a:r>
            <a:endParaRPr lang="en-CH" sz="1800" b="0" i="0" u="none" strike="noStrike" dirty="0">
              <a:effectLst/>
              <a:latin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839FC7EA-B6D6-44DB-BB39-3CA611B95FE9}" type="slidenum">
              <a:rPr lang="en-CH" smtClean="0"/>
              <a:t>20</a:t>
            </a:fld>
            <a:endParaRPr lang="en-CH"/>
          </a:p>
        </p:txBody>
      </p:sp>
    </p:spTree>
    <p:extLst>
      <p:ext uri="{BB962C8B-B14F-4D97-AF65-F5344CB8AC3E}">
        <p14:creationId xmlns:p14="http://schemas.microsoft.com/office/powerpoint/2010/main" val="907454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39FC7EA-B6D6-44DB-BB39-3CA611B95FE9}" type="slidenum">
              <a:rPr lang="en-CH" smtClean="0"/>
              <a:t>21</a:t>
            </a:fld>
            <a:endParaRPr lang="en-CH"/>
          </a:p>
        </p:txBody>
      </p:sp>
    </p:spTree>
    <p:extLst>
      <p:ext uri="{BB962C8B-B14F-4D97-AF65-F5344CB8AC3E}">
        <p14:creationId xmlns:p14="http://schemas.microsoft.com/office/powerpoint/2010/main" val="33322048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example, if you set the number of threads as 100; JMeter will create and simulate 100 user requests to the server under test</a:t>
            </a:r>
          </a:p>
          <a:p>
            <a:endParaRPr lang="en-GB" sz="1050" dirty="0"/>
          </a:p>
          <a:p>
            <a:endParaRPr lang="en-GB" dirty="0"/>
          </a:p>
        </p:txBody>
      </p:sp>
      <p:sp>
        <p:nvSpPr>
          <p:cNvPr id="4" name="Slide Number Placeholder 3"/>
          <p:cNvSpPr>
            <a:spLocks noGrp="1"/>
          </p:cNvSpPr>
          <p:nvPr>
            <p:ph type="sldNum" sz="quarter" idx="5"/>
          </p:nvPr>
        </p:nvSpPr>
        <p:spPr/>
        <p:txBody>
          <a:bodyPr/>
          <a:lstStyle/>
          <a:p>
            <a:fld id="{839FC7EA-B6D6-44DB-BB39-3CA611B95FE9}" type="slidenum">
              <a:rPr lang="en-CH" smtClean="0"/>
              <a:t>22</a:t>
            </a:fld>
            <a:endParaRPr lang="en-CH"/>
          </a:p>
        </p:txBody>
      </p:sp>
    </p:spTree>
    <p:extLst>
      <p:ext uri="{BB962C8B-B14F-4D97-AF65-F5344CB8AC3E}">
        <p14:creationId xmlns:p14="http://schemas.microsoft.com/office/powerpoint/2010/main" val="3571741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839FC7EA-B6D6-44DB-BB39-3CA611B95FE9}" type="slidenum">
              <a:rPr lang="en-CH" smtClean="0"/>
              <a:t>2</a:t>
            </a:fld>
            <a:endParaRPr lang="en-CH" dirty="0"/>
          </a:p>
        </p:txBody>
      </p:sp>
    </p:spTree>
    <p:extLst>
      <p:ext uri="{BB962C8B-B14F-4D97-AF65-F5344CB8AC3E}">
        <p14:creationId xmlns:p14="http://schemas.microsoft.com/office/powerpoint/2010/main" val="29622473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39FC7EA-B6D6-44DB-BB39-3CA611B95FE9}" type="slidenum">
              <a:rPr lang="en-CH" smtClean="0"/>
              <a:t>23</a:t>
            </a:fld>
            <a:endParaRPr lang="en-CH"/>
          </a:p>
        </p:txBody>
      </p:sp>
    </p:spTree>
    <p:extLst>
      <p:ext uri="{BB962C8B-B14F-4D97-AF65-F5344CB8AC3E}">
        <p14:creationId xmlns:p14="http://schemas.microsoft.com/office/powerpoint/2010/main" val="22225513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listeners can take up a lot of resources, so while they are great for building/debugging in GUI mode, best to disable them before running a higher load test.</a:t>
            </a:r>
          </a:p>
          <a:p>
            <a:endParaRPr lang="en-GB" dirty="0"/>
          </a:p>
        </p:txBody>
      </p:sp>
      <p:sp>
        <p:nvSpPr>
          <p:cNvPr id="4" name="Slide Number Placeholder 3"/>
          <p:cNvSpPr>
            <a:spLocks noGrp="1"/>
          </p:cNvSpPr>
          <p:nvPr>
            <p:ph type="sldNum" sz="quarter" idx="5"/>
          </p:nvPr>
        </p:nvSpPr>
        <p:spPr/>
        <p:txBody>
          <a:bodyPr/>
          <a:lstStyle/>
          <a:p>
            <a:fld id="{839FC7EA-B6D6-44DB-BB39-3CA611B95FE9}" type="slidenum">
              <a:rPr lang="en-CH" smtClean="0"/>
              <a:t>24</a:t>
            </a:fld>
            <a:endParaRPr lang="en-CH"/>
          </a:p>
        </p:txBody>
      </p:sp>
    </p:spTree>
    <p:extLst>
      <p:ext uri="{BB962C8B-B14F-4D97-AF65-F5344CB8AC3E}">
        <p14:creationId xmlns:p14="http://schemas.microsoft.com/office/powerpoint/2010/main" val="25781927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Scope of timers – if added in the top level it will affect every request in the whole script.</a:t>
            </a:r>
          </a:p>
          <a:p>
            <a:r>
              <a:rPr lang="en-GB" dirty="0"/>
              <a:t>Better to add under a transaction controller.</a:t>
            </a:r>
          </a:p>
          <a:p>
            <a:endParaRPr lang="en-GB" dirty="0"/>
          </a:p>
        </p:txBody>
      </p:sp>
      <p:sp>
        <p:nvSpPr>
          <p:cNvPr id="4" name="Slide Number Placeholder 3"/>
          <p:cNvSpPr>
            <a:spLocks noGrp="1"/>
          </p:cNvSpPr>
          <p:nvPr>
            <p:ph type="sldNum" sz="quarter" idx="5"/>
          </p:nvPr>
        </p:nvSpPr>
        <p:spPr/>
        <p:txBody>
          <a:bodyPr/>
          <a:lstStyle/>
          <a:p>
            <a:fld id="{839FC7EA-B6D6-44DB-BB39-3CA611B95FE9}" type="slidenum">
              <a:rPr lang="en-CH" smtClean="0"/>
              <a:t>25</a:t>
            </a:fld>
            <a:endParaRPr lang="en-CH"/>
          </a:p>
        </p:txBody>
      </p:sp>
    </p:spTree>
    <p:extLst>
      <p:ext uri="{BB962C8B-B14F-4D97-AF65-F5344CB8AC3E}">
        <p14:creationId xmlns:p14="http://schemas.microsoft.com/office/powerpoint/2010/main" val="14011424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39FC7EA-B6D6-44DB-BB39-3CA611B95FE9}" type="slidenum">
              <a:rPr lang="en-CH" smtClean="0"/>
              <a:t>26</a:t>
            </a:fld>
            <a:endParaRPr lang="en-CH"/>
          </a:p>
        </p:txBody>
      </p:sp>
    </p:spTree>
    <p:extLst>
      <p:ext uri="{BB962C8B-B14F-4D97-AF65-F5344CB8AC3E}">
        <p14:creationId xmlns:p14="http://schemas.microsoft.com/office/powerpoint/2010/main" val="28140391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Simple (grouping)</a:t>
            </a:r>
          </a:p>
          <a:p>
            <a:r>
              <a:rPr lang="en-GB" dirty="0"/>
              <a:t>Transaction (grouping for response times)</a:t>
            </a:r>
          </a:p>
          <a:p>
            <a:r>
              <a:rPr lang="en-GB" dirty="0"/>
              <a:t>If </a:t>
            </a:r>
          </a:p>
          <a:p>
            <a:r>
              <a:rPr lang="en-GB" dirty="0"/>
              <a:t>While</a:t>
            </a:r>
          </a:p>
          <a:p>
            <a:r>
              <a:rPr lang="en-GB" dirty="0"/>
              <a:t>Runtime – run for a fixed time</a:t>
            </a:r>
          </a:p>
          <a:p>
            <a:r>
              <a:rPr lang="en-GB" dirty="0"/>
              <a:t>Interleave – only run one of the sub-requests, different one each time </a:t>
            </a:r>
          </a:p>
          <a:p>
            <a:r>
              <a:rPr lang="en-GB" dirty="0"/>
              <a:t>Random – run in random order</a:t>
            </a:r>
          </a:p>
        </p:txBody>
      </p:sp>
      <p:sp>
        <p:nvSpPr>
          <p:cNvPr id="4" name="Slide Number Placeholder 3"/>
          <p:cNvSpPr>
            <a:spLocks noGrp="1"/>
          </p:cNvSpPr>
          <p:nvPr>
            <p:ph type="sldNum" sz="quarter" idx="5"/>
          </p:nvPr>
        </p:nvSpPr>
        <p:spPr/>
        <p:txBody>
          <a:bodyPr/>
          <a:lstStyle/>
          <a:p>
            <a:fld id="{839FC7EA-B6D6-44DB-BB39-3CA611B95FE9}" type="slidenum">
              <a:rPr lang="en-CH" smtClean="0"/>
              <a:t>27</a:t>
            </a:fld>
            <a:endParaRPr lang="en-CH"/>
          </a:p>
        </p:txBody>
      </p:sp>
    </p:spTree>
    <p:extLst>
      <p:ext uri="{BB962C8B-B14F-4D97-AF65-F5344CB8AC3E}">
        <p14:creationId xmlns:p14="http://schemas.microsoft.com/office/powerpoint/2010/main" val="19777793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Typical examples of why to use a coding pre-processor:</a:t>
            </a:r>
          </a:p>
          <a:p>
            <a:r>
              <a:rPr lang="en-GB" dirty="0"/>
              <a:t>Build a string or do some calculation to produce a variable to be used in the next request</a:t>
            </a:r>
          </a:p>
          <a:p>
            <a:r>
              <a:rPr lang="en-GB" dirty="0"/>
              <a:t>Check state before deciding whether to run the next step or not</a:t>
            </a:r>
          </a:p>
          <a:p>
            <a:r>
              <a:rPr lang="en-GB" dirty="0"/>
              <a:t>Debugging – write to log</a:t>
            </a:r>
          </a:p>
        </p:txBody>
      </p:sp>
      <p:sp>
        <p:nvSpPr>
          <p:cNvPr id="4" name="Slide Number Placeholder 3"/>
          <p:cNvSpPr>
            <a:spLocks noGrp="1"/>
          </p:cNvSpPr>
          <p:nvPr>
            <p:ph type="sldNum" sz="quarter" idx="5"/>
          </p:nvPr>
        </p:nvSpPr>
        <p:spPr/>
        <p:txBody>
          <a:bodyPr/>
          <a:lstStyle/>
          <a:p>
            <a:fld id="{839FC7EA-B6D6-44DB-BB39-3CA611B95FE9}" type="slidenum">
              <a:rPr lang="en-CH" smtClean="0"/>
              <a:t>28</a:t>
            </a:fld>
            <a:endParaRPr lang="en-CH"/>
          </a:p>
        </p:txBody>
      </p:sp>
    </p:spTree>
    <p:extLst>
      <p:ext uri="{BB962C8B-B14F-4D97-AF65-F5344CB8AC3E}">
        <p14:creationId xmlns:p14="http://schemas.microsoft.com/office/powerpoint/2010/main" val="21183133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39FC7EA-B6D6-44DB-BB39-3CA611B95FE9}" type="slidenum">
              <a:rPr lang="en-CH" smtClean="0"/>
              <a:t>29</a:t>
            </a:fld>
            <a:endParaRPr lang="en-CH"/>
          </a:p>
        </p:txBody>
      </p:sp>
    </p:spTree>
    <p:extLst>
      <p:ext uri="{BB962C8B-B14F-4D97-AF65-F5344CB8AC3E}">
        <p14:creationId xmlns:p14="http://schemas.microsoft.com/office/powerpoint/2010/main" val="42768038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39FC7EA-B6D6-44DB-BB39-3CA611B95FE9}" type="slidenum">
              <a:rPr lang="en-CH" smtClean="0"/>
              <a:t>30</a:t>
            </a:fld>
            <a:endParaRPr lang="en-CH"/>
          </a:p>
        </p:txBody>
      </p:sp>
    </p:spTree>
    <p:extLst>
      <p:ext uri="{BB962C8B-B14F-4D97-AF65-F5344CB8AC3E}">
        <p14:creationId xmlns:p14="http://schemas.microsoft.com/office/powerpoint/2010/main" val="107915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39FC7EA-B6D6-44DB-BB39-3CA611B95FE9}" type="slidenum">
              <a:rPr lang="en-CH" smtClean="0"/>
              <a:t>32</a:t>
            </a:fld>
            <a:endParaRPr lang="en-CH"/>
          </a:p>
        </p:txBody>
      </p:sp>
    </p:spTree>
    <p:extLst>
      <p:ext uri="{BB962C8B-B14F-4D97-AF65-F5344CB8AC3E}">
        <p14:creationId xmlns:p14="http://schemas.microsoft.com/office/powerpoint/2010/main" val="1472960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spcBef>
                <a:spcPts val="1000"/>
              </a:spcBef>
              <a:buNone/>
            </a:pPr>
            <a:r>
              <a:rPr lang="en-GB" sz="1700" b="1" dirty="0">
                <a:latin typeface="Fira Sans" panose="020B0503050000020004" pitchFamily="34" charset="0"/>
              </a:rPr>
              <a:t>Distributed: </a:t>
            </a:r>
            <a:r>
              <a:rPr lang="en-GB" sz="1600" dirty="0">
                <a:latin typeface="Fira Sans" panose="020B0503050000020004" pitchFamily="34" charset="0"/>
              </a:rPr>
              <a:t>When you need a higher load than a single machine can create, JMeter can execute in a distributed mode, meaning one master JMeter machine controls a number of remote hosts</a:t>
            </a:r>
          </a:p>
          <a:p>
            <a:endParaRPr lang="en-GB" dirty="0"/>
          </a:p>
        </p:txBody>
      </p:sp>
      <p:sp>
        <p:nvSpPr>
          <p:cNvPr id="4" name="Slide Number Placeholder 3"/>
          <p:cNvSpPr>
            <a:spLocks noGrp="1"/>
          </p:cNvSpPr>
          <p:nvPr>
            <p:ph type="sldNum" sz="quarter" idx="5"/>
          </p:nvPr>
        </p:nvSpPr>
        <p:spPr/>
        <p:txBody>
          <a:bodyPr/>
          <a:lstStyle/>
          <a:p>
            <a:fld id="{839FC7EA-B6D6-44DB-BB39-3CA611B95FE9}" type="slidenum">
              <a:rPr lang="en-CH" smtClean="0"/>
              <a:t>4</a:t>
            </a:fld>
            <a:endParaRPr lang="en-CH" dirty="0"/>
          </a:p>
        </p:txBody>
      </p:sp>
    </p:spTree>
    <p:extLst>
      <p:ext uri="{BB962C8B-B14F-4D97-AF65-F5344CB8AC3E}">
        <p14:creationId xmlns:p14="http://schemas.microsoft.com/office/powerpoint/2010/main" val="3296349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Build/CI:</a:t>
            </a:r>
          </a:p>
          <a:p>
            <a:r>
              <a:rPr lang="en-GB" dirty="0"/>
              <a:t>Jenkins, Maven plugins</a:t>
            </a:r>
          </a:p>
          <a:p>
            <a:r>
              <a:rPr lang="en-GB" dirty="0" err="1"/>
              <a:t>Cmd</a:t>
            </a:r>
            <a:r>
              <a:rPr lang="en-GB" dirty="0"/>
              <a:t> line call from any tool</a:t>
            </a:r>
          </a:p>
        </p:txBody>
      </p:sp>
      <p:sp>
        <p:nvSpPr>
          <p:cNvPr id="4" name="Slide Number Placeholder 3"/>
          <p:cNvSpPr>
            <a:spLocks noGrp="1"/>
          </p:cNvSpPr>
          <p:nvPr>
            <p:ph type="sldNum" sz="quarter" idx="5"/>
          </p:nvPr>
        </p:nvSpPr>
        <p:spPr/>
        <p:txBody>
          <a:bodyPr/>
          <a:lstStyle/>
          <a:p>
            <a:fld id="{839FC7EA-B6D6-44DB-BB39-3CA611B95FE9}" type="slidenum">
              <a:rPr lang="en-CH" smtClean="0"/>
              <a:t>5</a:t>
            </a:fld>
            <a:endParaRPr lang="en-CH"/>
          </a:p>
        </p:txBody>
      </p:sp>
    </p:spTree>
    <p:extLst>
      <p:ext uri="{BB962C8B-B14F-4D97-AF65-F5344CB8AC3E}">
        <p14:creationId xmlns:p14="http://schemas.microsoft.com/office/powerpoint/2010/main" val="2922159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39FC7EA-B6D6-44DB-BB39-3CA611B95FE9}" type="slidenum">
              <a:rPr lang="en-CH" smtClean="0"/>
              <a:t>6</a:t>
            </a:fld>
            <a:endParaRPr lang="en-CH"/>
          </a:p>
        </p:txBody>
      </p:sp>
    </p:spTree>
    <p:extLst>
      <p:ext uri="{BB962C8B-B14F-4D97-AF65-F5344CB8AC3E}">
        <p14:creationId xmlns:p14="http://schemas.microsoft.com/office/powerpoint/2010/main" val="1029356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Open source: Gatling, k6, Locust</a:t>
            </a:r>
          </a:p>
          <a:p>
            <a:r>
              <a:rPr lang="en-GB" dirty="0"/>
              <a:t>Commercial: LoadRunner, NeoLoad, others</a:t>
            </a:r>
          </a:p>
          <a:p>
            <a:endParaRPr lang="en-GB" dirty="0"/>
          </a:p>
        </p:txBody>
      </p:sp>
      <p:sp>
        <p:nvSpPr>
          <p:cNvPr id="4" name="Slide Number Placeholder 3"/>
          <p:cNvSpPr>
            <a:spLocks noGrp="1"/>
          </p:cNvSpPr>
          <p:nvPr>
            <p:ph type="sldNum" sz="quarter" idx="5"/>
          </p:nvPr>
        </p:nvSpPr>
        <p:spPr/>
        <p:txBody>
          <a:bodyPr/>
          <a:lstStyle/>
          <a:p>
            <a:fld id="{839FC7EA-B6D6-44DB-BB39-3CA611B95FE9}" type="slidenum">
              <a:rPr lang="en-CH" smtClean="0"/>
              <a:t>7</a:t>
            </a:fld>
            <a:endParaRPr lang="en-CH"/>
          </a:p>
        </p:txBody>
      </p:sp>
    </p:spTree>
    <p:extLst>
      <p:ext uri="{BB962C8B-B14F-4D97-AF65-F5344CB8AC3E}">
        <p14:creationId xmlns:p14="http://schemas.microsoft.com/office/powerpoint/2010/main" val="2672643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39FC7EA-B6D6-44DB-BB39-3CA611B95FE9}" type="slidenum">
              <a:rPr lang="en-CH" smtClean="0"/>
              <a:t>8</a:t>
            </a:fld>
            <a:endParaRPr lang="en-CH"/>
          </a:p>
        </p:txBody>
      </p:sp>
    </p:spTree>
    <p:extLst>
      <p:ext uri="{BB962C8B-B14F-4D97-AF65-F5344CB8AC3E}">
        <p14:creationId xmlns:p14="http://schemas.microsoft.com/office/powerpoint/2010/main" val="2428824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JDK better than JRE – need </a:t>
            </a:r>
            <a:r>
              <a:rPr lang="en-GB" dirty="0" err="1"/>
              <a:t>keytool</a:t>
            </a:r>
            <a:r>
              <a:rPr lang="en-GB" dirty="0"/>
              <a:t> utility for recording HTTPS</a:t>
            </a:r>
          </a:p>
          <a:p>
            <a:endParaRPr lang="en-GB" dirty="0"/>
          </a:p>
          <a:p>
            <a:r>
              <a:rPr lang="en-GB" dirty="0"/>
              <a:t>Not included in download:</a:t>
            </a:r>
          </a:p>
          <a:p>
            <a:r>
              <a:rPr lang="en-GB" dirty="0"/>
              <a:t>JDBC drivers</a:t>
            </a:r>
          </a:p>
          <a:p>
            <a:r>
              <a:rPr lang="en-GB" dirty="0"/>
              <a:t>JMS API jar</a:t>
            </a:r>
          </a:p>
          <a:p>
            <a:r>
              <a:rPr lang="en-GB" dirty="0"/>
              <a:t>Many plugins</a:t>
            </a:r>
          </a:p>
        </p:txBody>
      </p:sp>
      <p:sp>
        <p:nvSpPr>
          <p:cNvPr id="4" name="Slide Number Placeholder 3"/>
          <p:cNvSpPr>
            <a:spLocks noGrp="1"/>
          </p:cNvSpPr>
          <p:nvPr>
            <p:ph type="sldNum" sz="quarter" idx="5"/>
          </p:nvPr>
        </p:nvSpPr>
        <p:spPr/>
        <p:txBody>
          <a:bodyPr/>
          <a:lstStyle/>
          <a:p>
            <a:fld id="{839FC7EA-B6D6-44DB-BB39-3CA611B95FE9}" type="slidenum">
              <a:rPr lang="en-CH" smtClean="0"/>
              <a:t>10</a:t>
            </a:fld>
            <a:endParaRPr lang="en-CH"/>
          </a:p>
        </p:txBody>
      </p:sp>
    </p:spTree>
    <p:extLst>
      <p:ext uri="{BB962C8B-B14F-4D97-AF65-F5344CB8AC3E}">
        <p14:creationId xmlns:p14="http://schemas.microsoft.com/office/powerpoint/2010/main" val="2098062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Mac – can install using homebrew – “brew install </a:t>
            </a:r>
            <a:r>
              <a:rPr lang="en-GB" dirty="0" err="1"/>
              <a:t>jmeter</a:t>
            </a:r>
            <a:r>
              <a:rPr lang="en-GB" dirty="0"/>
              <a:t>” or “brew install </a:t>
            </a:r>
            <a:r>
              <a:rPr lang="en-GB" dirty="0" err="1"/>
              <a:t>jmeter</a:t>
            </a:r>
            <a:r>
              <a:rPr lang="en-GB" dirty="0"/>
              <a:t> --with-plugins”</a:t>
            </a:r>
          </a:p>
          <a:p>
            <a:endParaRPr lang="en-GB" dirty="0"/>
          </a:p>
        </p:txBody>
      </p:sp>
      <p:sp>
        <p:nvSpPr>
          <p:cNvPr id="4" name="Slide Number Placeholder 3"/>
          <p:cNvSpPr>
            <a:spLocks noGrp="1"/>
          </p:cNvSpPr>
          <p:nvPr>
            <p:ph type="sldNum" sz="quarter" idx="5"/>
          </p:nvPr>
        </p:nvSpPr>
        <p:spPr/>
        <p:txBody>
          <a:bodyPr/>
          <a:lstStyle/>
          <a:p>
            <a:fld id="{839FC7EA-B6D6-44DB-BB39-3CA611B95FE9}" type="slidenum">
              <a:rPr lang="en-CH" smtClean="0"/>
              <a:t>11</a:t>
            </a:fld>
            <a:endParaRPr lang="en-CH"/>
          </a:p>
        </p:txBody>
      </p:sp>
    </p:spTree>
    <p:extLst>
      <p:ext uri="{BB962C8B-B14F-4D97-AF65-F5344CB8AC3E}">
        <p14:creationId xmlns:p14="http://schemas.microsoft.com/office/powerpoint/2010/main" val="29992445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3">
        <a:schemeClr val="bg2"/>
      </p:bgRef>
    </p:bg>
    <p:spTree>
      <p:nvGrpSpPr>
        <p:cNvPr id="1" name=""/>
        <p:cNvGrpSpPr/>
        <p:nvPr/>
      </p:nvGrpSpPr>
      <p:grpSpPr>
        <a:xfrm>
          <a:off x="0" y="0"/>
          <a:ext cx="0" cy="0"/>
          <a:chOff x="0" y="0"/>
          <a:chExt cx="0" cy="0"/>
        </a:xfrm>
      </p:grpSpPr>
      <p:pic>
        <p:nvPicPr>
          <p:cNvPr id="10" name="Picture 9" descr="A person standing on a rock&#10;&#10;Description automatically generated with medium confidence">
            <a:extLst>
              <a:ext uri="{FF2B5EF4-FFF2-40B4-BE49-F238E27FC236}">
                <a16:creationId xmlns:a16="http://schemas.microsoft.com/office/drawing/2014/main" id="{8A6C20EE-90FC-4010-AD66-B35B0FF5759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876800"/>
          </a:xfrm>
          <a:prstGeom prst="rect">
            <a:avLst/>
          </a:prstGeom>
        </p:spPr>
      </p:pic>
      <p:sp>
        <p:nvSpPr>
          <p:cNvPr id="12" name="Text Placeholder 11">
            <a:extLst>
              <a:ext uri="{FF2B5EF4-FFF2-40B4-BE49-F238E27FC236}">
                <a16:creationId xmlns:a16="http://schemas.microsoft.com/office/drawing/2014/main" id="{89B2ED35-E708-46AB-ADCE-EF89E2BA2461}"/>
              </a:ext>
            </a:extLst>
          </p:cNvPr>
          <p:cNvSpPr>
            <a:spLocks noGrp="1"/>
          </p:cNvSpPr>
          <p:nvPr>
            <p:ph type="body" sz="quarter" idx="10" hasCustomPrompt="1"/>
          </p:nvPr>
        </p:nvSpPr>
        <p:spPr>
          <a:xfrm>
            <a:off x="720147" y="5412366"/>
            <a:ext cx="8026400" cy="886835"/>
          </a:xfrm>
        </p:spPr>
        <p:txBody>
          <a:bodyPr>
            <a:normAutofit/>
          </a:bodyPr>
          <a:lstStyle>
            <a:lvl1pPr marL="0" indent="0" algn="r">
              <a:buNone/>
              <a:defRPr sz="6000">
                <a:solidFill>
                  <a:schemeClr val="bg1"/>
                </a:solidFill>
              </a:defRPr>
            </a:lvl1pPr>
          </a:lstStyle>
          <a:p>
            <a:pPr lvl="0"/>
            <a:r>
              <a:rPr lang="en-US" dirty="0"/>
              <a:t>Click to add title</a:t>
            </a:r>
            <a:endParaRPr lang="en-CH" dirty="0"/>
          </a:p>
        </p:txBody>
      </p:sp>
      <p:sp>
        <p:nvSpPr>
          <p:cNvPr id="14" name="Text Placeholder 13">
            <a:extLst>
              <a:ext uri="{FF2B5EF4-FFF2-40B4-BE49-F238E27FC236}">
                <a16:creationId xmlns:a16="http://schemas.microsoft.com/office/drawing/2014/main" id="{CA8BE94A-C33D-427D-BF56-000F74C62C41}"/>
              </a:ext>
            </a:extLst>
          </p:cNvPr>
          <p:cNvSpPr>
            <a:spLocks noGrp="1"/>
          </p:cNvSpPr>
          <p:nvPr>
            <p:ph type="body" sz="quarter" idx="11"/>
          </p:nvPr>
        </p:nvSpPr>
        <p:spPr>
          <a:xfrm>
            <a:off x="9116582" y="5246543"/>
            <a:ext cx="2465388" cy="1255857"/>
          </a:xfrm>
        </p:spPr>
        <p:txBody>
          <a:bodyPr>
            <a:normAutofit/>
          </a:bodyPr>
          <a:lstStyle>
            <a:lvl1pPr marL="0" indent="0">
              <a:buNone/>
              <a:defRPr sz="1400">
                <a:solidFill>
                  <a:schemeClr val="bg1"/>
                </a:solidFill>
              </a:defRPr>
            </a:lvl1pPr>
          </a:lstStyle>
          <a:p>
            <a:pPr lvl="0"/>
            <a:endParaRPr lang="en-US" sz="2000" dirty="0"/>
          </a:p>
          <a:p>
            <a:pPr lvl="0"/>
            <a:r>
              <a:rPr lang="en-US" sz="2000" dirty="0"/>
              <a:t>Click to add subtitle</a:t>
            </a:r>
          </a:p>
        </p:txBody>
      </p:sp>
      <p:cxnSp>
        <p:nvCxnSpPr>
          <p:cNvPr id="16" name="Straight Connector 15">
            <a:extLst>
              <a:ext uri="{FF2B5EF4-FFF2-40B4-BE49-F238E27FC236}">
                <a16:creationId xmlns:a16="http://schemas.microsoft.com/office/drawing/2014/main" id="{50444299-E418-4F0D-9F02-E45D61072B2C}"/>
              </a:ext>
            </a:extLst>
          </p:cNvPr>
          <p:cNvCxnSpPr/>
          <p:nvPr userDrawn="1"/>
        </p:nvCxnSpPr>
        <p:spPr>
          <a:xfrm>
            <a:off x="8931564" y="5218545"/>
            <a:ext cx="0" cy="12838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081C805E-EE4E-4350-B093-AC7E50316079}"/>
              </a:ext>
            </a:extLst>
          </p:cNvPr>
          <p:cNvSpPr>
            <a:spLocks noGrp="1"/>
          </p:cNvSpPr>
          <p:nvPr>
            <p:ph type="dt" sz="half" idx="12"/>
          </p:nvPr>
        </p:nvSpPr>
        <p:spPr>
          <a:xfrm>
            <a:off x="0" y="6469642"/>
            <a:ext cx="2743200" cy="365125"/>
          </a:xfrm>
        </p:spPr>
        <p:txBody>
          <a:bodyPr/>
          <a:lstStyle>
            <a:lvl1pPr>
              <a:defRPr>
                <a:solidFill>
                  <a:schemeClr val="bg1">
                    <a:lumMod val="75000"/>
                  </a:schemeClr>
                </a:solidFill>
              </a:defRPr>
            </a:lvl1pPr>
          </a:lstStyle>
          <a:p>
            <a:endParaRPr lang="en-CH" dirty="0"/>
          </a:p>
        </p:txBody>
      </p:sp>
    </p:spTree>
    <p:extLst>
      <p:ext uri="{BB962C8B-B14F-4D97-AF65-F5344CB8AC3E}">
        <p14:creationId xmlns:p14="http://schemas.microsoft.com/office/powerpoint/2010/main" val="354924186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ontent with Caption">
    <p:bg>
      <p:bgRef idx="1001">
        <a:schemeClr val="bg1"/>
      </p:bgRef>
    </p:bg>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ACA93C8F-810C-4757-ADE8-694A06B311DA}"/>
              </a:ext>
            </a:extLst>
          </p:cNvPr>
          <p:cNvSpPr>
            <a:spLocks noGrp="1"/>
          </p:cNvSpPr>
          <p:nvPr>
            <p:ph type="ftr" sz="quarter" idx="11"/>
          </p:nvPr>
        </p:nvSpPr>
        <p:spPr>
          <a:xfrm>
            <a:off x="838200" y="6356350"/>
            <a:ext cx="4114800" cy="365125"/>
          </a:xfrm>
        </p:spPr>
        <p:txBody>
          <a:bodyPr/>
          <a:lstStyle/>
          <a:p>
            <a:r>
              <a:rPr lang="en-GB"/>
              <a:t>Introduction to JMeter</a:t>
            </a:r>
            <a:endParaRPr lang="en-CH"/>
          </a:p>
        </p:txBody>
      </p:sp>
      <p:sp>
        <p:nvSpPr>
          <p:cNvPr id="11" name="Slide Number Placeholder 5">
            <a:extLst>
              <a:ext uri="{FF2B5EF4-FFF2-40B4-BE49-F238E27FC236}">
                <a16:creationId xmlns:a16="http://schemas.microsoft.com/office/drawing/2014/main" id="{D8C7EC70-186E-4C95-9E95-5957F16C420A}"/>
              </a:ext>
            </a:extLst>
          </p:cNvPr>
          <p:cNvSpPr>
            <a:spLocks noGrp="1"/>
          </p:cNvSpPr>
          <p:nvPr>
            <p:ph type="sldNum" sz="quarter" idx="12"/>
          </p:nvPr>
        </p:nvSpPr>
        <p:spPr>
          <a:xfrm>
            <a:off x="166256" y="6356349"/>
            <a:ext cx="454890" cy="365125"/>
          </a:xfrm>
        </p:spPr>
        <p:txBody>
          <a:bodyPr/>
          <a:lstStyle/>
          <a:p>
            <a:fld id="{F83574EE-9722-4CBE-9BDC-AAE30AD63463}" type="slidenum">
              <a:rPr lang="en-CH" smtClean="0"/>
              <a:t>‹#›</a:t>
            </a:fld>
            <a:endParaRPr lang="en-CH" dirty="0"/>
          </a:p>
        </p:txBody>
      </p:sp>
      <p:cxnSp>
        <p:nvCxnSpPr>
          <p:cNvPr id="12" name="Straight Connector 11">
            <a:extLst>
              <a:ext uri="{FF2B5EF4-FFF2-40B4-BE49-F238E27FC236}">
                <a16:creationId xmlns:a16="http://schemas.microsoft.com/office/drawing/2014/main" id="{67FB4BC3-1184-4364-AE67-9AD522CF6D93}"/>
              </a:ext>
            </a:extLst>
          </p:cNvPr>
          <p:cNvCxnSpPr/>
          <p:nvPr userDrawn="1"/>
        </p:nvCxnSpPr>
        <p:spPr>
          <a:xfrm>
            <a:off x="701964" y="6356350"/>
            <a:ext cx="0" cy="3651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47025E8-D2C1-44BE-8771-060B5496D368}"/>
              </a:ext>
            </a:extLst>
          </p:cNvPr>
          <p:cNvSpPr/>
          <p:nvPr userDrawn="1"/>
        </p:nvSpPr>
        <p:spPr>
          <a:xfrm>
            <a:off x="103910" y="94671"/>
            <a:ext cx="11984180" cy="6668658"/>
          </a:xfrm>
          <a:prstGeom prst="rect">
            <a:avLst/>
          </a:prstGeom>
          <a:noFill/>
          <a:ln w="3175">
            <a:solidFill>
              <a:srgbClr val="1D22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pic>
        <p:nvPicPr>
          <p:cNvPr id="14" name="Picture 13" descr="A picture containing text, clipart&#10;&#10;Description automatically generated">
            <a:extLst>
              <a:ext uri="{FF2B5EF4-FFF2-40B4-BE49-F238E27FC236}">
                <a16:creationId xmlns:a16="http://schemas.microsoft.com/office/drawing/2014/main" id="{5DF5C36D-4BDD-47F8-B351-87209698B6D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3745" y="65989"/>
            <a:ext cx="822490" cy="1028113"/>
          </a:xfrm>
          <a:prstGeom prst="rect">
            <a:avLst/>
          </a:prstGeom>
        </p:spPr>
      </p:pic>
      <p:sp>
        <p:nvSpPr>
          <p:cNvPr id="2" name="Title 1">
            <a:extLst>
              <a:ext uri="{FF2B5EF4-FFF2-40B4-BE49-F238E27FC236}">
                <a16:creationId xmlns:a16="http://schemas.microsoft.com/office/drawing/2014/main" id="{0D2707AC-8BDD-4916-A714-8C625C3DC934}"/>
              </a:ext>
            </a:extLst>
          </p:cNvPr>
          <p:cNvSpPr>
            <a:spLocks noGrp="1"/>
          </p:cNvSpPr>
          <p:nvPr>
            <p:ph type="title"/>
          </p:nvPr>
        </p:nvSpPr>
        <p:spPr>
          <a:xfrm>
            <a:off x="1046376" y="490193"/>
            <a:ext cx="4034672" cy="1602557"/>
          </a:xfrm>
        </p:spPr>
        <p:txBody>
          <a:bodyPr anchor="b"/>
          <a:lstStyle>
            <a:lvl1pPr>
              <a:defRPr sz="3200"/>
            </a:lvl1pPr>
          </a:lstStyle>
          <a:p>
            <a:r>
              <a:rPr lang="en-US" dirty="0"/>
              <a:t>Click to edit Master title style</a:t>
            </a:r>
            <a:endParaRPr lang="en-CH" dirty="0"/>
          </a:p>
        </p:txBody>
      </p:sp>
      <p:sp>
        <p:nvSpPr>
          <p:cNvPr id="4" name="Text Placeholder 3">
            <a:extLst>
              <a:ext uri="{FF2B5EF4-FFF2-40B4-BE49-F238E27FC236}">
                <a16:creationId xmlns:a16="http://schemas.microsoft.com/office/drawing/2014/main" id="{D5879141-7E25-4C55-AD43-26CFC6DA43C3}"/>
              </a:ext>
            </a:extLst>
          </p:cNvPr>
          <p:cNvSpPr>
            <a:spLocks noGrp="1"/>
          </p:cNvSpPr>
          <p:nvPr>
            <p:ph type="body" sz="half" idx="2"/>
          </p:nvPr>
        </p:nvSpPr>
        <p:spPr>
          <a:xfrm>
            <a:off x="1046376" y="2119076"/>
            <a:ext cx="4034672"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6" name="Content Placeholder 15">
            <a:extLst>
              <a:ext uri="{FF2B5EF4-FFF2-40B4-BE49-F238E27FC236}">
                <a16:creationId xmlns:a16="http://schemas.microsoft.com/office/drawing/2014/main" id="{14F5A6C0-1E52-4935-AE89-57204C793AC4}"/>
              </a:ext>
            </a:extLst>
          </p:cNvPr>
          <p:cNvSpPr>
            <a:spLocks noGrp="1"/>
          </p:cNvSpPr>
          <p:nvPr>
            <p:ph sz="quarter" idx="13"/>
          </p:nvPr>
        </p:nvSpPr>
        <p:spPr>
          <a:xfrm>
            <a:off x="6105321" y="2004932"/>
            <a:ext cx="2174678" cy="2965701"/>
          </a:xfrm>
          <a:custGeom>
            <a:avLst/>
            <a:gdLst>
              <a:gd name="connsiteX0" fmla="*/ 1432112 w 2864223"/>
              <a:gd name="connsiteY0" fmla="*/ 0 h 4142062"/>
              <a:gd name="connsiteX1" fmla="*/ 2864223 w 2864223"/>
              <a:gd name="connsiteY1" fmla="*/ 2071031 h 4142062"/>
              <a:gd name="connsiteX2" fmla="*/ 1432112 w 2864223"/>
              <a:gd name="connsiteY2" fmla="*/ 4142062 h 4142062"/>
              <a:gd name="connsiteX3" fmla="*/ 0 w 2864223"/>
              <a:gd name="connsiteY3" fmla="*/ 2071031 h 4142062"/>
            </a:gdLst>
            <a:ahLst/>
            <a:cxnLst>
              <a:cxn ang="0">
                <a:pos x="connsiteX0" y="connsiteY0"/>
              </a:cxn>
              <a:cxn ang="0">
                <a:pos x="connsiteX1" y="connsiteY1"/>
              </a:cxn>
              <a:cxn ang="0">
                <a:pos x="connsiteX2" y="connsiteY2"/>
              </a:cxn>
              <a:cxn ang="0">
                <a:pos x="connsiteX3" y="connsiteY3"/>
              </a:cxn>
            </a:cxnLst>
            <a:rect l="l" t="t" r="r" b="b"/>
            <a:pathLst>
              <a:path w="2864223" h="4142062">
                <a:moveTo>
                  <a:pt x="1432112" y="0"/>
                </a:moveTo>
                <a:lnTo>
                  <a:pt x="2864223" y="2071031"/>
                </a:lnTo>
                <a:lnTo>
                  <a:pt x="1432112" y="4142062"/>
                </a:lnTo>
                <a:lnTo>
                  <a:pt x="0" y="2071031"/>
                </a:lnTo>
                <a:close/>
              </a:path>
            </a:pathLst>
          </a:custGeom>
          <a:pattFill prst="pct40">
            <a:fgClr>
              <a:srgbClr val="3A332B"/>
            </a:fgClr>
            <a:bgClr>
              <a:srgbClr val="FFFFFF"/>
            </a:bgClr>
          </a:pattFill>
        </p:spPr>
        <p:txBody>
          <a:bodyPr vert="horz" wrap="square" lIns="91440" tIns="45720" rIns="91440" bIns="45720" rtlCol="0">
            <a:noAutofit/>
          </a:bodyPr>
          <a:lstStyle>
            <a:lvl1pPr>
              <a:defRPr lang="en-US" smtClean="0"/>
            </a:lvl1pPr>
            <a:lvl2pPr>
              <a:defRPr lang="en-US" smtClean="0"/>
            </a:lvl2pPr>
            <a:lvl3pPr>
              <a:defRPr lang="en-US" smtClean="0"/>
            </a:lvl3pPr>
            <a:lvl4pPr>
              <a:defRPr lang="en-US" smtClean="0"/>
            </a:lvl4pPr>
            <a:lvl5pPr>
              <a:defRPr lang="en-CH"/>
            </a:lvl5pPr>
          </a:lstStyle>
          <a:p>
            <a:pPr lvl="0"/>
            <a:endParaRPr lang="en-US" dirty="0"/>
          </a:p>
        </p:txBody>
      </p:sp>
      <p:sp>
        <p:nvSpPr>
          <p:cNvPr id="23" name="Content Placeholder 22">
            <a:extLst>
              <a:ext uri="{FF2B5EF4-FFF2-40B4-BE49-F238E27FC236}">
                <a16:creationId xmlns:a16="http://schemas.microsoft.com/office/drawing/2014/main" id="{B8EA8CDB-AD32-4FE7-AB2C-84C7F93D7434}"/>
              </a:ext>
            </a:extLst>
          </p:cNvPr>
          <p:cNvSpPr>
            <a:spLocks noGrp="1"/>
          </p:cNvSpPr>
          <p:nvPr>
            <p:ph sz="quarter" idx="14"/>
          </p:nvPr>
        </p:nvSpPr>
        <p:spPr>
          <a:xfrm>
            <a:off x="7508001" y="3557684"/>
            <a:ext cx="2174678" cy="2965701"/>
          </a:xfrm>
          <a:custGeom>
            <a:avLst/>
            <a:gdLst>
              <a:gd name="connsiteX0" fmla="*/ 1432112 w 2864223"/>
              <a:gd name="connsiteY0" fmla="*/ 0 h 4142062"/>
              <a:gd name="connsiteX1" fmla="*/ 2864223 w 2864223"/>
              <a:gd name="connsiteY1" fmla="*/ 2071031 h 4142062"/>
              <a:gd name="connsiteX2" fmla="*/ 1432112 w 2864223"/>
              <a:gd name="connsiteY2" fmla="*/ 4142062 h 4142062"/>
              <a:gd name="connsiteX3" fmla="*/ 0 w 2864223"/>
              <a:gd name="connsiteY3" fmla="*/ 2071031 h 4142062"/>
            </a:gdLst>
            <a:ahLst/>
            <a:cxnLst>
              <a:cxn ang="0">
                <a:pos x="connsiteX0" y="connsiteY0"/>
              </a:cxn>
              <a:cxn ang="0">
                <a:pos x="connsiteX1" y="connsiteY1"/>
              </a:cxn>
              <a:cxn ang="0">
                <a:pos x="connsiteX2" y="connsiteY2"/>
              </a:cxn>
              <a:cxn ang="0">
                <a:pos x="connsiteX3" y="connsiteY3"/>
              </a:cxn>
            </a:cxnLst>
            <a:rect l="l" t="t" r="r" b="b"/>
            <a:pathLst>
              <a:path w="2864223" h="4142062">
                <a:moveTo>
                  <a:pt x="1432112" y="0"/>
                </a:moveTo>
                <a:lnTo>
                  <a:pt x="2864223" y="2071031"/>
                </a:lnTo>
                <a:lnTo>
                  <a:pt x="1432112" y="4142062"/>
                </a:lnTo>
                <a:lnTo>
                  <a:pt x="0" y="2071031"/>
                </a:lnTo>
                <a:close/>
              </a:path>
            </a:pathLst>
          </a:custGeom>
          <a:pattFill prst="pct40">
            <a:fgClr>
              <a:srgbClr val="3A332B"/>
            </a:fgClr>
            <a:bgClr>
              <a:srgbClr val="FFFFFF"/>
            </a:bgClr>
          </a:pattFill>
        </p:spPr>
        <p:txBody>
          <a:bodyPr vert="horz" wrap="square" lIns="91440" tIns="45720" rIns="91440" bIns="45720" rtlCol="0">
            <a:noAutofit/>
          </a:bodyPr>
          <a:lstStyle>
            <a:lvl1pPr>
              <a:defRPr lang="en-US" smtClean="0"/>
            </a:lvl1pPr>
            <a:lvl2pPr>
              <a:defRPr lang="en-US" smtClean="0"/>
            </a:lvl2pPr>
            <a:lvl3pPr>
              <a:defRPr lang="en-US" smtClean="0"/>
            </a:lvl3pPr>
            <a:lvl4pPr>
              <a:defRPr lang="en-US" smtClean="0"/>
            </a:lvl4pPr>
            <a:lvl5pPr>
              <a:defRPr lang="en-CH"/>
            </a:lvl5pPr>
          </a:lstStyle>
          <a:p>
            <a:pPr lvl="0"/>
            <a:endParaRPr lang="en-US" dirty="0"/>
          </a:p>
        </p:txBody>
      </p:sp>
      <p:sp>
        <p:nvSpPr>
          <p:cNvPr id="24" name="Content Placeholder 23">
            <a:extLst>
              <a:ext uri="{FF2B5EF4-FFF2-40B4-BE49-F238E27FC236}">
                <a16:creationId xmlns:a16="http://schemas.microsoft.com/office/drawing/2014/main" id="{1A57EC1D-C2BE-438A-B06E-745989C60D6D}"/>
              </a:ext>
            </a:extLst>
          </p:cNvPr>
          <p:cNvSpPr>
            <a:spLocks noGrp="1"/>
          </p:cNvSpPr>
          <p:nvPr>
            <p:ph sz="quarter" idx="15"/>
          </p:nvPr>
        </p:nvSpPr>
        <p:spPr>
          <a:xfrm>
            <a:off x="7518177" y="441455"/>
            <a:ext cx="2174678" cy="2965701"/>
          </a:xfrm>
          <a:custGeom>
            <a:avLst/>
            <a:gdLst>
              <a:gd name="connsiteX0" fmla="*/ 1432112 w 2864223"/>
              <a:gd name="connsiteY0" fmla="*/ 0 h 4142062"/>
              <a:gd name="connsiteX1" fmla="*/ 2864223 w 2864223"/>
              <a:gd name="connsiteY1" fmla="*/ 2071031 h 4142062"/>
              <a:gd name="connsiteX2" fmla="*/ 1432112 w 2864223"/>
              <a:gd name="connsiteY2" fmla="*/ 4142062 h 4142062"/>
              <a:gd name="connsiteX3" fmla="*/ 0 w 2864223"/>
              <a:gd name="connsiteY3" fmla="*/ 2071031 h 4142062"/>
            </a:gdLst>
            <a:ahLst/>
            <a:cxnLst>
              <a:cxn ang="0">
                <a:pos x="connsiteX0" y="connsiteY0"/>
              </a:cxn>
              <a:cxn ang="0">
                <a:pos x="connsiteX1" y="connsiteY1"/>
              </a:cxn>
              <a:cxn ang="0">
                <a:pos x="connsiteX2" y="connsiteY2"/>
              </a:cxn>
              <a:cxn ang="0">
                <a:pos x="connsiteX3" y="connsiteY3"/>
              </a:cxn>
            </a:cxnLst>
            <a:rect l="l" t="t" r="r" b="b"/>
            <a:pathLst>
              <a:path w="2864223" h="4142062">
                <a:moveTo>
                  <a:pt x="1432112" y="0"/>
                </a:moveTo>
                <a:lnTo>
                  <a:pt x="2864223" y="2071031"/>
                </a:lnTo>
                <a:lnTo>
                  <a:pt x="1432112" y="4142062"/>
                </a:lnTo>
                <a:lnTo>
                  <a:pt x="0" y="2071031"/>
                </a:lnTo>
                <a:close/>
              </a:path>
            </a:pathLst>
          </a:custGeom>
          <a:pattFill prst="pct40">
            <a:fgClr>
              <a:srgbClr val="3A332B"/>
            </a:fgClr>
            <a:bgClr>
              <a:srgbClr val="FFFFFF"/>
            </a:bgClr>
          </a:pattFill>
        </p:spPr>
        <p:txBody>
          <a:bodyPr vert="horz" wrap="square" lIns="91440" tIns="45720" rIns="91440" bIns="45720" rtlCol="0">
            <a:noAutofit/>
          </a:bodyPr>
          <a:lstStyle>
            <a:lvl1pPr>
              <a:defRPr lang="en-US" smtClean="0"/>
            </a:lvl1pPr>
            <a:lvl2pPr>
              <a:defRPr lang="en-US" smtClean="0"/>
            </a:lvl2pPr>
            <a:lvl3pPr>
              <a:defRPr lang="en-US" smtClean="0"/>
            </a:lvl3pPr>
            <a:lvl4pPr>
              <a:defRPr lang="en-US" smtClean="0"/>
            </a:lvl4pPr>
            <a:lvl5pPr>
              <a:defRPr lang="en-CH"/>
            </a:lvl5pPr>
          </a:lstStyle>
          <a:p>
            <a:pPr lvl="0"/>
            <a:endParaRPr lang="en-US" dirty="0"/>
          </a:p>
        </p:txBody>
      </p:sp>
      <p:sp>
        <p:nvSpPr>
          <p:cNvPr id="27" name="Content Placeholder 26">
            <a:extLst>
              <a:ext uri="{FF2B5EF4-FFF2-40B4-BE49-F238E27FC236}">
                <a16:creationId xmlns:a16="http://schemas.microsoft.com/office/drawing/2014/main" id="{E49CAA2B-DE67-43B4-A8D0-FB7423D52A17}"/>
              </a:ext>
            </a:extLst>
          </p:cNvPr>
          <p:cNvSpPr>
            <a:spLocks noGrp="1"/>
          </p:cNvSpPr>
          <p:nvPr>
            <p:ph sz="quarter" idx="16"/>
          </p:nvPr>
        </p:nvSpPr>
        <p:spPr>
          <a:xfrm>
            <a:off x="8931033" y="2004932"/>
            <a:ext cx="2174678" cy="2965701"/>
          </a:xfrm>
          <a:custGeom>
            <a:avLst/>
            <a:gdLst>
              <a:gd name="connsiteX0" fmla="*/ 1432112 w 2864223"/>
              <a:gd name="connsiteY0" fmla="*/ 0 h 4142062"/>
              <a:gd name="connsiteX1" fmla="*/ 2864223 w 2864223"/>
              <a:gd name="connsiteY1" fmla="*/ 2071031 h 4142062"/>
              <a:gd name="connsiteX2" fmla="*/ 1432112 w 2864223"/>
              <a:gd name="connsiteY2" fmla="*/ 4142062 h 4142062"/>
              <a:gd name="connsiteX3" fmla="*/ 0 w 2864223"/>
              <a:gd name="connsiteY3" fmla="*/ 2071031 h 4142062"/>
            </a:gdLst>
            <a:ahLst/>
            <a:cxnLst>
              <a:cxn ang="0">
                <a:pos x="connsiteX0" y="connsiteY0"/>
              </a:cxn>
              <a:cxn ang="0">
                <a:pos x="connsiteX1" y="connsiteY1"/>
              </a:cxn>
              <a:cxn ang="0">
                <a:pos x="connsiteX2" y="connsiteY2"/>
              </a:cxn>
              <a:cxn ang="0">
                <a:pos x="connsiteX3" y="connsiteY3"/>
              </a:cxn>
            </a:cxnLst>
            <a:rect l="l" t="t" r="r" b="b"/>
            <a:pathLst>
              <a:path w="2864223" h="4142062">
                <a:moveTo>
                  <a:pt x="1432112" y="0"/>
                </a:moveTo>
                <a:lnTo>
                  <a:pt x="2864223" y="2071031"/>
                </a:lnTo>
                <a:lnTo>
                  <a:pt x="1432112" y="4142062"/>
                </a:lnTo>
                <a:lnTo>
                  <a:pt x="0" y="2071031"/>
                </a:lnTo>
                <a:close/>
              </a:path>
            </a:pathLst>
          </a:custGeom>
          <a:pattFill prst="pct40">
            <a:fgClr>
              <a:srgbClr val="3A332B"/>
            </a:fgClr>
            <a:bgClr>
              <a:srgbClr val="FFFFFF"/>
            </a:bgClr>
          </a:pattFill>
        </p:spPr>
        <p:txBody>
          <a:bodyPr vert="horz" wrap="square" lIns="91440" tIns="45720" rIns="91440" bIns="45720" rtlCol="0">
            <a:noAutofit/>
          </a:bodyPr>
          <a:lstStyle>
            <a:lvl1pPr>
              <a:defRPr lang="en-US" smtClean="0"/>
            </a:lvl1pPr>
            <a:lvl2pPr>
              <a:defRPr lang="en-US" smtClean="0"/>
            </a:lvl2pPr>
            <a:lvl3pPr>
              <a:defRPr lang="en-US" smtClean="0"/>
            </a:lvl3pPr>
            <a:lvl4pPr>
              <a:defRPr lang="en-US" smtClean="0"/>
            </a:lvl4pPr>
            <a:lvl5pPr>
              <a:defRPr lang="en-CH"/>
            </a:lvl5pPr>
          </a:lstStyle>
          <a:p>
            <a:pPr lvl="0"/>
            <a:endParaRPr lang="en-US" dirty="0"/>
          </a:p>
        </p:txBody>
      </p:sp>
    </p:spTree>
    <p:extLst>
      <p:ext uri="{BB962C8B-B14F-4D97-AF65-F5344CB8AC3E}">
        <p14:creationId xmlns:p14="http://schemas.microsoft.com/office/powerpoint/2010/main" val="448505412"/>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707AC-8BDD-4916-A714-8C625C3DC934}"/>
              </a:ext>
            </a:extLst>
          </p:cNvPr>
          <p:cNvSpPr>
            <a:spLocks noGrp="1"/>
          </p:cNvSpPr>
          <p:nvPr>
            <p:ph type="title"/>
          </p:nvPr>
        </p:nvSpPr>
        <p:spPr>
          <a:xfrm>
            <a:off x="7032397" y="810704"/>
            <a:ext cx="4062952" cy="1602557"/>
          </a:xfrm>
        </p:spPr>
        <p:txBody>
          <a:bodyPr anchor="b"/>
          <a:lstStyle>
            <a:lvl1pPr>
              <a:defRPr sz="3200"/>
            </a:lvl1pPr>
          </a:lstStyle>
          <a:p>
            <a:r>
              <a:rPr lang="en-US" dirty="0"/>
              <a:t>Click to edit Master title style</a:t>
            </a:r>
            <a:endParaRPr lang="en-CH" dirty="0"/>
          </a:p>
        </p:txBody>
      </p:sp>
      <p:sp>
        <p:nvSpPr>
          <p:cNvPr id="4" name="Text Placeholder 3">
            <a:extLst>
              <a:ext uri="{FF2B5EF4-FFF2-40B4-BE49-F238E27FC236}">
                <a16:creationId xmlns:a16="http://schemas.microsoft.com/office/drawing/2014/main" id="{D5879141-7E25-4C55-AD43-26CFC6DA43C3}"/>
              </a:ext>
            </a:extLst>
          </p:cNvPr>
          <p:cNvSpPr>
            <a:spLocks noGrp="1"/>
          </p:cNvSpPr>
          <p:nvPr>
            <p:ph type="body" sz="half" idx="2"/>
          </p:nvPr>
        </p:nvSpPr>
        <p:spPr>
          <a:xfrm>
            <a:off x="7032397" y="2439587"/>
            <a:ext cx="406295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Footer Placeholder 4">
            <a:extLst>
              <a:ext uri="{FF2B5EF4-FFF2-40B4-BE49-F238E27FC236}">
                <a16:creationId xmlns:a16="http://schemas.microsoft.com/office/drawing/2014/main" id="{ACA93C8F-810C-4757-ADE8-694A06B311DA}"/>
              </a:ext>
            </a:extLst>
          </p:cNvPr>
          <p:cNvSpPr>
            <a:spLocks noGrp="1"/>
          </p:cNvSpPr>
          <p:nvPr>
            <p:ph type="ftr" sz="quarter" idx="11"/>
          </p:nvPr>
        </p:nvSpPr>
        <p:spPr>
          <a:xfrm>
            <a:off x="7682845" y="6341477"/>
            <a:ext cx="3695759" cy="365125"/>
          </a:xfrm>
        </p:spPr>
        <p:txBody>
          <a:bodyPr/>
          <a:lstStyle/>
          <a:p>
            <a:r>
              <a:rPr lang="en-GB"/>
              <a:t>Introduction to JMeter</a:t>
            </a:r>
            <a:endParaRPr lang="en-CH" dirty="0"/>
          </a:p>
        </p:txBody>
      </p:sp>
      <p:sp>
        <p:nvSpPr>
          <p:cNvPr id="11" name="Slide Number Placeholder 5">
            <a:extLst>
              <a:ext uri="{FF2B5EF4-FFF2-40B4-BE49-F238E27FC236}">
                <a16:creationId xmlns:a16="http://schemas.microsoft.com/office/drawing/2014/main" id="{D8C7EC70-186E-4C95-9E95-5957F16C420A}"/>
              </a:ext>
            </a:extLst>
          </p:cNvPr>
          <p:cNvSpPr>
            <a:spLocks noGrp="1"/>
          </p:cNvSpPr>
          <p:nvPr>
            <p:ph type="sldNum" sz="quarter" idx="12"/>
          </p:nvPr>
        </p:nvSpPr>
        <p:spPr>
          <a:xfrm>
            <a:off x="11505903" y="6341476"/>
            <a:ext cx="454890" cy="365125"/>
          </a:xfrm>
        </p:spPr>
        <p:txBody>
          <a:bodyPr/>
          <a:lstStyle/>
          <a:p>
            <a:fld id="{F83574EE-9722-4CBE-9BDC-AAE30AD63463}" type="slidenum">
              <a:rPr lang="en-CH" smtClean="0"/>
              <a:t>‹#›</a:t>
            </a:fld>
            <a:endParaRPr lang="en-CH" dirty="0"/>
          </a:p>
        </p:txBody>
      </p:sp>
      <p:cxnSp>
        <p:nvCxnSpPr>
          <p:cNvPr id="12" name="Straight Connector 11">
            <a:extLst>
              <a:ext uri="{FF2B5EF4-FFF2-40B4-BE49-F238E27FC236}">
                <a16:creationId xmlns:a16="http://schemas.microsoft.com/office/drawing/2014/main" id="{67FB4BC3-1184-4364-AE67-9AD522CF6D93}"/>
              </a:ext>
            </a:extLst>
          </p:cNvPr>
          <p:cNvCxnSpPr/>
          <p:nvPr userDrawn="1"/>
        </p:nvCxnSpPr>
        <p:spPr>
          <a:xfrm>
            <a:off x="11458768" y="6350903"/>
            <a:ext cx="0" cy="3651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47025E8-D2C1-44BE-8771-060B5496D368}"/>
              </a:ext>
            </a:extLst>
          </p:cNvPr>
          <p:cNvSpPr/>
          <p:nvPr userDrawn="1"/>
        </p:nvSpPr>
        <p:spPr>
          <a:xfrm>
            <a:off x="103910" y="94671"/>
            <a:ext cx="11984180" cy="6668658"/>
          </a:xfrm>
          <a:prstGeom prst="rect">
            <a:avLst/>
          </a:prstGeom>
          <a:noFill/>
          <a:ln w="3175">
            <a:solidFill>
              <a:srgbClr val="1D22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pic>
        <p:nvPicPr>
          <p:cNvPr id="14" name="Picture 13" descr="A picture containing text, clipart&#10;&#10;Description automatically generated">
            <a:extLst>
              <a:ext uri="{FF2B5EF4-FFF2-40B4-BE49-F238E27FC236}">
                <a16:creationId xmlns:a16="http://schemas.microsoft.com/office/drawing/2014/main" id="{5DF5C36D-4BDD-47F8-B351-87209698B6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84454" y="94671"/>
            <a:ext cx="822490" cy="1028113"/>
          </a:xfrm>
          <a:prstGeom prst="rect">
            <a:avLst/>
          </a:prstGeom>
        </p:spPr>
      </p:pic>
      <p:sp>
        <p:nvSpPr>
          <p:cNvPr id="22" name="Content Placeholder 21">
            <a:extLst>
              <a:ext uri="{FF2B5EF4-FFF2-40B4-BE49-F238E27FC236}">
                <a16:creationId xmlns:a16="http://schemas.microsoft.com/office/drawing/2014/main" id="{C426FAA4-BEE8-4AA0-BAB9-BA3381307AE0}"/>
              </a:ext>
            </a:extLst>
          </p:cNvPr>
          <p:cNvSpPr>
            <a:spLocks noGrp="1"/>
          </p:cNvSpPr>
          <p:nvPr>
            <p:ph sz="quarter" idx="13"/>
          </p:nvPr>
        </p:nvSpPr>
        <p:spPr>
          <a:xfrm>
            <a:off x="397216" y="1163125"/>
            <a:ext cx="2415786" cy="2182759"/>
          </a:xfrm>
          <a:custGeom>
            <a:avLst/>
            <a:gdLst>
              <a:gd name="connsiteX0" fmla="*/ 545690 w 2415786"/>
              <a:gd name="connsiteY0" fmla="*/ 0 h 2182759"/>
              <a:gd name="connsiteX1" fmla="*/ 1870096 w 2415786"/>
              <a:gd name="connsiteY1" fmla="*/ 0 h 2182759"/>
              <a:gd name="connsiteX2" fmla="*/ 2415786 w 2415786"/>
              <a:gd name="connsiteY2" fmla="*/ 1091380 h 2182759"/>
              <a:gd name="connsiteX3" fmla="*/ 1870096 w 2415786"/>
              <a:gd name="connsiteY3" fmla="*/ 2182759 h 2182759"/>
              <a:gd name="connsiteX4" fmla="*/ 545690 w 2415786"/>
              <a:gd name="connsiteY4" fmla="*/ 2182759 h 2182759"/>
              <a:gd name="connsiteX5" fmla="*/ 0 w 2415786"/>
              <a:gd name="connsiteY5" fmla="*/ 1091380 h 2182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5786" h="2182759">
                <a:moveTo>
                  <a:pt x="545690" y="0"/>
                </a:moveTo>
                <a:lnTo>
                  <a:pt x="1870096" y="0"/>
                </a:lnTo>
                <a:lnTo>
                  <a:pt x="2415786" y="1091380"/>
                </a:lnTo>
                <a:lnTo>
                  <a:pt x="1870096" y="2182759"/>
                </a:lnTo>
                <a:lnTo>
                  <a:pt x="545690" y="2182759"/>
                </a:lnTo>
                <a:lnTo>
                  <a:pt x="0" y="1091380"/>
                </a:lnTo>
                <a:close/>
              </a:path>
            </a:pathLst>
          </a:custGeom>
          <a:pattFill prst="pct40">
            <a:fgClr>
              <a:srgbClr val="3A332B"/>
            </a:fgClr>
            <a:bgClr>
              <a:srgbClr val="FFFFFF"/>
            </a:bgClr>
          </a:pattFill>
        </p:spPr>
        <p:txBody>
          <a:bodyPr vert="horz" wrap="square" lIns="91440" tIns="45720" rIns="91440" bIns="45720" rtlCol="0">
            <a:noAutofit/>
          </a:bodyPr>
          <a:lstStyle>
            <a:lvl1pPr>
              <a:defRPr lang="en-US" smtClean="0"/>
            </a:lvl1pPr>
            <a:lvl2pPr>
              <a:defRPr lang="en-US" smtClean="0"/>
            </a:lvl2pPr>
            <a:lvl3pPr>
              <a:defRPr lang="en-US" smtClean="0"/>
            </a:lvl3pPr>
            <a:lvl4pPr>
              <a:defRPr lang="en-US" smtClean="0"/>
            </a:lvl4pPr>
            <a:lvl5pPr>
              <a:defRPr lang="en-CH"/>
            </a:lvl5pPr>
          </a:lstStyle>
          <a:p>
            <a:pPr lvl="0"/>
            <a:r>
              <a:rPr lang="en-US" dirty="0"/>
              <a:t>Click to edit Master text</a:t>
            </a:r>
            <a:endParaRPr lang="en-CH" dirty="0"/>
          </a:p>
        </p:txBody>
      </p:sp>
      <p:sp>
        <p:nvSpPr>
          <p:cNvPr id="23" name="Content Placeholder 22">
            <a:extLst>
              <a:ext uri="{FF2B5EF4-FFF2-40B4-BE49-F238E27FC236}">
                <a16:creationId xmlns:a16="http://schemas.microsoft.com/office/drawing/2014/main" id="{9DF0E2E9-5D19-41FC-AC56-F202748B338D}"/>
              </a:ext>
            </a:extLst>
          </p:cNvPr>
          <p:cNvSpPr>
            <a:spLocks noGrp="1"/>
          </p:cNvSpPr>
          <p:nvPr>
            <p:ph sz="quarter" idx="19"/>
          </p:nvPr>
        </p:nvSpPr>
        <p:spPr>
          <a:xfrm>
            <a:off x="2360261" y="2337620"/>
            <a:ext cx="2415786" cy="2182759"/>
          </a:xfrm>
          <a:custGeom>
            <a:avLst/>
            <a:gdLst>
              <a:gd name="connsiteX0" fmla="*/ 545690 w 2415786"/>
              <a:gd name="connsiteY0" fmla="*/ 0 h 2182759"/>
              <a:gd name="connsiteX1" fmla="*/ 1870096 w 2415786"/>
              <a:gd name="connsiteY1" fmla="*/ 0 h 2182759"/>
              <a:gd name="connsiteX2" fmla="*/ 2415786 w 2415786"/>
              <a:gd name="connsiteY2" fmla="*/ 1091380 h 2182759"/>
              <a:gd name="connsiteX3" fmla="*/ 1870096 w 2415786"/>
              <a:gd name="connsiteY3" fmla="*/ 2182759 h 2182759"/>
              <a:gd name="connsiteX4" fmla="*/ 545690 w 2415786"/>
              <a:gd name="connsiteY4" fmla="*/ 2182759 h 2182759"/>
              <a:gd name="connsiteX5" fmla="*/ 0 w 2415786"/>
              <a:gd name="connsiteY5" fmla="*/ 1091380 h 2182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5786" h="2182759">
                <a:moveTo>
                  <a:pt x="545690" y="0"/>
                </a:moveTo>
                <a:lnTo>
                  <a:pt x="1870096" y="0"/>
                </a:lnTo>
                <a:lnTo>
                  <a:pt x="2415786" y="1091380"/>
                </a:lnTo>
                <a:lnTo>
                  <a:pt x="1870096" y="2182759"/>
                </a:lnTo>
                <a:lnTo>
                  <a:pt x="545690" y="2182759"/>
                </a:lnTo>
                <a:lnTo>
                  <a:pt x="0" y="1091380"/>
                </a:lnTo>
                <a:close/>
              </a:path>
            </a:pathLst>
          </a:custGeom>
          <a:pattFill prst="pct40">
            <a:fgClr>
              <a:srgbClr val="3A332B"/>
            </a:fgClr>
            <a:bgClr>
              <a:srgbClr val="FFFFFF"/>
            </a:bgClr>
          </a:pattFill>
        </p:spPr>
        <p:txBody>
          <a:bodyPr vert="horz" wrap="square" lIns="91440" tIns="45720" rIns="91440" bIns="45720" rtlCol="0">
            <a:noAutofit/>
          </a:bodyPr>
          <a:lstStyle>
            <a:lvl1pPr>
              <a:defRPr lang="en-US" smtClean="0"/>
            </a:lvl1pPr>
            <a:lvl2pPr>
              <a:defRPr lang="en-US" smtClean="0"/>
            </a:lvl2pPr>
            <a:lvl3pPr>
              <a:defRPr lang="en-US" smtClean="0"/>
            </a:lvl3pPr>
            <a:lvl4pPr>
              <a:defRPr lang="en-US" smtClean="0"/>
            </a:lvl4pPr>
            <a:lvl5pPr>
              <a:defRPr lang="en-CH"/>
            </a:lvl5pPr>
          </a:lstStyle>
          <a:p>
            <a:pPr lvl="0"/>
            <a:r>
              <a:rPr lang="en-US" dirty="0"/>
              <a:t>Click to edit Master text</a:t>
            </a:r>
            <a:endParaRPr lang="en-CH" dirty="0"/>
          </a:p>
        </p:txBody>
      </p:sp>
      <p:sp>
        <p:nvSpPr>
          <p:cNvPr id="24" name="Content Placeholder 23">
            <a:extLst>
              <a:ext uri="{FF2B5EF4-FFF2-40B4-BE49-F238E27FC236}">
                <a16:creationId xmlns:a16="http://schemas.microsoft.com/office/drawing/2014/main" id="{651676BB-E028-48C5-949C-BFDD03F69E54}"/>
              </a:ext>
            </a:extLst>
          </p:cNvPr>
          <p:cNvSpPr>
            <a:spLocks noGrp="1"/>
          </p:cNvSpPr>
          <p:nvPr>
            <p:ph sz="quarter" idx="20"/>
          </p:nvPr>
        </p:nvSpPr>
        <p:spPr>
          <a:xfrm>
            <a:off x="4309859" y="3552456"/>
            <a:ext cx="2415786" cy="2182759"/>
          </a:xfrm>
          <a:custGeom>
            <a:avLst/>
            <a:gdLst>
              <a:gd name="connsiteX0" fmla="*/ 545690 w 2415786"/>
              <a:gd name="connsiteY0" fmla="*/ 0 h 2182759"/>
              <a:gd name="connsiteX1" fmla="*/ 1870096 w 2415786"/>
              <a:gd name="connsiteY1" fmla="*/ 0 h 2182759"/>
              <a:gd name="connsiteX2" fmla="*/ 2415786 w 2415786"/>
              <a:gd name="connsiteY2" fmla="*/ 1091380 h 2182759"/>
              <a:gd name="connsiteX3" fmla="*/ 1870096 w 2415786"/>
              <a:gd name="connsiteY3" fmla="*/ 2182759 h 2182759"/>
              <a:gd name="connsiteX4" fmla="*/ 545690 w 2415786"/>
              <a:gd name="connsiteY4" fmla="*/ 2182759 h 2182759"/>
              <a:gd name="connsiteX5" fmla="*/ 0 w 2415786"/>
              <a:gd name="connsiteY5" fmla="*/ 1091380 h 2182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5786" h="2182759">
                <a:moveTo>
                  <a:pt x="545690" y="0"/>
                </a:moveTo>
                <a:lnTo>
                  <a:pt x="1870096" y="0"/>
                </a:lnTo>
                <a:lnTo>
                  <a:pt x="2415786" y="1091380"/>
                </a:lnTo>
                <a:lnTo>
                  <a:pt x="1870096" y="2182759"/>
                </a:lnTo>
                <a:lnTo>
                  <a:pt x="545690" y="2182759"/>
                </a:lnTo>
                <a:lnTo>
                  <a:pt x="0" y="1091380"/>
                </a:lnTo>
                <a:close/>
              </a:path>
            </a:pathLst>
          </a:custGeom>
          <a:pattFill prst="pct40">
            <a:fgClr>
              <a:srgbClr val="3A332B"/>
            </a:fgClr>
            <a:bgClr>
              <a:srgbClr val="FFFFFF"/>
            </a:bgClr>
          </a:pattFill>
        </p:spPr>
        <p:txBody>
          <a:bodyPr vert="horz" wrap="square" lIns="91440" tIns="45720" rIns="91440" bIns="45720" rtlCol="0">
            <a:noAutofit/>
          </a:bodyPr>
          <a:lstStyle>
            <a:lvl1pPr>
              <a:defRPr lang="en-US" smtClean="0"/>
            </a:lvl1pPr>
            <a:lvl2pPr>
              <a:defRPr lang="en-US" smtClean="0"/>
            </a:lvl2pPr>
            <a:lvl3pPr>
              <a:defRPr lang="en-US" smtClean="0"/>
            </a:lvl3pPr>
            <a:lvl4pPr>
              <a:defRPr lang="en-US" smtClean="0"/>
            </a:lvl4pPr>
            <a:lvl5pPr>
              <a:defRPr lang="en-CH"/>
            </a:lvl5pPr>
          </a:lstStyle>
          <a:p>
            <a:pPr lvl="0"/>
            <a:r>
              <a:rPr lang="en-US" dirty="0"/>
              <a:t>Click to edit Master text</a:t>
            </a:r>
            <a:endParaRPr lang="en-CH" dirty="0"/>
          </a:p>
        </p:txBody>
      </p:sp>
    </p:spTree>
    <p:extLst>
      <p:ext uri="{BB962C8B-B14F-4D97-AF65-F5344CB8AC3E}">
        <p14:creationId xmlns:p14="http://schemas.microsoft.com/office/powerpoint/2010/main" val="2206874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F39B60D-541B-48BD-88BE-6F8122CED9CC}"/>
              </a:ext>
            </a:extLst>
          </p:cNvPr>
          <p:cNvSpPr/>
          <p:nvPr userDrawn="1"/>
        </p:nvSpPr>
        <p:spPr>
          <a:xfrm>
            <a:off x="103910" y="94671"/>
            <a:ext cx="11984180" cy="6668658"/>
          </a:xfrm>
          <a:prstGeom prst="rect">
            <a:avLst/>
          </a:prstGeom>
          <a:noFill/>
          <a:ln w="3175">
            <a:solidFill>
              <a:srgbClr val="1D22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pic>
        <p:nvPicPr>
          <p:cNvPr id="14" name="Picture 13" descr="A person standing on a rock&#10;&#10;Description automatically generated with medium confidence">
            <a:extLst>
              <a:ext uri="{FF2B5EF4-FFF2-40B4-BE49-F238E27FC236}">
                <a16:creationId xmlns:a16="http://schemas.microsoft.com/office/drawing/2014/main" id="{A59151AF-01E7-4926-B9C2-B271A48AB65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3044880"/>
          </a:xfrm>
          <a:prstGeom prst="rect">
            <a:avLst/>
          </a:prstGeom>
        </p:spPr>
      </p:pic>
      <p:sp>
        <p:nvSpPr>
          <p:cNvPr id="18" name="Text Placeholder 7">
            <a:extLst>
              <a:ext uri="{FF2B5EF4-FFF2-40B4-BE49-F238E27FC236}">
                <a16:creationId xmlns:a16="http://schemas.microsoft.com/office/drawing/2014/main" id="{E8ECDD7A-6A19-4BF5-B694-604D9776129F}"/>
              </a:ext>
            </a:extLst>
          </p:cNvPr>
          <p:cNvSpPr>
            <a:spLocks noGrp="1"/>
          </p:cNvSpPr>
          <p:nvPr>
            <p:ph type="body" sz="quarter" idx="14" hasCustomPrompt="1"/>
          </p:nvPr>
        </p:nvSpPr>
        <p:spPr>
          <a:xfrm>
            <a:off x="632904" y="3966584"/>
            <a:ext cx="2380555" cy="641350"/>
          </a:xfrm>
        </p:spPr>
        <p:txBody>
          <a:bodyPr>
            <a:normAutofit/>
          </a:bodyPr>
          <a:lstStyle>
            <a:lvl1pPr marL="0" indent="0">
              <a:buNone/>
              <a:defRPr sz="2000" b="1" i="0"/>
            </a:lvl1pPr>
          </a:lstStyle>
          <a:p>
            <a:pPr lvl="0"/>
            <a:r>
              <a:rPr lang="en-US" dirty="0"/>
              <a:t>Click here</a:t>
            </a:r>
            <a:endParaRPr lang="en-CH" dirty="0"/>
          </a:p>
        </p:txBody>
      </p:sp>
      <p:sp>
        <p:nvSpPr>
          <p:cNvPr id="19" name="Text Placeholder 16">
            <a:extLst>
              <a:ext uri="{FF2B5EF4-FFF2-40B4-BE49-F238E27FC236}">
                <a16:creationId xmlns:a16="http://schemas.microsoft.com/office/drawing/2014/main" id="{EF558F53-2478-41D3-AB43-E30030971F36}"/>
              </a:ext>
            </a:extLst>
          </p:cNvPr>
          <p:cNvSpPr>
            <a:spLocks noGrp="1"/>
          </p:cNvSpPr>
          <p:nvPr>
            <p:ph type="body" sz="quarter" idx="17"/>
          </p:nvPr>
        </p:nvSpPr>
        <p:spPr>
          <a:xfrm>
            <a:off x="632904" y="4607934"/>
            <a:ext cx="2380555" cy="1357198"/>
          </a:xfrm>
        </p:spPr>
        <p:txBody>
          <a:bodyPr/>
          <a:lstStyle>
            <a:lvl1pPr marL="228600" indent="-228600">
              <a:buFontTx/>
              <a:buBlip>
                <a:blip r:embed="rId3"/>
              </a:buBlip>
              <a:defRPr sz="1800"/>
            </a:lvl1pPr>
            <a:lvl2pPr marL="685800" indent="-228600">
              <a:buFontTx/>
              <a:buBlip>
                <a:blip r:embed="rId3"/>
              </a:buBlip>
              <a:defRPr sz="1600"/>
            </a:lvl2pPr>
            <a:lvl3pPr marL="1143000" indent="-228600">
              <a:buFontTx/>
              <a:buBlip>
                <a:blip r:embed="rId3"/>
              </a:buBlip>
              <a:defRPr sz="1400"/>
            </a:lvl3pPr>
          </a:lstStyle>
          <a:p>
            <a:pPr lvl="0"/>
            <a:r>
              <a:rPr lang="en-US" dirty="0"/>
              <a:t>Click to edit Master text styles</a:t>
            </a:r>
          </a:p>
          <a:p>
            <a:pPr lvl="1"/>
            <a:r>
              <a:rPr lang="en-US" dirty="0"/>
              <a:t>Second level</a:t>
            </a:r>
          </a:p>
          <a:p>
            <a:pPr lvl="2"/>
            <a:r>
              <a:rPr lang="en-US" dirty="0"/>
              <a:t>Third level</a:t>
            </a:r>
          </a:p>
        </p:txBody>
      </p:sp>
      <p:sp>
        <p:nvSpPr>
          <p:cNvPr id="20" name="Text Placeholder 7">
            <a:extLst>
              <a:ext uri="{FF2B5EF4-FFF2-40B4-BE49-F238E27FC236}">
                <a16:creationId xmlns:a16="http://schemas.microsoft.com/office/drawing/2014/main" id="{FB67DC81-CB5B-4D90-A502-C9D08B5710F4}"/>
              </a:ext>
            </a:extLst>
          </p:cNvPr>
          <p:cNvSpPr>
            <a:spLocks noGrp="1"/>
          </p:cNvSpPr>
          <p:nvPr>
            <p:ph type="body" sz="quarter" idx="18" hasCustomPrompt="1"/>
          </p:nvPr>
        </p:nvSpPr>
        <p:spPr>
          <a:xfrm>
            <a:off x="3992546" y="3966584"/>
            <a:ext cx="2380555" cy="641350"/>
          </a:xfrm>
        </p:spPr>
        <p:txBody>
          <a:bodyPr>
            <a:normAutofit/>
          </a:bodyPr>
          <a:lstStyle>
            <a:lvl1pPr marL="0" indent="0">
              <a:buNone/>
              <a:defRPr sz="2000" b="1" i="0"/>
            </a:lvl1pPr>
          </a:lstStyle>
          <a:p>
            <a:pPr lvl="0"/>
            <a:r>
              <a:rPr lang="en-US" dirty="0"/>
              <a:t>Click here</a:t>
            </a:r>
            <a:endParaRPr lang="en-CH" dirty="0"/>
          </a:p>
        </p:txBody>
      </p:sp>
      <p:sp>
        <p:nvSpPr>
          <p:cNvPr id="21" name="Text Placeholder 16">
            <a:extLst>
              <a:ext uri="{FF2B5EF4-FFF2-40B4-BE49-F238E27FC236}">
                <a16:creationId xmlns:a16="http://schemas.microsoft.com/office/drawing/2014/main" id="{6C664843-7DA2-4999-AA7D-54020D4836EA}"/>
              </a:ext>
            </a:extLst>
          </p:cNvPr>
          <p:cNvSpPr>
            <a:spLocks noGrp="1"/>
          </p:cNvSpPr>
          <p:nvPr>
            <p:ph type="body" sz="quarter" idx="19"/>
          </p:nvPr>
        </p:nvSpPr>
        <p:spPr>
          <a:xfrm>
            <a:off x="3992546" y="4607934"/>
            <a:ext cx="2380555" cy="1357198"/>
          </a:xfrm>
        </p:spPr>
        <p:txBody>
          <a:bodyPr/>
          <a:lstStyle>
            <a:lvl1pPr marL="228600" indent="-228600">
              <a:buFontTx/>
              <a:buBlip>
                <a:blip r:embed="rId3"/>
              </a:buBlip>
              <a:defRPr sz="1800"/>
            </a:lvl1pPr>
            <a:lvl2pPr marL="685800" indent="-228600">
              <a:buFontTx/>
              <a:buBlip>
                <a:blip r:embed="rId3"/>
              </a:buBlip>
              <a:defRPr sz="1600"/>
            </a:lvl2pPr>
            <a:lvl3pPr marL="1143000" indent="-228600">
              <a:buFontTx/>
              <a:buBlip>
                <a:blip r:embed="rId3"/>
              </a:buBlip>
              <a:defRPr sz="1400"/>
            </a:lvl3pPr>
          </a:lstStyle>
          <a:p>
            <a:pPr lvl="0"/>
            <a:r>
              <a:rPr lang="en-US" dirty="0"/>
              <a:t>Click to edit Master text styles</a:t>
            </a:r>
          </a:p>
          <a:p>
            <a:pPr lvl="1"/>
            <a:r>
              <a:rPr lang="en-US" dirty="0"/>
              <a:t>Second level</a:t>
            </a:r>
          </a:p>
          <a:p>
            <a:pPr lvl="2"/>
            <a:r>
              <a:rPr lang="en-US" dirty="0"/>
              <a:t>Third level</a:t>
            </a:r>
          </a:p>
        </p:txBody>
      </p:sp>
      <p:sp>
        <p:nvSpPr>
          <p:cNvPr id="22" name="Text Placeholder 7">
            <a:extLst>
              <a:ext uri="{FF2B5EF4-FFF2-40B4-BE49-F238E27FC236}">
                <a16:creationId xmlns:a16="http://schemas.microsoft.com/office/drawing/2014/main" id="{890EF960-6941-4A96-94A2-716BD0FEFFE4}"/>
              </a:ext>
            </a:extLst>
          </p:cNvPr>
          <p:cNvSpPr>
            <a:spLocks noGrp="1"/>
          </p:cNvSpPr>
          <p:nvPr>
            <p:ph type="body" sz="quarter" idx="20" hasCustomPrompt="1"/>
          </p:nvPr>
        </p:nvSpPr>
        <p:spPr>
          <a:xfrm>
            <a:off x="7352188" y="3970329"/>
            <a:ext cx="2380555" cy="641350"/>
          </a:xfrm>
        </p:spPr>
        <p:txBody>
          <a:bodyPr>
            <a:normAutofit/>
          </a:bodyPr>
          <a:lstStyle>
            <a:lvl1pPr marL="0" indent="0">
              <a:buNone/>
              <a:defRPr sz="2000" b="1" i="0"/>
            </a:lvl1pPr>
          </a:lstStyle>
          <a:p>
            <a:pPr lvl="0"/>
            <a:r>
              <a:rPr lang="en-US" dirty="0"/>
              <a:t>Click here</a:t>
            </a:r>
            <a:endParaRPr lang="en-CH" dirty="0"/>
          </a:p>
        </p:txBody>
      </p:sp>
      <p:sp>
        <p:nvSpPr>
          <p:cNvPr id="23" name="Text Placeholder 16">
            <a:extLst>
              <a:ext uri="{FF2B5EF4-FFF2-40B4-BE49-F238E27FC236}">
                <a16:creationId xmlns:a16="http://schemas.microsoft.com/office/drawing/2014/main" id="{83881A67-A8A9-4764-B696-E2BA926E0507}"/>
              </a:ext>
            </a:extLst>
          </p:cNvPr>
          <p:cNvSpPr>
            <a:spLocks noGrp="1"/>
          </p:cNvSpPr>
          <p:nvPr>
            <p:ph type="body" sz="quarter" idx="21"/>
          </p:nvPr>
        </p:nvSpPr>
        <p:spPr>
          <a:xfrm>
            <a:off x="7352188" y="4611679"/>
            <a:ext cx="2380555" cy="1357198"/>
          </a:xfrm>
        </p:spPr>
        <p:txBody>
          <a:bodyPr/>
          <a:lstStyle>
            <a:lvl1pPr marL="228600" indent="-228600">
              <a:buFontTx/>
              <a:buBlip>
                <a:blip r:embed="rId3"/>
              </a:buBlip>
              <a:defRPr sz="1800"/>
            </a:lvl1pPr>
            <a:lvl2pPr marL="685800" indent="-228600">
              <a:buFontTx/>
              <a:buBlip>
                <a:blip r:embed="rId3"/>
              </a:buBlip>
              <a:defRPr sz="1600"/>
            </a:lvl2pPr>
            <a:lvl3pPr marL="1143000" indent="-228600">
              <a:buFontTx/>
              <a:buBlip>
                <a:blip r:embed="rId3"/>
              </a:buBlip>
              <a:defRPr sz="1400"/>
            </a:lvl3pPr>
          </a:lstStyle>
          <a:p>
            <a:pPr lvl="0"/>
            <a:r>
              <a:rPr lang="en-US" dirty="0"/>
              <a:t>Click to edit Master text styles</a:t>
            </a:r>
          </a:p>
          <a:p>
            <a:pPr lvl="1"/>
            <a:r>
              <a:rPr lang="en-US" dirty="0"/>
              <a:t>Second level</a:t>
            </a:r>
          </a:p>
          <a:p>
            <a:pPr lvl="2"/>
            <a:r>
              <a:rPr lang="en-US" dirty="0"/>
              <a:t>Third level</a:t>
            </a:r>
          </a:p>
        </p:txBody>
      </p:sp>
      <p:sp>
        <p:nvSpPr>
          <p:cNvPr id="24" name="Footer Placeholder 4">
            <a:extLst>
              <a:ext uri="{FF2B5EF4-FFF2-40B4-BE49-F238E27FC236}">
                <a16:creationId xmlns:a16="http://schemas.microsoft.com/office/drawing/2014/main" id="{72A8E9C1-0405-4814-B8AE-EA22A4DFBB18}"/>
              </a:ext>
            </a:extLst>
          </p:cNvPr>
          <p:cNvSpPr>
            <a:spLocks noGrp="1"/>
          </p:cNvSpPr>
          <p:nvPr>
            <p:ph type="ftr" sz="quarter" idx="11"/>
          </p:nvPr>
        </p:nvSpPr>
        <p:spPr>
          <a:xfrm>
            <a:off x="838200" y="6356350"/>
            <a:ext cx="4114800" cy="365125"/>
          </a:xfrm>
        </p:spPr>
        <p:txBody>
          <a:bodyPr/>
          <a:lstStyle/>
          <a:p>
            <a:r>
              <a:rPr lang="en-GB"/>
              <a:t>Introduction to JMeter</a:t>
            </a:r>
            <a:endParaRPr lang="en-CH"/>
          </a:p>
        </p:txBody>
      </p:sp>
      <p:sp>
        <p:nvSpPr>
          <p:cNvPr id="25" name="Slide Number Placeholder 5">
            <a:extLst>
              <a:ext uri="{FF2B5EF4-FFF2-40B4-BE49-F238E27FC236}">
                <a16:creationId xmlns:a16="http://schemas.microsoft.com/office/drawing/2014/main" id="{BC6466E8-6C69-488C-981A-1E8140BDAE34}"/>
              </a:ext>
            </a:extLst>
          </p:cNvPr>
          <p:cNvSpPr>
            <a:spLocks noGrp="1"/>
          </p:cNvSpPr>
          <p:nvPr>
            <p:ph type="sldNum" sz="quarter" idx="12"/>
          </p:nvPr>
        </p:nvSpPr>
        <p:spPr>
          <a:xfrm>
            <a:off x="166256" y="6356349"/>
            <a:ext cx="454890" cy="365125"/>
          </a:xfrm>
        </p:spPr>
        <p:txBody>
          <a:bodyPr/>
          <a:lstStyle/>
          <a:p>
            <a:fld id="{F83574EE-9722-4CBE-9BDC-AAE30AD63463}" type="slidenum">
              <a:rPr lang="en-CH" smtClean="0"/>
              <a:t>‹#›</a:t>
            </a:fld>
            <a:endParaRPr lang="en-CH" dirty="0"/>
          </a:p>
        </p:txBody>
      </p:sp>
      <p:cxnSp>
        <p:nvCxnSpPr>
          <p:cNvPr id="26" name="Straight Connector 25">
            <a:extLst>
              <a:ext uri="{FF2B5EF4-FFF2-40B4-BE49-F238E27FC236}">
                <a16:creationId xmlns:a16="http://schemas.microsoft.com/office/drawing/2014/main" id="{6D0DF3B7-C095-4D4B-8C38-04E1C486CD5F}"/>
              </a:ext>
            </a:extLst>
          </p:cNvPr>
          <p:cNvCxnSpPr/>
          <p:nvPr userDrawn="1"/>
        </p:nvCxnSpPr>
        <p:spPr>
          <a:xfrm>
            <a:off x="701964" y="6356350"/>
            <a:ext cx="0" cy="3651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4C207DA6-7B97-473B-8F86-5A167C7F47A1}"/>
              </a:ext>
            </a:extLst>
          </p:cNvPr>
          <p:cNvSpPr>
            <a:spLocks noGrp="1"/>
          </p:cNvSpPr>
          <p:nvPr>
            <p:ph sz="quarter" idx="16"/>
          </p:nvPr>
        </p:nvSpPr>
        <p:spPr>
          <a:xfrm>
            <a:off x="930535" y="1960407"/>
            <a:ext cx="1826355" cy="1737249"/>
          </a:xfrm>
          <a:custGeom>
            <a:avLst/>
            <a:gdLst>
              <a:gd name="connsiteX0" fmla="*/ 995081 w 1990162"/>
              <a:gd name="connsiteY0" fmla="*/ 0 h 1875906"/>
              <a:gd name="connsiteX1" fmla="*/ 1990162 w 1990162"/>
              <a:gd name="connsiteY1" fmla="*/ 937953 h 1875906"/>
              <a:gd name="connsiteX2" fmla="*/ 995081 w 1990162"/>
              <a:gd name="connsiteY2" fmla="*/ 1875906 h 1875906"/>
              <a:gd name="connsiteX3" fmla="*/ 0 w 1990162"/>
              <a:gd name="connsiteY3" fmla="*/ 937953 h 1875906"/>
              <a:gd name="connsiteX4" fmla="*/ 995081 w 1990162"/>
              <a:gd name="connsiteY4" fmla="*/ 0 h 1875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0162" h="1875906">
                <a:moveTo>
                  <a:pt x="995081" y="0"/>
                </a:moveTo>
                <a:cubicBezTo>
                  <a:pt x="1544649" y="0"/>
                  <a:pt x="1990162" y="419936"/>
                  <a:pt x="1990162" y="937953"/>
                </a:cubicBezTo>
                <a:cubicBezTo>
                  <a:pt x="1990162" y="1455970"/>
                  <a:pt x="1544649" y="1875906"/>
                  <a:pt x="995081" y="1875906"/>
                </a:cubicBezTo>
                <a:cubicBezTo>
                  <a:pt x="445513" y="1875906"/>
                  <a:pt x="0" y="1455970"/>
                  <a:pt x="0" y="937953"/>
                </a:cubicBezTo>
                <a:cubicBezTo>
                  <a:pt x="0" y="419936"/>
                  <a:pt x="445513" y="0"/>
                  <a:pt x="995081" y="0"/>
                </a:cubicBezTo>
                <a:close/>
              </a:path>
            </a:pathLst>
          </a:custGeom>
          <a:pattFill prst="pct40">
            <a:fgClr>
              <a:srgbClr val="3A332B"/>
            </a:fgClr>
            <a:bgClr>
              <a:srgbClr val="FFFFFF"/>
            </a:bgClr>
          </a:pattFill>
          <a:ln w="76200">
            <a:solidFill>
              <a:srgbClr val="DAD9D9"/>
            </a:solidFill>
          </a:ln>
        </p:spPr>
        <p:txBody>
          <a:bodyPr vert="horz" wrap="square" lIns="91440" tIns="45720" rIns="91440" bIns="45720" rtlCol="0">
            <a:noAutofit/>
          </a:bodyPr>
          <a:lstStyle>
            <a:lvl1pPr>
              <a:defRPr lang="en-CH" dirty="0"/>
            </a:lvl1pPr>
          </a:lstStyle>
          <a:p>
            <a:pPr lvl="0"/>
            <a:r>
              <a:rPr lang="en-US" dirty="0"/>
              <a:t>Click to edit</a:t>
            </a:r>
            <a:endParaRPr lang="en-CH" dirty="0"/>
          </a:p>
        </p:txBody>
      </p:sp>
      <p:sp>
        <p:nvSpPr>
          <p:cNvPr id="28" name="Content Placeholder 27">
            <a:extLst>
              <a:ext uri="{FF2B5EF4-FFF2-40B4-BE49-F238E27FC236}">
                <a16:creationId xmlns:a16="http://schemas.microsoft.com/office/drawing/2014/main" id="{6F6956E9-804C-4BF1-B8B0-D84014B7A63A}"/>
              </a:ext>
            </a:extLst>
          </p:cNvPr>
          <p:cNvSpPr>
            <a:spLocks noGrp="1"/>
          </p:cNvSpPr>
          <p:nvPr>
            <p:ph sz="quarter" idx="22"/>
          </p:nvPr>
        </p:nvSpPr>
        <p:spPr>
          <a:xfrm>
            <a:off x="4269645" y="1960407"/>
            <a:ext cx="1826355" cy="1737249"/>
          </a:xfrm>
          <a:custGeom>
            <a:avLst/>
            <a:gdLst>
              <a:gd name="connsiteX0" fmla="*/ 995081 w 1990162"/>
              <a:gd name="connsiteY0" fmla="*/ 0 h 1875906"/>
              <a:gd name="connsiteX1" fmla="*/ 1990162 w 1990162"/>
              <a:gd name="connsiteY1" fmla="*/ 937953 h 1875906"/>
              <a:gd name="connsiteX2" fmla="*/ 995081 w 1990162"/>
              <a:gd name="connsiteY2" fmla="*/ 1875906 h 1875906"/>
              <a:gd name="connsiteX3" fmla="*/ 0 w 1990162"/>
              <a:gd name="connsiteY3" fmla="*/ 937953 h 1875906"/>
              <a:gd name="connsiteX4" fmla="*/ 995081 w 1990162"/>
              <a:gd name="connsiteY4" fmla="*/ 0 h 1875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0162" h="1875906">
                <a:moveTo>
                  <a:pt x="995081" y="0"/>
                </a:moveTo>
                <a:cubicBezTo>
                  <a:pt x="1544649" y="0"/>
                  <a:pt x="1990162" y="419936"/>
                  <a:pt x="1990162" y="937953"/>
                </a:cubicBezTo>
                <a:cubicBezTo>
                  <a:pt x="1990162" y="1455970"/>
                  <a:pt x="1544649" y="1875906"/>
                  <a:pt x="995081" y="1875906"/>
                </a:cubicBezTo>
                <a:cubicBezTo>
                  <a:pt x="445513" y="1875906"/>
                  <a:pt x="0" y="1455970"/>
                  <a:pt x="0" y="937953"/>
                </a:cubicBezTo>
                <a:cubicBezTo>
                  <a:pt x="0" y="419936"/>
                  <a:pt x="445513" y="0"/>
                  <a:pt x="995081" y="0"/>
                </a:cubicBezTo>
                <a:close/>
              </a:path>
            </a:pathLst>
          </a:custGeom>
          <a:pattFill prst="pct40">
            <a:fgClr>
              <a:srgbClr val="3A332B"/>
            </a:fgClr>
            <a:bgClr>
              <a:srgbClr val="FFFFFF"/>
            </a:bgClr>
          </a:pattFill>
          <a:ln w="76200">
            <a:solidFill>
              <a:srgbClr val="DAD9D9"/>
            </a:solidFill>
          </a:ln>
        </p:spPr>
        <p:txBody>
          <a:bodyPr vert="horz" wrap="square" lIns="91440" tIns="45720" rIns="91440" bIns="45720" rtlCol="0">
            <a:noAutofit/>
          </a:bodyPr>
          <a:lstStyle>
            <a:lvl1pPr>
              <a:defRPr lang="en-CH" dirty="0"/>
            </a:lvl1pPr>
          </a:lstStyle>
          <a:p>
            <a:pPr lvl="0"/>
            <a:r>
              <a:rPr lang="en-US" dirty="0"/>
              <a:t>Click to edit</a:t>
            </a:r>
            <a:endParaRPr lang="en-CH" dirty="0"/>
          </a:p>
        </p:txBody>
      </p:sp>
      <p:sp>
        <p:nvSpPr>
          <p:cNvPr id="29" name="Content Placeholder 28">
            <a:extLst>
              <a:ext uri="{FF2B5EF4-FFF2-40B4-BE49-F238E27FC236}">
                <a16:creationId xmlns:a16="http://schemas.microsoft.com/office/drawing/2014/main" id="{B19A8133-325E-4A64-B523-165106A15F8E}"/>
              </a:ext>
            </a:extLst>
          </p:cNvPr>
          <p:cNvSpPr>
            <a:spLocks noGrp="1"/>
          </p:cNvSpPr>
          <p:nvPr>
            <p:ph sz="quarter" idx="23"/>
          </p:nvPr>
        </p:nvSpPr>
        <p:spPr>
          <a:xfrm>
            <a:off x="7629287" y="1960407"/>
            <a:ext cx="1826355" cy="1737249"/>
          </a:xfrm>
          <a:custGeom>
            <a:avLst/>
            <a:gdLst>
              <a:gd name="connsiteX0" fmla="*/ 995081 w 1990162"/>
              <a:gd name="connsiteY0" fmla="*/ 0 h 1875906"/>
              <a:gd name="connsiteX1" fmla="*/ 1990162 w 1990162"/>
              <a:gd name="connsiteY1" fmla="*/ 937953 h 1875906"/>
              <a:gd name="connsiteX2" fmla="*/ 995081 w 1990162"/>
              <a:gd name="connsiteY2" fmla="*/ 1875906 h 1875906"/>
              <a:gd name="connsiteX3" fmla="*/ 0 w 1990162"/>
              <a:gd name="connsiteY3" fmla="*/ 937953 h 1875906"/>
              <a:gd name="connsiteX4" fmla="*/ 995081 w 1990162"/>
              <a:gd name="connsiteY4" fmla="*/ 0 h 1875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0162" h="1875906">
                <a:moveTo>
                  <a:pt x="995081" y="0"/>
                </a:moveTo>
                <a:cubicBezTo>
                  <a:pt x="1544649" y="0"/>
                  <a:pt x="1990162" y="419936"/>
                  <a:pt x="1990162" y="937953"/>
                </a:cubicBezTo>
                <a:cubicBezTo>
                  <a:pt x="1990162" y="1455970"/>
                  <a:pt x="1544649" y="1875906"/>
                  <a:pt x="995081" y="1875906"/>
                </a:cubicBezTo>
                <a:cubicBezTo>
                  <a:pt x="445513" y="1875906"/>
                  <a:pt x="0" y="1455970"/>
                  <a:pt x="0" y="937953"/>
                </a:cubicBezTo>
                <a:cubicBezTo>
                  <a:pt x="0" y="419936"/>
                  <a:pt x="445513" y="0"/>
                  <a:pt x="995081" y="0"/>
                </a:cubicBezTo>
                <a:close/>
              </a:path>
            </a:pathLst>
          </a:custGeom>
          <a:pattFill prst="pct40">
            <a:fgClr>
              <a:srgbClr val="3A332B"/>
            </a:fgClr>
            <a:bgClr>
              <a:srgbClr val="FFFFFF"/>
            </a:bgClr>
          </a:pattFill>
          <a:ln w="76200">
            <a:solidFill>
              <a:srgbClr val="DAD9D9"/>
            </a:solidFill>
          </a:ln>
        </p:spPr>
        <p:txBody>
          <a:bodyPr vert="horz" wrap="square" lIns="91440" tIns="45720" rIns="91440" bIns="45720" rtlCol="0">
            <a:noAutofit/>
          </a:bodyPr>
          <a:lstStyle>
            <a:lvl1pPr>
              <a:defRPr lang="en-CH" dirty="0"/>
            </a:lvl1pPr>
          </a:lstStyle>
          <a:p>
            <a:pPr lvl="0"/>
            <a:r>
              <a:rPr lang="en-US" dirty="0"/>
              <a:t>Click to edit</a:t>
            </a:r>
            <a:endParaRPr lang="en-CH" dirty="0"/>
          </a:p>
        </p:txBody>
      </p:sp>
    </p:spTree>
    <p:extLst>
      <p:ext uri="{BB962C8B-B14F-4D97-AF65-F5344CB8AC3E}">
        <p14:creationId xmlns:p14="http://schemas.microsoft.com/office/powerpoint/2010/main" val="4248030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FE13F-FB93-4220-8556-B8DB8B225107}"/>
              </a:ext>
            </a:extLst>
          </p:cNvPr>
          <p:cNvSpPr>
            <a:spLocks noGrp="1"/>
          </p:cNvSpPr>
          <p:nvPr>
            <p:ph type="title"/>
          </p:nvPr>
        </p:nvSpPr>
        <p:spPr/>
        <p:txBody>
          <a:bodyPr/>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50BCC4D1-0FD1-4E81-9853-42CB80B85C20}"/>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H" dirty="0"/>
          </a:p>
        </p:txBody>
      </p:sp>
      <p:sp>
        <p:nvSpPr>
          <p:cNvPr id="4" name="Date Placeholder 3">
            <a:extLst>
              <a:ext uri="{FF2B5EF4-FFF2-40B4-BE49-F238E27FC236}">
                <a16:creationId xmlns:a16="http://schemas.microsoft.com/office/drawing/2014/main" id="{C9257C27-47D3-4361-8BB6-493BEAF565C8}"/>
              </a:ext>
            </a:extLst>
          </p:cNvPr>
          <p:cNvSpPr>
            <a:spLocks noGrp="1"/>
          </p:cNvSpPr>
          <p:nvPr>
            <p:ph type="dt" sz="half" idx="10"/>
          </p:nvPr>
        </p:nvSpPr>
        <p:spPr/>
        <p:txBody>
          <a:bodyPr/>
          <a:lstStyle/>
          <a:p>
            <a:endParaRPr lang="en-CH"/>
          </a:p>
        </p:txBody>
      </p:sp>
      <p:sp>
        <p:nvSpPr>
          <p:cNvPr id="5" name="Footer Placeholder 4">
            <a:extLst>
              <a:ext uri="{FF2B5EF4-FFF2-40B4-BE49-F238E27FC236}">
                <a16:creationId xmlns:a16="http://schemas.microsoft.com/office/drawing/2014/main" id="{E93F007B-84BC-47F7-9363-377571A16594}"/>
              </a:ext>
            </a:extLst>
          </p:cNvPr>
          <p:cNvSpPr>
            <a:spLocks noGrp="1"/>
          </p:cNvSpPr>
          <p:nvPr>
            <p:ph type="ftr" sz="quarter" idx="11"/>
          </p:nvPr>
        </p:nvSpPr>
        <p:spPr/>
        <p:txBody>
          <a:bodyPr/>
          <a:lstStyle/>
          <a:p>
            <a:r>
              <a:rPr lang="en-GB"/>
              <a:t>Introduction to JMeter</a:t>
            </a:r>
            <a:endParaRPr lang="en-CH"/>
          </a:p>
        </p:txBody>
      </p:sp>
      <p:sp>
        <p:nvSpPr>
          <p:cNvPr id="6" name="Slide Number Placeholder 5">
            <a:extLst>
              <a:ext uri="{FF2B5EF4-FFF2-40B4-BE49-F238E27FC236}">
                <a16:creationId xmlns:a16="http://schemas.microsoft.com/office/drawing/2014/main" id="{1DEEEC7C-073B-4694-A3ED-EB0BC38D5788}"/>
              </a:ext>
            </a:extLst>
          </p:cNvPr>
          <p:cNvSpPr>
            <a:spLocks noGrp="1"/>
          </p:cNvSpPr>
          <p:nvPr>
            <p:ph type="sldNum" sz="quarter" idx="12"/>
          </p:nvPr>
        </p:nvSpPr>
        <p:spPr/>
        <p:txBody>
          <a:bodyPr/>
          <a:lstStyle/>
          <a:p>
            <a:fld id="{E6705FB6-A2A9-4096-A2D2-403FBEB1E5DC}" type="slidenum">
              <a:rPr lang="en-CH" smtClean="0"/>
              <a:t>‹#›</a:t>
            </a:fld>
            <a:endParaRPr lang="en-CH"/>
          </a:p>
        </p:txBody>
      </p:sp>
    </p:spTree>
    <p:extLst>
      <p:ext uri="{BB962C8B-B14F-4D97-AF65-F5344CB8AC3E}">
        <p14:creationId xmlns:p14="http://schemas.microsoft.com/office/powerpoint/2010/main" val="2733357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116DFF-DC2A-4611-9754-AC339680E7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702C99ED-BB5F-4402-BB2F-D81BA67037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957DC92A-FC70-4767-B3BB-FD7479BD135A}"/>
              </a:ext>
            </a:extLst>
          </p:cNvPr>
          <p:cNvSpPr>
            <a:spLocks noGrp="1"/>
          </p:cNvSpPr>
          <p:nvPr>
            <p:ph type="dt" sz="half" idx="10"/>
          </p:nvPr>
        </p:nvSpPr>
        <p:spPr/>
        <p:txBody>
          <a:bodyPr/>
          <a:lstStyle/>
          <a:p>
            <a:endParaRPr lang="en-CH"/>
          </a:p>
        </p:txBody>
      </p:sp>
      <p:sp>
        <p:nvSpPr>
          <p:cNvPr id="5" name="Footer Placeholder 4">
            <a:extLst>
              <a:ext uri="{FF2B5EF4-FFF2-40B4-BE49-F238E27FC236}">
                <a16:creationId xmlns:a16="http://schemas.microsoft.com/office/drawing/2014/main" id="{AC0ED20A-32F5-4456-B6AE-0C4B66D77D1C}"/>
              </a:ext>
            </a:extLst>
          </p:cNvPr>
          <p:cNvSpPr>
            <a:spLocks noGrp="1"/>
          </p:cNvSpPr>
          <p:nvPr>
            <p:ph type="ftr" sz="quarter" idx="11"/>
          </p:nvPr>
        </p:nvSpPr>
        <p:spPr/>
        <p:txBody>
          <a:bodyPr/>
          <a:lstStyle/>
          <a:p>
            <a:r>
              <a:rPr lang="en-GB"/>
              <a:t>Introduction to JMeter</a:t>
            </a:r>
            <a:endParaRPr lang="en-CH"/>
          </a:p>
        </p:txBody>
      </p:sp>
      <p:sp>
        <p:nvSpPr>
          <p:cNvPr id="6" name="Slide Number Placeholder 5">
            <a:extLst>
              <a:ext uri="{FF2B5EF4-FFF2-40B4-BE49-F238E27FC236}">
                <a16:creationId xmlns:a16="http://schemas.microsoft.com/office/drawing/2014/main" id="{590B8029-CFCF-4692-ABB1-890D14B2F223}"/>
              </a:ext>
            </a:extLst>
          </p:cNvPr>
          <p:cNvSpPr>
            <a:spLocks noGrp="1"/>
          </p:cNvSpPr>
          <p:nvPr>
            <p:ph type="sldNum" sz="quarter" idx="12"/>
          </p:nvPr>
        </p:nvSpPr>
        <p:spPr/>
        <p:txBody>
          <a:bodyPr/>
          <a:lstStyle/>
          <a:p>
            <a:fld id="{E6705FB6-A2A9-4096-A2D2-403FBEB1E5DC}" type="slidenum">
              <a:rPr lang="en-CH" smtClean="0"/>
              <a:t>‹#›</a:t>
            </a:fld>
            <a:endParaRPr lang="en-CH"/>
          </a:p>
        </p:txBody>
      </p:sp>
    </p:spTree>
    <p:extLst>
      <p:ext uri="{BB962C8B-B14F-4D97-AF65-F5344CB8AC3E}">
        <p14:creationId xmlns:p14="http://schemas.microsoft.com/office/powerpoint/2010/main" val="2707363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AE151-B384-496D-855A-FC173D5A2380}"/>
              </a:ext>
            </a:extLst>
          </p:cNvPr>
          <p:cNvSpPr>
            <a:spLocks noGrp="1"/>
          </p:cNvSpPr>
          <p:nvPr>
            <p:ph type="title"/>
          </p:nvPr>
        </p:nvSpPr>
        <p:spPr>
          <a:xfrm>
            <a:off x="838200" y="365125"/>
            <a:ext cx="10427400" cy="1325563"/>
          </a:xfrm>
        </p:spPr>
        <p:txBody>
          <a:bodyPr/>
          <a:lstStyle>
            <a:lvl1pPr>
              <a:defRPr>
                <a:solidFill>
                  <a:srgbClr val="1D2228"/>
                </a:solidFill>
              </a:defRPr>
            </a:lvl1pPr>
          </a:lstStyle>
          <a:p>
            <a:r>
              <a:rPr lang="en-US" dirty="0"/>
              <a:t>Click to edit Master title style</a:t>
            </a:r>
            <a:endParaRPr lang="en-CH" dirty="0"/>
          </a:p>
        </p:txBody>
      </p:sp>
      <p:sp>
        <p:nvSpPr>
          <p:cNvPr id="3" name="Content Placeholder 2">
            <a:extLst>
              <a:ext uri="{FF2B5EF4-FFF2-40B4-BE49-F238E27FC236}">
                <a16:creationId xmlns:a16="http://schemas.microsoft.com/office/drawing/2014/main" id="{F726ED5E-619A-4B05-9256-2515E37D8B0C}"/>
              </a:ext>
            </a:extLst>
          </p:cNvPr>
          <p:cNvSpPr>
            <a:spLocks noGrp="1"/>
          </p:cNvSpPr>
          <p:nvPr>
            <p:ph idx="1"/>
          </p:nvPr>
        </p:nvSpPr>
        <p:spPr>
          <a:xfrm>
            <a:off x="838200" y="1825625"/>
            <a:ext cx="10446254" cy="4351338"/>
          </a:xfrm>
        </p:spPr>
        <p:txBody>
          <a:bodyPr/>
          <a:lstStyle>
            <a:lvl1pPr marL="228600" indent="-228600">
              <a:buFontTx/>
              <a:buBlip>
                <a:blip r:embed="rId2"/>
              </a:buBlip>
              <a:defRPr/>
            </a:lvl1pPr>
            <a:lvl2pPr marL="685800" indent="-22860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H" dirty="0"/>
          </a:p>
        </p:txBody>
      </p:sp>
      <p:sp>
        <p:nvSpPr>
          <p:cNvPr id="5" name="Footer Placeholder 4">
            <a:extLst>
              <a:ext uri="{FF2B5EF4-FFF2-40B4-BE49-F238E27FC236}">
                <a16:creationId xmlns:a16="http://schemas.microsoft.com/office/drawing/2014/main" id="{782B5CEA-71AB-4CD8-8960-0A769FB72571}"/>
              </a:ext>
            </a:extLst>
          </p:cNvPr>
          <p:cNvSpPr>
            <a:spLocks noGrp="1"/>
          </p:cNvSpPr>
          <p:nvPr>
            <p:ph type="ftr" sz="quarter" idx="11"/>
          </p:nvPr>
        </p:nvSpPr>
        <p:spPr>
          <a:xfrm>
            <a:off x="838200" y="6356350"/>
            <a:ext cx="4114800" cy="365125"/>
          </a:xfrm>
        </p:spPr>
        <p:txBody>
          <a:bodyPr/>
          <a:lstStyle/>
          <a:p>
            <a:r>
              <a:rPr lang="en-GB"/>
              <a:t>Introduction to JMeter</a:t>
            </a:r>
            <a:endParaRPr lang="en-CH"/>
          </a:p>
        </p:txBody>
      </p:sp>
      <p:sp>
        <p:nvSpPr>
          <p:cNvPr id="6" name="Slide Number Placeholder 5">
            <a:extLst>
              <a:ext uri="{FF2B5EF4-FFF2-40B4-BE49-F238E27FC236}">
                <a16:creationId xmlns:a16="http://schemas.microsoft.com/office/drawing/2014/main" id="{F06B389F-B0C2-438A-9AA6-71D151B5BEB2}"/>
              </a:ext>
            </a:extLst>
          </p:cNvPr>
          <p:cNvSpPr>
            <a:spLocks noGrp="1"/>
          </p:cNvSpPr>
          <p:nvPr>
            <p:ph type="sldNum" sz="quarter" idx="12"/>
          </p:nvPr>
        </p:nvSpPr>
        <p:spPr>
          <a:xfrm>
            <a:off x="166256" y="6356349"/>
            <a:ext cx="454890" cy="365125"/>
          </a:xfrm>
        </p:spPr>
        <p:txBody>
          <a:bodyPr/>
          <a:lstStyle/>
          <a:p>
            <a:fld id="{F83574EE-9722-4CBE-9BDC-AAE30AD63463}" type="slidenum">
              <a:rPr lang="en-CH" smtClean="0"/>
              <a:t>‹#›</a:t>
            </a:fld>
            <a:endParaRPr lang="en-CH" dirty="0"/>
          </a:p>
        </p:txBody>
      </p:sp>
      <p:cxnSp>
        <p:nvCxnSpPr>
          <p:cNvPr id="10" name="Straight Connector 9">
            <a:extLst>
              <a:ext uri="{FF2B5EF4-FFF2-40B4-BE49-F238E27FC236}">
                <a16:creationId xmlns:a16="http://schemas.microsoft.com/office/drawing/2014/main" id="{0E34CF29-43D3-44A4-A38F-4758CEB153EC}"/>
              </a:ext>
            </a:extLst>
          </p:cNvPr>
          <p:cNvCxnSpPr/>
          <p:nvPr userDrawn="1"/>
        </p:nvCxnSpPr>
        <p:spPr>
          <a:xfrm>
            <a:off x="701964" y="6356350"/>
            <a:ext cx="0" cy="3651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511AC2A4-6823-4E21-B055-AC3DD83D74F1}"/>
              </a:ext>
            </a:extLst>
          </p:cNvPr>
          <p:cNvSpPr/>
          <p:nvPr userDrawn="1"/>
        </p:nvSpPr>
        <p:spPr>
          <a:xfrm>
            <a:off x="103910" y="94671"/>
            <a:ext cx="11984180" cy="6668658"/>
          </a:xfrm>
          <a:prstGeom prst="rect">
            <a:avLst/>
          </a:prstGeom>
          <a:noFill/>
          <a:ln w="3175">
            <a:solidFill>
              <a:srgbClr val="1D22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pic>
        <p:nvPicPr>
          <p:cNvPr id="9" name="Picture 8" descr="A picture containing text, clipart&#10;&#10;Description automatically generated">
            <a:extLst>
              <a:ext uri="{FF2B5EF4-FFF2-40B4-BE49-F238E27FC236}">
                <a16:creationId xmlns:a16="http://schemas.microsoft.com/office/drawing/2014/main" id="{C8EFA298-7D49-400A-BB24-578913B849D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284454" y="94671"/>
            <a:ext cx="822490" cy="1028113"/>
          </a:xfrm>
          <a:prstGeom prst="rect">
            <a:avLst/>
          </a:prstGeom>
        </p:spPr>
      </p:pic>
    </p:spTree>
    <p:extLst>
      <p:ext uri="{BB962C8B-B14F-4D97-AF65-F5344CB8AC3E}">
        <p14:creationId xmlns:p14="http://schemas.microsoft.com/office/powerpoint/2010/main" val="877239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707AC-8BDD-4916-A714-8C625C3DC934}"/>
              </a:ext>
            </a:extLst>
          </p:cNvPr>
          <p:cNvSpPr>
            <a:spLocks noGrp="1"/>
          </p:cNvSpPr>
          <p:nvPr>
            <p:ph type="title"/>
          </p:nvPr>
        </p:nvSpPr>
        <p:spPr>
          <a:xfrm>
            <a:off x="1046376" y="490193"/>
            <a:ext cx="4034672" cy="1602557"/>
          </a:xfrm>
        </p:spPr>
        <p:txBody>
          <a:bodyPr anchor="b"/>
          <a:lstStyle>
            <a:lvl1pPr>
              <a:defRPr sz="3200"/>
            </a:lvl1pPr>
          </a:lstStyle>
          <a:p>
            <a:r>
              <a:rPr lang="en-US" dirty="0"/>
              <a:t>Click to edit Master title style</a:t>
            </a:r>
            <a:endParaRPr lang="en-CH" dirty="0"/>
          </a:p>
        </p:txBody>
      </p:sp>
      <p:sp>
        <p:nvSpPr>
          <p:cNvPr id="4" name="Text Placeholder 3">
            <a:extLst>
              <a:ext uri="{FF2B5EF4-FFF2-40B4-BE49-F238E27FC236}">
                <a16:creationId xmlns:a16="http://schemas.microsoft.com/office/drawing/2014/main" id="{D5879141-7E25-4C55-AD43-26CFC6DA43C3}"/>
              </a:ext>
            </a:extLst>
          </p:cNvPr>
          <p:cNvSpPr>
            <a:spLocks noGrp="1"/>
          </p:cNvSpPr>
          <p:nvPr>
            <p:ph type="body" sz="half" idx="2"/>
          </p:nvPr>
        </p:nvSpPr>
        <p:spPr>
          <a:xfrm>
            <a:off x="1046376" y="2119076"/>
            <a:ext cx="4034672"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Footer Placeholder 4">
            <a:extLst>
              <a:ext uri="{FF2B5EF4-FFF2-40B4-BE49-F238E27FC236}">
                <a16:creationId xmlns:a16="http://schemas.microsoft.com/office/drawing/2014/main" id="{ACA93C8F-810C-4757-ADE8-694A06B311DA}"/>
              </a:ext>
            </a:extLst>
          </p:cNvPr>
          <p:cNvSpPr>
            <a:spLocks noGrp="1"/>
          </p:cNvSpPr>
          <p:nvPr>
            <p:ph type="ftr" sz="quarter" idx="11"/>
          </p:nvPr>
        </p:nvSpPr>
        <p:spPr>
          <a:xfrm>
            <a:off x="838200" y="6356350"/>
            <a:ext cx="4114800" cy="365125"/>
          </a:xfrm>
        </p:spPr>
        <p:txBody>
          <a:bodyPr/>
          <a:lstStyle/>
          <a:p>
            <a:r>
              <a:rPr lang="en-GB"/>
              <a:t>Introduction to JMeter</a:t>
            </a:r>
            <a:endParaRPr lang="en-CH"/>
          </a:p>
        </p:txBody>
      </p:sp>
      <p:sp>
        <p:nvSpPr>
          <p:cNvPr id="11" name="Slide Number Placeholder 5">
            <a:extLst>
              <a:ext uri="{FF2B5EF4-FFF2-40B4-BE49-F238E27FC236}">
                <a16:creationId xmlns:a16="http://schemas.microsoft.com/office/drawing/2014/main" id="{D8C7EC70-186E-4C95-9E95-5957F16C420A}"/>
              </a:ext>
            </a:extLst>
          </p:cNvPr>
          <p:cNvSpPr>
            <a:spLocks noGrp="1"/>
          </p:cNvSpPr>
          <p:nvPr>
            <p:ph type="sldNum" sz="quarter" idx="12"/>
          </p:nvPr>
        </p:nvSpPr>
        <p:spPr>
          <a:xfrm>
            <a:off x="166256" y="6356349"/>
            <a:ext cx="454890" cy="365125"/>
          </a:xfrm>
        </p:spPr>
        <p:txBody>
          <a:bodyPr/>
          <a:lstStyle/>
          <a:p>
            <a:fld id="{F83574EE-9722-4CBE-9BDC-AAE30AD63463}" type="slidenum">
              <a:rPr lang="en-CH" smtClean="0"/>
              <a:t>‹#›</a:t>
            </a:fld>
            <a:endParaRPr lang="en-CH" dirty="0"/>
          </a:p>
        </p:txBody>
      </p:sp>
      <p:cxnSp>
        <p:nvCxnSpPr>
          <p:cNvPr id="12" name="Straight Connector 11">
            <a:extLst>
              <a:ext uri="{FF2B5EF4-FFF2-40B4-BE49-F238E27FC236}">
                <a16:creationId xmlns:a16="http://schemas.microsoft.com/office/drawing/2014/main" id="{67FB4BC3-1184-4364-AE67-9AD522CF6D93}"/>
              </a:ext>
            </a:extLst>
          </p:cNvPr>
          <p:cNvCxnSpPr/>
          <p:nvPr userDrawn="1"/>
        </p:nvCxnSpPr>
        <p:spPr>
          <a:xfrm>
            <a:off x="701964" y="6356350"/>
            <a:ext cx="0" cy="3651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47025E8-D2C1-44BE-8771-060B5496D368}"/>
              </a:ext>
            </a:extLst>
          </p:cNvPr>
          <p:cNvSpPr/>
          <p:nvPr userDrawn="1"/>
        </p:nvSpPr>
        <p:spPr>
          <a:xfrm>
            <a:off x="103910" y="94671"/>
            <a:ext cx="11984180" cy="6668658"/>
          </a:xfrm>
          <a:prstGeom prst="rect">
            <a:avLst/>
          </a:prstGeom>
          <a:noFill/>
          <a:ln w="3175">
            <a:solidFill>
              <a:srgbClr val="1D22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pic>
        <p:nvPicPr>
          <p:cNvPr id="14" name="Picture 13" descr="A picture containing text, clipart&#10;&#10;Description automatically generated">
            <a:extLst>
              <a:ext uri="{FF2B5EF4-FFF2-40B4-BE49-F238E27FC236}">
                <a16:creationId xmlns:a16="http://schemas.microsoft.com/office/drawing/2014/main" id="{5DF5C36D-4BDD-47F8-B351-87209698B6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745" y="65989"/>
            <a:ext cx="822490" cy="1028113"/>
          </a:xfrm>
          <a:prstGeom prst="rect">
            <a:avLst/>
          </a:prstGeom>
        </p:spPr>
      </p:pic>
      <p:sp>
        <p:nvSpPr>
          <p:cNvPr id="5" name="Content Placeholder 4">
            <a:extLst>
              <a:ext uri="{FF2B5EF4-FFF2-40B4-BE49-F238E27FC236}">
                <a16:creationId xmlns:a16="http://schemas.microsoft.com/office/drawing/2014/main" id="{8070B432-189C-40F3-884F-CEDDBCE1FEB0}"/>
              </a:ext>
            </a:extLst>
          </p:cNvPr>
          <p:cNvSpPr>
            <a:spLocks noGrp="1"/>
          </p:cNvSpPr>
          <p:nvPr>
            <p:ph sz="quarter" idx="14"/>
          </p:nvPr>
        </p:nvSpPr>
        <p:spPr>
          <a:xfrm>
            <a:off x="6095999" y="0"/>
            <a:ext cx="6083645" cy="6858000"/>
          </a:xfrm>
          <a:pattFill prst="pct40">
            <a:fgClr>
              <a:schemeClr val="bg2">
                <a:lumMod val="25000"/>
              </a:schemeClr>
            </a:fgClr>
            <a:bgClr>
              <a:schemeClr val="bg1"/>
            </a:bgClr>
          </a:patt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Tree>
    <p:extLst>
      <p:ext uri="{BB962C8B-B14F-4D97-AF65-F5344CB8AC3E}">
        <p14:creationId xmlns:p14="http://schemas.microsoft.com/office/powerpoint/2010/main" val="2360101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707AC-8BDD-4916-A714-8C625C3DC934}"/>
              </a:ext>
            </a:extLst>
          </p:cNvPr>
          <p:cNvSpPr>
            <a:spLocks noGrp="1"/>
          </p:cNvSpPr>
          <p:nvPr>
            <p:ph type="title"/>
          </p:nvPr>
        </p:nvSpPr>
        <p:spPr>
          <a:xfrm>
            <a:off x="7032397" y="810704"/>
            <a:ext cx="4062952" cy="1602557"/>
          </a:xfrm>
        </p:spPr>
        <p:txBody>
          <a:bodyPr anchor="b"/>
          <a:lstStyle>
            <a:lvl1pPr>
              <a:defRPr sz="3200"/>
            </a:lvl1pPr>
          </a:lstStyle>
          <a:p>
            <a:r>
              <a:rPr lang="en-US" dirty="0"/>
              <a:t>Click to edit Master title style</a:t>
            </a:r>
            <a:endParaRPr lang="en-CH" dirty="0"/>
          </a:p>
        </p:txBody>
      </p:sp>
      <p:sp>
        <p:nvSpPr>
          <p:cNvPr id="4" name="Text Placeholder 3">
            <a:extLst>
              <a:ext uri="{FF2B5EF4-FFF2-40B4-BE49-F238E27FC236}">
                <a16:creationId xmlns:a16="http://schemas.microsoft.com/office/drawing/2014/main" id="{D5879141-7E25-4C55-AD43-26CFC6DA43C3}"/>
              </a:ext>
            </a:extLst>
          </p:cNvPr>
          <p:cNvSpPr>
            <a:spLocks noGrp="1"/>
          </p:cNvSpPr>
          <p:nvPr>
            <p:ph type="body" sz="half" idx="2"/>
          </p:nvPr>
        </p:nvSpPr>
        <p:spPr>
          <a:xfrm>
            <a:off x="7032397" y="2439587"/>
            <a:ext cx="406295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Footer Placeholder 4">
            <a:extLst>
              <a:ext uri="{FF2B5EF4-FFF2-40B4-BE49-F238E27FC236}">
                <a16:creationId xmlns:a16="http://schemas.microsoft.com/office/drawing/2014/main" id="{ACA93C8F-810C-4757-ADE8-694A06B311DA}"/>
              </a:ext>
            </a:extLst>
          </p:cNvPr>
          <p:cNvSpPr>
            <a:spLocks noGrp="1"/>
          </p:cNvSpPr>
          <p:nvPr>
            <p:ph type="ftr" sz="quarter" idx="11"/>
          </p:nvPr>
        </p:nvSpPr>
        <p:spPr>
          <a:xfrm>
            <a:off x="7682845" y="6341477"/>
            <a:ext cx="3695759" cy="365125"/>
          </a:xfrm>
        </p:spPr>
        <p:txBody>
          <a:bodyPr/>
          <a:lstStyle/>
          <a:p>
            <a:r>
              <a:rPr lang="en-GB"/>
              <a:t>Introduction to JMeter</a:t>
            </a:r>
            <a:endParaRPr lang="en-CH" dirty="0"/>
          </a:p>
        </p:txBody>
      </p:sp>
      <p:sp>
        <p:nvSpPr>
          <p:cNvPr id="11" name="Slide Number Placeholder 5">
            <a:extLst>
              <a:ext uri="{FF2B5EF4-FFF2-40B4-BE49-F238E27FC236}">
                <a16:creationId xmlns:a16="http://schemas.microsoft.com/office/drawing/2014/main" id="{D8C7EC70-186E-4C95-9E95-5957F16C420A}"/>
              </a:ext>
            </a:extLst>
          </p:cNvPr>
          <p:cNvSpPr>
            <a:spLocks noGrp="1"/>
          </p:cNvSpPr>
          <p:nvPr>
            <p:ph type="sldNum" sz="quarter" idx="12"/>
          </p:nvPr>
        </p:nvSpPr>
        <p:spPr>
          <a:xfrm>
            <a:off x="11505903" y="6341476"/>
            <a:ext cx="454890" cy="365125"/>
          </a:xfrm>
        </p:spPr>
        <p:txBody>
          <a:bodyPr/>
          <a:lstStyle/>
          <a:p>
            <a:fld id="{F83574EE-9722-4CBE-9BDC-AAE30AD63463}" type="slidenum">
              <a:rPr lang="en-CH" smtClean="0"/>
              <a:t>‹#›</a:t>
            </a:fld>
            <a:endParaRPr lang="en-CH" dirty="0"/>
          </a:p>
        </p:txBody>
      </p:sp>
      <p:cxnSp>
        <p:nvCxnSpPr>
          <p:cNvPr id="12" name="Straight Connector 11">
            <a:extLst>
              <a:ext uri="{FF2B5EF4-FFF2-40B4-BE49-F238E27FC236}">
                <a16:creationId xmlns:a16="http://schemas.microsoft.com/office/drawing/2014/main" id="{67FB4BC3-1184-4364-AE67-9AD522CF6D93}"/>
              </a:ext>
            </a:extLst>
          </p:cNvPr>
          <p:cNvCxnSpPr/>
          <p:nvPr userDrawn="1"/>
        </p:nvCxnSpPr>
        <p:spPr>
          <a:xfrm>
            <a:off x="11458768" y="6350903"/>
            <a:ext cx="0" cy="3651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47025E8-D2C1-44BE-8771-060B5496D368}"/>
              </a:ext>
            </a:extLst>
          </p:cNvPr>
          <p:cNvSpPr/>
          <p:nvPr userDrawn="1"/>
        </p:nvSpPr>
        <p:spPr>
          <a:xfrm>
            <a:off x="103910" y="94671"/>
            <a:ext cx="11984180" cy="6668658"/>
          </a:xfrm>
          <a:prstGeom prst="rect">
            <a:avLst/>
          </a:prstGeom>
          <a:noFill/>
          <a:ln w="3175">
            <a:solidFill>
              <a:srgbClr val="1D22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pic>
        <p:nvPicPr>
          <p:cNvPr id="14" name="Picture 13" descr="A picture containing text, clipart&#10;&#10;Description automatically generated">
            <a:extLst>
              <a:ext uri="{FF2B5EF4-FFF2-40B4-BE49-F238E27FC236}">
                <a16:creationId xmlns:a16="http://schemas.microsoft.com/office/drawing/2014/main" id="{5DF5C36D-4BDD-47F8-B351-87209698B6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84454" y="94671"/>
            <a:ext cx="822490" cy="1028113"/>
          </a:xfrm>
          <a:prstGeom prst="rect">
            <a:avLst/>
          </a:prstGeom>
        </p:spPr>
      </p:pic>
      <p:sp>
        <p:nvSpPr>
          <p:cNvPr id="15" name="Content Placeholder 4">
            <a:extLst>
              <a:ext uri="{FF2B5EF4-FFF2-40B4-BE49-F238E27FC236}">
                <a16:creationId xmlns:a16="http://schemas.microsoft.com/office/drawing/2014/main" id="{ADB72A06-00C7-4432-B323-09083FF98901}"/>
              </a:ext>
            </a:extLst>
          </p:cNvPr>
          <p:cNvSpPr>
            <a:spLocks noGrp="1"/>
          </p:cNvSpPr>
          <p:nvPr>
            <p:ph sz="quarter" idx="14"/>
          </p:nvPr>
        </p:nvSpPr>
        <p:spPr>
          <a:xfrm>
            <a:off x="0" y="0"/>
            <a:ext cx="6095998" cy="6858000"/>
          </a:xfrm>
          <a:pattFill prst="pct40">
            <a:fgClr>
              <a:schemeClr val="bg2">
                <a:lumMod val="25000"/>
              </a:schemeClr>
            </a:fgClr>
            <a:bgClr>
              <a:schemeClr val="bg1"/>
            </a:bgClr>
          </a:pattFill>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H" dirty="0"/>
          </a:p>
        </p:txBody>
      </p:sp>
    </p:spTree>
    <p:extLst>
      <p:ext uri="{BB962C8B-B14F-4D97-AF65-F5344CB8AC3E}">
        <p14:creationId xmlns:p14="http://schemas.microsoft.com/office/powerpoint/2010/main" val="532923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984D4-76EB-417F-83B5-4265FD21F3F9}"/>
              </a:ext>
            </a:extLst>
          </p:cNvPr>
          <p:cNvSpPr>
            <a:spLocks noGrp="1"/>
          </p:cNvSpPr>
          <p:nvPr>
            <p:ph type="title"/>
          </p:nvPr>
        </p:nvSpPr>
        <p:spPr>
          <a:xfrm>
            <a:off x="839788" y="365125"/>
            <a:ext cx="10515600" cy="1325563"/>
          </a:xfrm>
        </p:spPr>
        <p:txBody>
          <a:bodyPr/>
          <a:lstStyle/>
          <a:p>
            <a:r>
              <a:rPr lang="en-US"/>
              <a:t>Click to edit Master title style</a:t>
            </a:r>
            <a:endParaRPr lang="en-CH"/>
          </a:p>
        </p:txBody>
      </p:sp>
      <p:sp>
        <p:nvSpPr>
          <p:cNvPr id="3" name="Text Placeholder 2">
            <a:extLst>
              <a:ext uri="{FF2B5EF4-FFF2-40B4-BE49-F238E27FC236}">
                <a16:creationId xmlns:a16="http://schemas.microsoft.com/office/drawing/2014/main" id="{C2884131-25E3-4F32-B9B6-CC695B6AC7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2917F9-7A59-41FB-9335-3FF4E43AB953}"/>
              </a:ext>
            </a:extLst>
          </p:cNvPr>
          <p:cNvSpPr>
            <a:spLocks noGrp="1"/>
          </p:cNvSpPr>
          <p:nvPr>
            <p:ph sz="half" idx="2"/>
          </p:nvPr>
        </p:nvSpPr>
        <p:spPr>
          <a:xfrm>
            <a:off x="839788" y="2505075"/>
            <a:ext cx="5157787" cy="3684588"/>
          </a:xfrm>
        </p:spPr>
        <p:txBody>
          <a:bodyPr/>
          <a:lstStyle>
            <a:lvl1pPr marL="228600" indent="-228600">
              <a:buFontTx/>
              <a:buBlip>
                <a:blip r:embed="rId2"/>
              </a:buBlip>
              <a:defRPr/>
            </a:lvl1pPr>
            <a:lvl2pPr marL="685800" indent="-22860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H" dirty="0"/>
          </a:p>
        </p:txBody>
      </p:sp>
      <p:sp>
        <p:nvSpPr>
          <p:cNvPr id="5" name="Text Placeholder 4">
            <a:extLst>
              <a:ext uri="{FF2B5EF4-FFF2-40B4-BE49-F238E27FC236}">
                <a16:creationId xmlns:a16="http://schemas.microsoft.com/office/drawing/2014/main" id="{22424DDB-BB84-4181-BBD5-CAFB6E73DC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92EEDC-3422-4A27-BD8B-1C509239529D}"/>
              </a:ext>
            </a:extLst>
          </p:cNvPr>
          <p:cNvSpPr>
            <a:spLocks noGrp="1"/>
          </p:cNvSpPr>
          <p:nvPr>
            <p:ph sz="quarter" idx="4"/>
          </p:nvPr>
        </p:nvSpPr>
        <p:spPr>
          <a:xfrm>
            <a:off x="6172200" y="2505075"/>
            <a:ext cx="5183188" cy="3684588"/>
          </a:xfrm>
        </p:spPr>
        <p:txBody>
          <a:bodyPr/>
          <a:lstStyle>
            <a:lvl1pPr marL="228600" indent="-228600">
              <a:buFontTx/>
              <a:buBlip>
                <a:blip r:embed="rId2"/>
              </a:buBlip>
              <a:defRPr/>
            </a:lvl1pPr>
            <a:lvl2pPr marL="685800" indent="-22860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H" dirty="0"/>
          </a:p>
        </p:txBody>
      </p:sp>
      <p:sp>
        <p:nvSpPr>
          <p:cNvPr id="10" name="Footer Placeholder 4">
            <a:extLst>
              <a:ext uri="{FF2B5EF4-FFF2-40B4-BE49-F238E27FC236}">
                <a16:creationId xmlns:a16="http://schemas.microsoft.com/office/drawing/2014/main" id="{FDCE2C8B-C379-43B3-AD44-78B7EA071D28}"/>
              </a:ext>
            </a:extLst>
          </p:cNvPr>
          <p:cNvSpPr>
            <a:spLocks noGrp="1"/>
          </p:cNvSpPr>
          <p:nvPr>
            <p:ph type="ftr" sz="quarter" idx="11"/>
          </p:nvPr>
        </p:nvSpPr>
        <p:spPr>
          <a:xfrm>
            <a:off x="838200" y="6356350"/>
            <a:ext cx="4114800" cy="365125"/>
          </a:xfrm>
        </p:spPr>
        <p:txBody>
          <a:bodyPr/>
          <a:lstStyle/>
          <a:p>
            <a:r>
              <a:rPr lang="en-GB"/>
              <a:t>Introduction to JMeter</a:t>
            </a:r>
            <a:endParaRPr lang="en-CH"/>
          </a:p>
        </p:txBody>
      </p:sp>
      <p:sp>
        <p:nvSpPr>
          <p:cNvPr id="11" name="Slide Number Placeholder 5">
            <a:extLst>
              <a:ext uri="{FF2B5EF4-FFF2-40B4-BE49-F238E27FC236}">
                <a16:creationId xmlns:a16="http://schemas.microsoft.com/office/drawing/2014/main" id="{C5A99BDA-B0C0-496F-9C63-9F69175BF4EA}"/>
              </a:ext>
            </a:extLst>
          </p:cNvPr>
          <p:cNvSpPr>
            <a:spLocks noGrp="1"/>
          </p:cNvSpPr>
          <p:nvPr>
            <p:ph type="sldNum" sz="quarter" idx="12"/>
          </p:nvPr>
        </p:nvSpPr>
        <p:spPr>
          <a:xfrm>
            <a:off x="166256" y="6356349"/>
            <a:ext cx="454890" cy="365125"/>
          </a:xfrm>
        </p:spPr>
        <p:txBody>
          <a:bodyPr/>
          <a:lstStyle/>
          <a:p>
            <a:fld id="{F83574EE-9722-4CBE-9BDC-AAE30AD63463}" type="slidenum">
              <a:rPr lang="en-CH" smtClean="0"/>
              <a:t>‹#›</a:t>
            </a:fld>
            <a:endParaRPr lang="en-CH" dirty="0"/>
          </a:p>
        </p:txBody>
      </p:sp>
      <p:cxnSp>
        <p:nvCxnSpPr>
          <p:cNvPr id="12" name="Straight Connector 11">
            <a:extLst>
              <a:ext uri="{FF2B5EF4-FFF2-40B4-BE49-F238E27FC236}">
                <a16:creationId xmlns:a16="http://schemas.microsoft.com/office/drawing/2014/main" id="{F9402257-51B5-4D64-BE1C-4C7054D4882B}"/>
              </a:ext>
            </a:extLst>
          </p:cNvPr>
          <p:cNvCxnSpPr/>
          <p:nvPr userDrawn="1"/>
        </p:nvCxnSpPr>
        <p:spPr>
          <a:xfrm>
            <a:off x="701964" y="6356350"/>
            <a:ext cx="0" cy="3651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3EBC80F-1FF4-463D-898E-D2E6CDE07B4F}"/>
              </a:ext>
            </a:extLst>
          </p:cNvPr>
          <p:cNvSpPr/>
          <p:nvPr userDrawn="1"/>
        </p:nvSpPr>
        <p:spPr>
          <a:xfrm>
            <a:off x="103910" y="94671"/>
            <a:ext cx="11984180" cy="6668658"/>
          </a:xfrm>
          <a:prstGeom prst="rect">
            <a:avLst/>
          </a:prstGeom>
          <a:noFill/>
          <a:ln w="3175">
            <a:solidFill>
              <a:srgbClr val="1D22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pic>
        <p:nvPicPr>
          <p:cNvPr id="15" name="Picture 14" descr="A picture containing text, clipart&#10;&#10;Description automatically generated">
            <a:extLst>
              <a:ext uri="{FF2B5EF4-FFF2-40B4-BE49-F238E27FC236}">
                <a16:creationId xmlns:a16="http://schemas.microsoft.com/office/drawing/2014/main" id="{B0D66A8E-1041-4951-A771-81977BCFB76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284454" y="94671"/>
            <a:ext cx="822490" cy="1028113"/>
          </a:xfrm>
          <a:prstGeom prst="rect">
            <a:avLst/>
          </a:prstGeom>
        </p:spPr>
      </p:pic>
    </p:spTree>
    <p:extLst>
      <p:ext uri="{BB962C8B-B14F-4D97-AF65-F5344CB8AC3E}">
        <p14:creationId xmlns:p14="http://schemas.microsoft.com/office/powerpoint/2010/main" val="3797640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A255FF4-089A-4086-BEDB-0CB9D31DB43C}"/>
              </a:ext>
            </a:extLst>
          </p:cNvPr>
          <p:cNvSpPr>
            <a:spLocks noGrp="1"/>
          </p:cNvSpPr>
          <p:nvPr>
            <p:ph type="body" sz="quarter" idx="14" hasCustomPrompt="1"/>
          </p:nvPr>
        </p:nvSpPr>
        <p:spPr>
          <a:xfrm>
            <a:off x="650875" y="3117851"/>
            <a:ext cx="2930525" cy="565674"/>
          </a:xfrm>
        </p:spPr>
        <p:txBody>
          <a:bodyPr>
            <a:normAutofit/>
          </a:bodyPr>
          <a:lstStyle>
            <a:lvl1pPr marL="0" indent="0">
              <a:buNone/>
              <a:defRPr sz="2000" b="1" i="0"/>
            </a:lvl1pPr>
          </a:lstStyle>
          <a:p>
            <a:pPr lvl="0"/>
            <a:r>
              <a:rPr lang="en-US" dirty="0"/>
              <a:t>Click here</a:t>
            </a:r>
            <a:endParaRPr lang="en-CH" dirty="0"/>
          </a:p>
        </p:txBody>
      </p:sp>
      <p:sp>
        <p:nvSpPr>
          <p:cNvPr id="10" name="Text Placeholder 7">
            <a:extLst>
              <a:ext uri="{FF2B5EF4-FFF2-40B4-BE49-F238E27FC236}">
                <a16:creationId xmlns:a16="http://schemas.microsoft.com/office/drawing/2014/main" id="{C659A946-841B-4988-9F6B-14731C9B4172}"/>
              </a:ext>
            </a:extLst>
          </p:cNvPr>
          <p:cNvSpPr>
            <a:spLocks noGrp="1"/>
          </p:cNvSpPr>
          <p:nvPr>
            <p:ph type="body" sz="quarter" idx="15" hasCustomPrompt="1"/>
          </p:nvPr>
        </p:nvSpPr>
        <p:spPr>
          <a:xfrm>
            <a:off x="4630737" y="3117851"/>
            <a:ext cx="2930525" cy="565674"/>
          </a:xfrm>
        </p:spPr>
        <p:txBody>
          <a:bodyPr>
            <a:normAutofit/>
          </a:bodyPr>
          <a:lstStyle>
            <a:lvl1pPr marL="0" indent="0">
              <a:buNone/>
              <a:defRPr sz="2000" b="1"/>
            </a:lvl1pPr>
          </a:lstStyle>
          <a:p>
            <a:pPr lvl="0"/>
            <a:r>
              <a:rPr lang="en-US" dirty="0"/>
              <a:t>Click here</a:t>
            </a:r>
            <a:endParaRPr lang="en-CH" dirty="0"/>
          </a:p>
        </p:txBody>
      </p:sp>
      <p:sp>
        <p:nvSpPr>
          <p:cNvPr id="11" name="Text Placeholder 7">
            <a:extLst>
              <a:ext uri="{FF2B5EF4-FFF2-40B4-BE49-F238E27FC236}">
                <a16:creationId xmlns:a16="http://schemas.microsoft.com/office/drawing/2014/main" id="{73FF29F9-2BD7-4917-800C-1F8E6CE54623}"/>
              </a:ext>
            </a:extLst>
          </p:cNvPr>
          <p:cNvSpPr>
            <a:spLocks noGrp="1"/>
          </p:cNvSpPr>
          <p:nvPr>
            <p:ph type="body" sz="quarter" idx="16" hasCustomPrompt="1"/>
          </p:nvPr>
        </p:nvSpPr>
        <p:spPr>
          <a:xfrm>
            <a:off x="8610600" y="3117851"/>
            <a:ext cx="2930525" cy="565674"/>
          </a:xfrm>
        </p:spPr>
        <p:txBody>
          <a:bodyPr>
            <a:normAutofit/>
          </a:bodyPr>
          <a:lstStyle>
            <a:lvl1pPr marL="0" indent="0">
              <a:buNone/>
              <a:defRPr sz="2000" b="1"/>
            </a:lvl1pPr>
          </a:lstStyle>
          <a:p>
            <a:pPr lvl="0"/>
            <a:r>
              <a:rPr lang="en-US" dirty="0"/>
              <a:t>Click here</a:t>
            </a:r>
            <a:endParaRPr lang="en-CH" dirty="0"/>
          </a:p>
        </p:txBody>
      </p:sp>
      <p:sp>
        <p:nvSpPr>
          <p:cNvPr id="13" name="Footer Placeholder 4">
            <a:extLst>
              <a:ext uri="{FF2B5EF4-FFF2-40B4-BE49-F238E27FC236}">
                <a16:creationId xmlns:a16="http://schemas.microsoft.com/office/drawing/2014/main" id="{07054DF6-DC1E-4432-AF2C-1A2596A6E007}"/>
              </a:ext>
            </a:extLst>
          </p:cNvPr>
          <p:cNvSpPr>
            <a:spLocks noGrp="1"/>
          </p:cNvSpPr>
          <p:nvPr>
            <p:ph type="ftr" sz="quarter" idx="11"/>
          </p:nvPr>
        </p:nvSpPr>
        <p:spPr>
          <a:xfrm>
            <a:off x="838200" y="6356350"/>
            <a:ext cx="4114800" cy="365125"/>
          </a:xfrm>
        </p:spPr>
        <p:txBody>
          <a:bodyPr/>
          <a:lstStyle/>
          <a:p>
            <a:r>
              <a:rPr lang="en-GB"/>
              <a:t>Introduction to JMeter</a:t>
            </a:r>
            <a:endParaRPr lang="en-CH"/>
          </a:p>
        </p:txBody>
      </p:sp>
      <p:sp>
        <p:nvSpPr>
          <p:cNvPr id="14" name="Slide Number Placeholder 5">
            <a:extLst>
              <a:ext uri="{FF2B5EF4-FFF2-40B4-BE49-F238E27FC236}">
                <a16:creationId xmlns:a16="http://schemas.microsoft.com/office/drawing/2014/main" id="{DB1ED484-D892-45E4-AEBD-6DC75D43DA11}"/>
              </a:ext>
            </a:extLst>
          </p:cNvPr>
          <p:cNvSpPr>
            <a:spLocks noGrp="1"/>
          </p:cNvSpPr>
          <p:nvPr>
            <p:ph type="sldNum" sz="quarter" idx="12"/>
          </p:nvPr>
        </p:nvSpPr>
        <p:spPr>
          <a:xfrm>
            <a:off x="166256" y="6356349"/>
            <a:ext cx="454890" cy="365125"/>
          </a:xfrm>
        </p:spPr>
        <p:txBody>
          <a:bodyPr/>
          <a:lstStyle/>
          <a:p>
            <a:fld id="{F83574EE-9722-4CBE-9BDC-AAE30AD63463}" type="slidenum">
              <a:rPr lang="en-CH" smtClean="0"/>
              <a:t>‹#›</a:t>
            </a:fld>
            <a:endParaRPr lang="en-CH" dirty="0"/>
          </a:p>
        </p:txBody>
      </p:sp>
      <p:cxnSp>
        <p:nvCxnSpPr>
          <p:cNvPr id="15" name="Straight Connector 14">
            <a:extLst>
              <a:ext uri="{FF2B5EF4-FFF2-40B4-BE49-F238E27FC236}">
                <a16:creationId xmlns:a16="http://schemas.microsoft.com/office/drawing/2014/main" id="{37EA1847-1B6A-45BC-9B63-FE49D9CCE873}"/>
              </a:ext>
            </a:extLst>
          </p:cNvPr>
          <p:cNvCxnSpPr/>
          <p:nvPr userDrawn="1"/>
        </p:nvCxnSpPr>
        <p:spPr>
          <a:xfrm>
            <a:off x="701964" y="6356350"/>
            <a:ext cx="0" cy="3651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7" name="Text Placeholder 16">
            <a:extLst>
              <a:ext uri="{FF2B5EF4-FFF2-40B4-BE49-F238E27FC236}">
                <a16:creationId xmlns:a16="http://schemas.microsoft.com/office/drawing/2014/main" id="{4AD2EDCA-E671-42F7-A6A4-5CDFE4C7A728}"/>
              </a:ext>
            </a:extLst>
          </p:cNvPr>
          <p:cNvSpPr>
            <a:spLocks noGrp="1"/>
          </p:cNvSpPr>
          <p:nvPr>
            <p:ph type="body" sz="quarter" idx="17"/>
          </p:nvPr>
        </p:nvSpPr>
        <p:spPr>
          <a:xfrm>
            <a:off x="650875" y="3759201"/>
            <a:ext cx="2930525" cy="2224088"/>
          </a:xfrm>
        </p:spPr>
        <p:txBody>
          <a:bodyPr/>
          <a:lstStyle>
            <a:lvl1pPr marL="228600" indent="-228600">
              <a:buFontTx/>
              <a:buBlip>
                <a:blip r:embed="rId2"/>
              </a:buBlip>
              <a:defRPr sz="1800"/>
            </a:lvl1pPr>
            <a:lvl2pPr marL="685800" indent="-228600">
              <a:buFontTx/>
              <a:buBlip>
                <a:blip r:embed="rId2"/>
              </a:buBlip>
              <a:defRPr sz="1600"/>
            </a:lvl2pPr>
            <a:lvl3pPr marL="1143000" indent="-228600">
              <a:buFontTx/>
              <a:buBlip>
                <a:blip r:embed="rId2"/>
              </a:buBlip>
              <a:defRPr sz="1400"/>
            </a:lvl3pPr>
          </a:lstStyle>
          <a:p>
            <a:pPr lvl="0"/>
            <a:r>
              <a:rPr lang="en-US" dirty="0"/>
              <a:t>Click to edit Master text styles</a:t>
            </a:r>
          </a:p>
          <a:p>
            <a:pPr lvl="1"/>
            <a:r>
              <a:rPr lang="en-US" dirty="0"/>
              <a:t>Second level</a:t>
            </a:r>
          </a:p>
          <a:p>
            <a:pPr lvl="2"/>
            <a:r>
              <a:rPr lang="en-US" dirty="0"/>
              <a:t>Third level</a:t>
            </a:r>
          </a:p>
        </p:txBody>
      </p:sp>
      <p:sp>
        <p:nvSpPr>
          <p:cNvPr id="18" name="Text Placeholder 16">
            <a:extLst>
              <a:ext uri="{FF2B5EF4-FFF2-40B4-BE49-F238E27FC236}">
                <a16:creationId xmlns:a16="http://schemas.microsoft.com/office/drawing/2014/main" id="{54FCCD8C-D41B-4C0D-9C7B-5E2B3030B464}"/>
              </a:ext>
            </a:extLst>
          </p:cNvPr>
          <p:cNvSpPr>
            <a:spLocks noGrp="1"/>
          </p:cNvSpPr>
          <p:nvPr>
            <p:ph type="body" sz="quarter" idx="18"/>
          </p:nvPr>
        </p:nvSpPr>
        <p:spPr>
          <a:xfrm>
            <a:off x="4630737" y="3759201"/>
            <a:ext cx="2930525" cy="2224088"/>
          </a:xfrm>
        </p:spPr>
        <p:txBody>
          <a:bodyPr/>
          <a:lstStyle>
            <a:lvl1pPr marL="228600" indent="-228600">
              <a:buFontTx/>
              <a:buBlip>
                <a:blip r:embed="rId2"/>
              </a:buBlip>
              <a:defRPr sz="1800"/>
            </a:lvl1pPr>
            <a:lvl2pPr marL="685800" indent="-228600">
              <a:buFontTx/>
              <a:buBlip>
                <a:blip r:embed="rId2"/>
              </a:buBlip>
              <a:defRPr sz="1600"/>
            </a:lvl2pPr>
            <a:lvl3pPr marL="1143000" indent="-228600">
              <a:buFontTx/>
              <a:buBlip>
                <a:blip r:embed="rId2"/>
              </a:buBlip>
              <a:defRPr sz="1400"/>
            </a:lvl3pPr>
          </a:lstStyle>
          <a:p>
            <a:pPr lvl="0"/>
            <a:r>
              <a:rPr lang="en-US" dirty="0"/>
              <a:t>Click to edit Master text styles</a:t>
            </a:r>
          </a:p>
          <a:p>
            <a:pPr lvl="1"/>
            <a:r>
              <a:rPr lang="en-US" dirty="0"/>
              <a:t>Second level</a:t>
            </a:r>
          </a:p>
          <a:p>
            <a:pPr lvl="2"/>
            <a:r>
              <a:rPr lang="en-US" dirty="0"/>
              <a:t>Third level</a:t>
            </a:r>
          </a:p>
        </p:txBody>
      </p:sp>
      <p:sp>
        <p:nvSpPr>
          <p:cNvPr id="19" name="Text Placeholder 16">
            <a:extLst>
              <a:ext uri="{FF2B5EF4-FFF2-40B4-BE49-F238E27FC236}">
                <a16:creationId xmlns:a16="http://schemas.microsoft.com/office/drawing/2014/main" id="{6E98EC1D-522C-4A56-B2AC-3D597CDFC15A}"/>
              </a:ext>
            </a:extLst>
          </p:cNvPr>
          <p:cNvSpPr>
            <a:spLocks noGrp="1"/>
          </p:cNvSpPr>
          <p:nvPr>
            <p:ph type="body" sz="quarter" idx="19"/>
          </p:nvPr>
        </p:nvSpPr>
        <p:spPr>
          <a:xfrm>
            <a:off x="8610599" y="3759201"/>
            <a:ext cx="2930525" cy="2224088"/>
          </a:xfrm>
        </p:spPr>
        <p:txBody>
          <a:bodyPr/>
          <a:lstStyle>
            <a:lvl1pPr marL="228600" indent="-228600">
              <a:buFontTx/>
              <a:buBlip>
                <a:blip r:embed="rId2"/>
              </a:buBlip>
              <a:defRPr sz="1800"/>
            </a:lvl1pPr>
            <a:lvl2pPr marL="685800" indent="-228600">
              <a:buFontTx/>
              <a:buBlip>
                <a:blip r:embed="rId2"/>
              </a:buBlip>
              <a:defRPr sz="1600"/>
            </a:lvl2pPr>
            <a:lvl3pPr marL="1143000" indent="-228600">
              <a:buFontTx/>
              <a:buBlip>
                <a:blip r:embed="rId2"/>
              </a:buBlip>
              <a:defRPr sz="1400"/>
            </a:lvl3pPr>
          </a:lstStyle>
          <a:p>
            <a:pPr lvl="0"/>
            <a:r>
              <a:rPr lang="en-US" dirty="0"/>
              <a:t>Click to edit Master text styles</a:t>
            </a:r>
          </a:p>
          <a:p>
            <a:pPr lvl="1"/>
            <a:r>
              <a:rPr lang="en-US" dirty="0"/>
              <a:t>Second level</a:t>
            </a:r>
          </a:p>
          <a:p>
            <a:pPr lvl="2"/>
            <a:r>
              <a:rPr lang="en-US" dirty="0"/>
              <a:t>Third level</a:t>
            </a:r>
          </a:p>
        </p:txBody>
      </p:sp>
      <p:pic>
        <p:nvPicPr>
          <p:cNvPr id="20" name="Picture 19" descr="A picture containing text, clipart&#10;&#10;Description automatically generated">
            <a:extLst>
              <a:ext uri="{FF2B5EF4-FFF2-40B4-BE49-F238E27FC236}">
                <a16:creationId xmlns:a16="http://schemas.microsoft.com/office/drawing/2014/main" id="{F91A9D04-8A00-4290-8B50-511FD6DE297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29169" y="5760060"/>
            <a:ext cx="822490" cy="1028113"/>
          </a:xfrm>
          <a:prstGeom prst="rect">
            <a:avLst/>
          </a:prstGeom>
        </p:spPr>
      </p:pic>
      <p:sp>
        <p:nvSpPr>
          <p:cNvPr id="3" name="Content Placeholder 2">
            <a:extLst>
              <a:ext uri="{FF2B5EF4-FFF2-40B4-BE49-F238E27FC236}">
                <a16:creationId xmlns:a16="http://schemas.microsoft.com/office/drawing/2014/main" id="{9AEC8B2A-B408-4F24-9BFF-86060A6D6F52}"/>
              </a:ext>
            </a:extLst>
          </p:cNvPr>
          <p:cNvSpPr>
            <a:spLocks noGrp="1"/>
          </p:cNvSpPr>
          <p:nvPr>
            <p:ph sz="quarter" idx="20"/>
          </p:nvPr>
        </p:nvSpPr>
        <p:spPr>
          <a:xfrm>
            <a:off x="0" y="0"/>
            <a:ext cx="12192000" cy="2770188"/>
          </a:xfrm>
          <a:pattFill prst="pct40">
            <a:fgClr>
              <a:schemeClr val="bg2">
                <a:lumMod val="25000"/>
              </a:schemeClr>
            </a:fgClr>
            <a:bgClr>
              <a:schemeClr val="bg1"/>
            </a:bgClr>
          </a:pattFill>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CH"/>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H" dirty="0"/>
          </a:p>
        </p:txBody>
      </p:sp>
    </p:spTree>
    <p:extLst>
      <p:ext uri="{BB962C8B-B14F-4D97-AF65-F5344CB8AC3E}">
        <p14:creationId xmlns:p14="http://schemas.microsoft.com/office/powerpoint/2010/main" val="250179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EFBA845-3195-43E8-BF96-D05C611302D8}"/>
              </a:ext>
            </a:extLst>
          </p:cNvPr>
          <p:cNvSpPr/>
          <p:nvPr userDrawn="1"/>
        </p:nvSpPr>
        <p:spPr>
          <a:xfrm>
            <a:off x="103910" y="94671"/>
            <a:ext cx="11984180" cy="6668658"/>
          </a:xfrm>
          <a:prstGeom prst="rect">
            <a:avLst/>
          </a:prstGeom>
          <a:noFill/>
          <a:ln w="3175">
            <a:solidFill>
              <a:srgbClr val="1D22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3" name="Footer Placeholder 4">
            <a:extLst>
              <a:ext uri="{FF2B5EF4-FFF2-40B4-BE49-F238E27FC236}">
                <a16:creationId xmlns:a16="http://schemas.microsoft.com/office/drawing/2014/main" id="{07054DF6-DC1E-4432-AF2C-1A2596A6E007}"/>
              </a:ext>
            </a:extLst>
          </p:cNvPr>
          <p:cNvSpPr>
            <a:spLocks noGrp="1"/>
          </p:cNvSpPr>
          <p:nvPr>
            <p:ph type="ftr" sz="quarter" idx="11"/>
          </p:nvPr>
        </p:nvSpPr>
        <p:spPr>
          <a:xfrm>
            <a:off x="838200" y="6356350"/>
            <a:ext cx="4114800" cy="365125"/>
          </a:xfrm>
        </p:spPr>
        <p:txBody>
          <a:bodyPr/>
          <a:lstStyle/>
          <a:p>
            <a:r>
              <a:rPr lang="en-GB"/>
              <a:t>Introduction to JMeter</a:t>
            </a:r>
            <a:endParaRPr lang="en-CH" dirty="0"/>
          </a:p>
        </p:txBody>
      </p:sp>
      <p:sp>
        <p:nvSpPr>
          <p:cNvPr id="14" name="Slide Number Placeholder 5">
            <a:extLst>
              <a:ext uri="{FF2B5EF4-FFF2-40B4-BE49-F238E27FC236}">
                <a16:creationId xmlns:a16="http://schemas.microsoft.com/office/drawing/2014/main" id="{DB1ED484-D892-45E4-AEBD-6DC75D43DA11}"/>
              </a:ext>
            </a:extLst>
          </p:cNvPr>
          <p:cNvSpPr>
            <a:spLocks noGrp="1"/>
          </p:cNvSpPr>
          <p:nvPr>
            <p:ph type="sldNum" sz="quarter" idx="12"/>
          </p:nvPr>
        </p:nvSpPr>
        <p:spPr>
          <a:xfrm>
            <a:off x="166256" y="6356349"/>
            <a:ext cx="454890" cy="365125"/>
          </a:xfrm>
        </p:spPr>
        <p:txBody>
          <a:bodyPr/>
          <a:lstStyle/>
          <a:p>
            <a:fld id="{F83574EE-9722-4CBE-9BDC-AAE30AD63463}" type="slidenum">
              <a:rPr lang="en-CH" smtClean="0"/>
              <a:t>‹#›</a:t>
            </a:fld>
            <a:endParaRPr lang="en-CH" dirty="0"/>
          </a:p>
        </p:txBody>
      </p:sp>
      <p:cxnSp>
        <p:nvCxnSpPr>
          <p:cNvPr id="15" name="Straight Connector 14">
            <a:extLst>
              <a:ext uri="{FF2B5EF4-FFF2-40B4-BE49-F238E27FC236}">
                <a16:creationId xmlns:a16="http://schemas.microsoft.com/office/drawing/2014/main" id="{37EA1847-1B6A-45BC-9B63-FE49D9CCE873}"/>
              </a:ext>
            </a:extLst>
          </p:cNvPr>
          <p:cNvCxnSpPr/>
          <p:nvPr userDrawn="1"/>
        </p:nvCxnSpPr>
        <p:spPr>
          <a:xfrm>
            <a:off x="701964" y="6356350"/>
            <a:ext cx="0" cy="3651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20" name="Picture 19" descr="A picture containing text, clipart&#10;&#10;Description automatically generated">
            <a:extLst>
              <a:ext uri="{FF2B5EF4-FFF2-40B4-BE49-F238E27FC236}">
                <a16:creationId xmlns:a16="http://schemas.microsoft.com/office/drawing/2014/main" id="{F91A9D04-8A00-4290-8B50-511FD6DE297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84454" y="94671"/>
            <a:ext cx="822490" cy="1028113"/>
          </a:xfrm>
          <a:prstGeom prst="rect">
            <a:avLst/>
          </a:prstGeom>
        </p:spPr>
      </p:pic>
      <p:sp>
        <p:nvSpPr>
          <p:cNvPr id="16" name="Title 1">
            <a:extLst>
              <a:ext uri="{FF2B5EF4-FFF2-40B4-BE49-F238E27FC236}">
                <a16:creationId xmlns:a16="http://schemas.microsoft.com/office/drawing/2014/main" id="{C8A09276-CB2F-4804-B860-152E5272793D}"/>
              </a:ext>
            </a:extLst>
          </p:cNvPr>
          <p:cNvSpPr>
            <a:spLocks noGrp="1"/>
          </p:cNvSpPr>
          <p:nvPr>
            <p:ph type="title"/>
          </p:nvPr>
        </p:nvSpPr>
        <p:spPr>
          <a:xfrm>
            <a:off x="838200" y="365125"/>
            <a:ext cx="9403080" cy="757659"/>
          </a:xfrm>
        </p:spPr>
        <p:txBody>
          <a:bodyPr/>
          <a:lstStyle>
            <a:lvl1pPr>
              <a:defRPr>
                <a:solidFill>
                  <a:srgbClr val="1D2228"/>
                </a:solidFill>
              </a:defRPr>
            </a:lvl1pPr>
          </a:lstStyle>
          <a:p>
            <a:r>
              <a:rPr lang="en-US" dirty="0"/>
              <a:t>Click to edit Master title style</a:t>
            </a:r>
            <a:endParaRPr lang="en-CH" dirty="0"/>
          </a:p>
        </p:txBody>
      </p:sp>
      <p:sp>
        <p:nvSpPr>
          <p:cNvPr id="21" name="Text Placeholder 16">
            <a:extLst>
              <a:ext uri="{FF2B5EF4-FFF2-40B4-BE49-F238E27FC236}">
                <a16:creationId xmlns:a16="http://schemas.microsoft.com/office/drawing/2014/main" id="{877601CD-81F4-433C-AF90-6B2AEE8E452B}"/>
              </a:ext>
            </a:extLst>
          </p:cNvPr>
          <p:cNvSpPr>
            <a:spLocks noGrp="1"/>
          </p:cNvSpPr>
          <p:nvPr>
            <p:ph type="body" sz="quarter" idx="17"/>
          </p:nvPr>
        </p:nvSpPr>
        <p:spPr>
          <a:xfrm>
            <a:off x="838200" y="1289049"/>
            <a:ext cx="9403080" cy="2224088"/>
          </a:xfrm>
        </p:spPr>
        <p:txBody>
          <a:bodyPr/>
          <a:lstStyle>
            <a:lvl1pPr marL="228600" indent="-228600">
              <a:buFontTx/>
              <a:buBlip>
                <a:blip r:embed="rId3"/>
              </a:buBlip>
              <a:defRPr sz="1800"/>
            </a:lvl1pPr>
            <a:lvl2pPr marL="685800" indent="-228600">
              <a:buFontTx/>
              <a:buBlip>
                <a:blip r:embed="rId3"/>
              </a:buBlip>
              <a:defRPr sz="1600"/>
            </a:lvl2pPr>
            <a:lvl3pPr marL="1143000" indent="-228600">
              <a:buFontTx/>
              <a:buBlip>
                <a:blip r:embed="rId3"/>
              </a:buBlip>
              <a:defRPr sz="1400"/>
            </a:lvl3pPr>
          </a:lstStyle>
          <a:p>
            <a:pPr lvl="0"/>
            <a:r>
              <a:rPr lang="en-US" dirty="0"/>
              <a:t>Click to edit Master text styles</a:t>
            </a:r>
          </a:p>
          <a:p>
            <a:pPr lvl="1"/>
            <a:r>
              <a:rPr lang="en-US" dirty="0"/>
              <a:t>Second level</a:t>
            </a:r>
          </a:p>
          <a:p>
            <a:pPr lvl="2"/>
            <a:r>
              <a:rPr lang="en-US" dirty="0"/>
              <a:t>Third level</a:t>
            </a:r>
          </a:p>
        </p:txBody>
      </p:sp>
      <p:sp>
        <p:nvSpPr>
          <p:cNvPr id="10" name="Content Placeholder 2">
            <a:extLst>
              <a:ext uri="{FF2B5EF4-FFF2-40B4-BE49-F238E27FC236}">
                <a16:creationId xmlns:a16="http://schemas.microsoft.com/office/drawing/2014/main" id="{021EB352-6A91-4401-8DC4-867AE9F0F84A}"/>
              </a:ext>
            </a:extLst>
          </p:cNvPr>
          <p:cNvSpPr>
            <a:spLocks noGrp="1"/>
          </p:cNvSpPr>
          <p:nvPr>
            <p:ph sz="quarter" idx="20"/>
          </p:nvPr>
        </p:nvSpPr>
        <p:spPr>
          <a:xfrm>
            <a:off x="0" y="3679402"/>
            <a:ext cx="12192000" cy="3178598"/>
          </a:xfrm>
          <a:pattFill prst="pct40">
            <a:fgClr>
              <a:schemeClr val="bg2">
                <a:lumMod val="25000"/>
              </a:schemeClr>
            </a:fgClr>
            <a:bgClr>
              <a:schemeClr val="bg1"/>
            </a:bgClr>
          </a:pattFill>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CH"/>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H" dirty="0"/>
          </a:p>
        </p:txBody>
      </p:sp>
    </p:spTree>
    <p:extLst>
      <p:ext uri="{BB962C8B-B14F-4D97-AF65-F5344CB8AC3E}">
        <p14:creationId xmlns:p14="http://schemas.microsoft.com/office/powerpoint/2010/main" val="3906118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 with Caption">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ACA93C8F-810C-4757-ADE8-694A06B311DA}"/>
              </a:ext>
            </a:extLst>
          </p:cNvPr>
          <p:cNvSpPr>
            <a:spLocks noGrp="1"/>
          </p:cNvSpPr>
          <p:nvPr>
            <p:ph type="ftr" sz="quarter" idx="11"/>
          </p:nvPr>
        </p:nvSpPr>
        <p:spPr>
          <a:xfrm>
            <a:off x="838200" y="6356350"/>
            <a:ext cx="4114800" cy="365125"/>
          </a:xfrm>
        </p:spPr>
        <p:txBody>
          <a:bodyPr/>
          <a:lstStyle/>
          <a:p>
            <a:r>
              <a:rPr lang="en-GB"/>
              <a:t>Introduction to JMeter</a:t>
            </a:r>
            <a:endParaRPr lang="en-CH"/>
          </a:p>
        </p:txBody>
      </p:sp>
      <p:sp>
        <p:nvSpPr>
          <p:cNvPr id="11" name="Slide Number Placeholder 5">
            <a:extLst>
              <a:ext uri="{FF2B5EF4-FFF2-40B4-BE49-F238E27FC236}">
                <a16:creationId xmlns:a16="http://schemas.microsoft.com/office/drawing/2014/main" id="{D8C7EC70-186E-4C95-9E95-5957F16C420A}"/>
              </a:ext>
            </a:extLst>
          </p:cNvPr>
          <p:cNvSpPr>
            <a:spLocks noGrp="1"/>
          </p:cNvSpPr>
          <p:nvPr>
            <p:ph type="sldNum" sz="quarter" idx="12"/>
          </p:nvPr>
        </p:nvSpPr>
        <p:spPr>
          <a:xfrm>
            <a:off x="166256" y="6356349"/>
            <a:ext cx="454890" cy="365125"/>
          </a:xfrm>
        </p:spPr>
        <p:txBody>
          <a:bodyPr/>
          <a:lstStyle/>
          <a:p>
            <a:fld id="{F83574EE-9722-4CBE-9BDC-AAE30AD63463}" type="slidenum">
              <a:rPr lang="en-CH" smtClean="0"/>
              <a:t>‹#›</a:t>
            </a:fld>
            <a:endParaRPr lang="en-CH" dirty="0"/>
          </a:p>
        </p:txBody>
      </p:sp>
      <p:cxnSp>
        <p:nvCxnSpPr>
          <p:cNvPr id="12" name="Straight Connector 11">
            <a:extLst>
              <a:ext uri="{FF2B5EF4-FFF2-40B4-BE49-F238E27FC236}">
                <a16:creationId xmlns:a16="http://schemas.microsoft.com/office/drawing/2014/main" id="{67FB4BC3-1184-4364-AE67-9AD522CF6D93}"/>
              </a:ext>
            </a:extLst>
          </p:cNvPr>
          <p:cNvCxnSpPr/>
          <p:nvPr userDrawn="1"/>
        </p:nvCxnSpPr>
        <p:spPr>
          <a:xfrm>
            <a:off x="701964" y="6356350"/>
            <a:ext cx="0" cy="3651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47025E8-D2C1-44BE-8771-060B5496D368}"/>
              </a:ext>
            </a:extLst>
          </p:cNvPr>
          <p:cNvSpPr/>
          <p:nvPr userDrawn="1"/>
        </p:nvSpPr>
        <p:spPr>
          <a:xfrm>
            <a:off x="103910" y="94671"/>
            <a:ext cx="11984180" cy="6668658"/>
          </a:xfrm>
          <a:prstGeom prst="rect">
            <a:avLst/>
          </a:prstGeom>
          <a:noFill/>
          <a:ln w="3175">
            <a:solidFill>
              <a:srgbClr val="1D22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pic>
        <p:nvPicPr>
          <p:cNvPr id="14" name="Picture 13" descr="A picture containing text, clipart&#10;&#10;Description automatically generated">
            <a:extLst>
              <a:ext uri="{FF2B5EF4-FFF2-40B4-BE49-F238E27FC236}">
                <a16:creationId xmlns:a16="http://schemas.microsoft.com/office/drawing/2014/main" id="{5DF5C36D-4BDD-47F8-B351-87209698B6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745" y="65989"/>
            <a:ext cx="822490" cy="1028113"/>
          </a:xfrm>
          <a:prstGeom prst="rect">
            <a:avLst/>
          </a:prstGeom>
        </p:spPr>
      </p:pic>
      <p:sp>
        <p:nvSpPr>
          <p:cNvPr id="2" name="Title 1">
            <a:extLst>
              <a:ext uri="{FF2B5EF4-FFF2-40B4-BE49-F238E27FC236}">
                <a16:creationId xmlns:a16="http://schemas.microsoft.com/office/drawing/2014/main" id="{0D2707AC-8BDD-4916-A714-8C625C3DC934}"/>
              </a:ext>
            </a:extLst>
          </p:cNvPr>
          <p:cNvSpPr>
            <a:spLocks noGrp="1"/>
          </p:cNvSpPr>
          <p:nvPr>
            <p:ph type="title"/>
          </p:nvPr>
        </p:nvSpPr>
        <p:spPr>
          <a:xfrm>
            <a:off x="1046376" y="490193"/>
            <a:ext cx="4034672" cy="1602557"/>
          </a:xfrm>
        </p:spPr>
        <p:txBody>
          <a:bodyPr anchor="b"/>
          <a:lstStyle>
            <a:lvl1pPr>
              <a:defRPr sz="3200"/>
            </a:lvl1pPr>
          </a:lstStyle>
          <a:p>
            <a:r>
              <a:rPr lang="en-US" dirty="0"/>
              <a:t>Click to edit Master title style</a:t>
            </a:r>
            <a:endParaRPr lang="en-CH" dirty="0"/>
          </a:p>
        </p:txBody>
      </p:sp>
      <p:sp>
        <p:nvSpPr>
          <p:cNvPr id="4" name="Text Placeholder 3">
            <a:extLst>
              <a:ext uri="{FF2B5EF4-FFF2-40B4-BE49-F238E27FC236}">
                <a16:creationId xmlns:a16="http://schemas.microsoft.com/office/drawing/2014/main" id="{D5879141-7E25-4C55-AD43-26CFC6DA43C3}"/>
              </a:ext>
            </a:extLst>
          </p:cNvPr>
          <p:cNvSpPr>
            <a:spLocks noGrp="1"/>
          </p:cNvSpPr>
          <p:nvPr>
            <p:ph type="body" sz="half" idx="2"/>
          </p:nvPr>
        </p:nvSpPr>
        <p:spPr>
          <a:xfrm>
            <a:off x="1046376" y="2119076"/>
            <a:ext cx="4034672"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7" name="Picture Placeholder 16">
            <a:extLst>
              <a:ext uri="{FF2B5EF4-FFF2-40B4-BE49-F238E27FC236}">
                <a16:creationId xmlns:a16="http://schemas.microsoft.com/office/drawing/2014/main" id="{7748F9BB-37C4-4E55-8588-5FDA1DF131DB}"/>
              </a:ext>
            </a:extLst>
          </p:cNvPr>
          <p:cNvSpPr>
            <a:spLocks noGrp="1"/>
          </p:cNvSpPr>
          <p:nvPr>
            <p:ph type="pic" sz="quarter" idx="14"/>
          </p:nvPr>
        </p:nvSpPr>
        <p:spPr>
          <a:xfrm>
            <a:off x="7322813" y="1954539"/>
            <a:ext cx="2523511" cy="2799053"/>
          </a:xfrm>
          <a:custGeom>
            <a:avLst/>
            <a:gdLst>
              <a:gd name="connsiteX0" fmla="*/ 2523511 w 2523511"/>
              <a:gd name="connsiteY0" fmla="*/ 0 h 2799053"/>
              <a:gd name="connsiteX1" fmla="*/ 1886277 w 2523511"/>
              <a:gd name="connsiteY1" fmla="*/ 2797074 h 2799053"/>
              <a:gd name="connsiteX2" fmla="*/ 0 w 2523511"/>
              <a:gd name="connsiteY2" fmla="*/ 2799053 h 2799053"/>
              <a:gd name="connsiteX3" fmla="*/ 634721 w 2523511"/>
              <a:gd name="connsiteY3" fmla="*/ 991 h 2799053"/>
            </a:gdLst>
            <a:ahLst/>
            <a:cxnLst>
              <a:cxn ang="0">
                <a:pos x="connsiteX0" y="connsiteY0"/>
              </a:cxn>
              <a:cxn ang="0">
                <a:pos x="connsiteX1" y="connsiteY1"/>
              </a:cxn>
              <a:cxn ang="0">
                <a:pos x="connsiteX2" y="connsiteY2"/>
              </a:cxn>
              <a:cxn ang="0">
                <a:pos x="connsiteX3" y="connsiteY3"/>
              </a:cxn>
            </a:cxnLst>
            <a:rect l="l" t="t" r="r" b="b"/>
            <a:pathLst>
              <a:path w="2523511" h="2799053">
                <a:moveTo>
                  <a:pt x="2523511" y="0"/>
                </a:moveTo>
                <a:lnTo>
                  <a:pt x="1886277" y="2797074"/>
                </a:lnTo>
                <a:lnTo>
                  <a:pt x="0" y="2799053"/>
                </a:lnTo>
                <a:lnTo>
                  <a:pt x="634721" y="991"/>
                </a:lnTo>
                <a:close/>
              </a:path>
            </a:pathLst>
          </a:custGeom>
          <a:pattFill prst="pct40">
            <a:fgClr>
              <a:srgbClr val="3A332B"/>
            </a:fgClr>
            <a:bgClr>
              <a:srgbClr val="FFFFFF"/>
            </a:bgClr>
          </a:pattFill>
        </p:spPr>
        <p:txBody>
          <a:bodyPr wrap="square">
            <a:noAutofit/>
          </a:bodyPr>
          <a:lstStyle/>
          <a:p>
            <a:endParaRPr lang="en-CH" dirty="0"/>
          </a:p>
        </p:txBody>
      </p:sp>
      <p:sp>
        <p:nvSpPr>
          <p:cNvPr id="18" name="Picture Placeholder 17">
            <a:extLst>
              <a:ext uri="{FF2B5EF4-FFF2-40B4-BE49-F238E27FC236}">
                <a16:creationId xmlns:a16="http://schemas.microsoft.com/office/drawing/2014/main" id="{A315CA34-53E9-472A-89AD-3A1EA2EF023A}"/>
              </a:ext>
            </a:extLst>
          </p:cNvPr>
          <p:cNvSpPr>
            <a:spLocks noGrp="1"/>
          </p:cNvSpPr>
          <p:nvPr>
            <p:ph type="pic" sz="quarter" idx="15"/>
          </p:nvPr>
        </p:nvSpPr>
        <p:spPr>
          <a:xfrm>
            <a:off x="9423706" y="1344327"/>
            <a:ext cx="2523511" cy="2799053"/>
          </a:xfrm>
          <a:custGeom>
            <a:avLst/>
            <a:gdLst>
              <a:gd name="connsiteX0" fmla="*/ 2523511 w 2523511"/>
              <a:gd name="connsiteY0" fmla="*/ 0 h 2799053"/>
              <a:gd name="connsiteX1" fmla="*/ 1886277 w 2523511"/>
              <a:gd name="connsiteY1" fmla="*/ 2797074 h 2799053"/>
              <a:gd name="connsiteX2" fmla="*/ 0 w 2523511"/>
              <a:gd name="connsiteY2" fmla="*/ 2799053 h 2799053"/>
              <a:gd name="connsiteX3" fmla="*/ 634721 w 2523511"/>
              <a:gd name="connsiteY3" fmla="*/ 991 h 2799053"/>
            </a:gdLst>
            <a:ahLst/>
            <a:cxnLst>
              <a:cxn ang="0">
                <a:pos x="connsiteX0" y="connsiteY0"/>
              </a:cxn>
              <a:cxn ang="0">
                <a:pos x="connsiteX1" y="connsiteY1"/>
              </a:cxn>
              <a:cxn ang="0">
                <a:pos x="connsiteX2" y="connsiteY2"/>
              </a:cxn>
              <a:cxn ang="0">
                <a:pos x="connsiteX3" y="connsiteY3"/>
              </a:cxn>
            </a:cxnLst>
            <a:rect l="l" t="t" r="r" b="b"/>
            <a:pathLst>
              <a:path w="2523511" h="2799053">
                <a:moveTo>
                  <a:pt x="2523511" y="0"/>
                </a:moveTo>
                <a:lnTo>
                  <a:pt x="1886277" y="2797074"/>
                </a:lnTo>
                <a:lnTo>
                  <a:pt x="0" y="2799053"/>
                </a:lnTo>
                <a:lnTo>
                  <a:pt x="634721" y="991"/>
                </a:lnTo>
                <a:close/>
              </a:path>
            </a:pathLst>
          </a:custGeom>
          <a:pattFill prst="pct40">
            <a:fgClr>
              <a:srgbClr val="3A332B"/>
            </a:fgClr>
            <a:bgClr>
              <a:srgbClr val="FFFFFF"/>
            </a:bgClr>
          </a:pattFill>
        </p:spPr>
        <p:txBody>
          <a:bodyPr wrap="square">
            <a:noAutofit/>
          </a:bodyPr>
          <a:lstStyle/>
          <a:p>
            <a:endParaRPr lang="en-CH" dirty="0"/>
          </a:p>
        </p:txBody>
      </p:sp>
      <p:sp>
        <p:nvSpPr>
          <p:cNvPr id="19" name="Picture Placeholder 18">
            <a:extLst>
              <a:ext uri="{FF2B5EF4-FFF2-40B4-BE49-F238E27FC236}">
                <a16:creationId xmlns:a16="http://schemas.microsoft.com/office/drawing/2014/main" id="{C427DAC8-8E08-430A-BD7F-00FC78000AFB}"/>
              </a:ext>
            </a:extLst>
          </p:cNvPr>
          <p:cNvSpPr>
            <a:spLocks noGrp="1"/>
          </p:cNvSpPr>
          <p:nvPr>
            <p:ph type="pic" sz="quarter" idx="16"/>
          </p:nvPr>
        </p:nvSpPr>
        <p:spPr>
          <a:xfrm>
            <a:off x="5231846" y="2564751"/>
            <a:ext cx="2523511" cy="2799053"/>
          </a:xfrm>
          <a:custGeom>
            <a:avLst/>
            <a:gdLst>
              <a:gd name="connsiteX0" fmla="*/ 2523511 w 2523511"/>
              <a:gd name="connsiteY0" fmla="*/ 0 h 2799053"/>
              <a:gd name="connsiteX1" fmla="*/ 1886277 w 2523511"/>
              <a:gd name="connsiteY1" fmla="*/ 2797074 h 2799053"/>
              <a:gd name="connsiteX2" fmla="*/ 0 w 2523511"/>
              <a:gd name="connsiteY2" fmla="*/ 2799053 h 2799053"/>
              <a:gd name="connsiteX3" fmla="*/ 634721 w 2523511"/>
              <a:gd name="connsiteY3" fmla="*/ 991 h 2799053"/>
            </a:gdLst>
            <a:ahLst/>
            <a:cxnLst>
              <a:cxn ang="0">
                <a:pos x="connsiteX0" y="connsiteY0"/>
              </a:cxn>
              <a:cxn ang="0">
                <a:pos x="connsiteX1" y="connsiteY1"/>
              </a:cxn>
              <a:cxn ang="0">
                <a:pos x="connsiteX2" y="connsiteY2"/>
              </a:cxn>
              <a:cxn ang="0">
                <a:pos x="connsiteX3" y="connsiteY3"/>
              </a:cxn>
            </a:cxnLst>
            <a:rect l="l" t="t" r="r" b="b"/>
            <a:pathLst>
              <a:path w="2523511" h="2799053">
                <a:moveTo>
                  <a:pt x="2523511" y="0"/>
                </a:moveTo>
                <a:lnTo>
                  <a:pt x="1886277" y="2797074"/>
                </a:lnTo>
                <a:lnTo>
                  <a:pt x="0" y="2799053"/>
                </a:lnTo>
                <a:lnTo>
                  <a:pt x="634721" y="991"/>
                </a:lnTo>
                <a:close/>
              </a:path>
            </a:pathLst>
          </a:custGeom>
          <a:pattFill prst="pct40">
            <a:fgClr>
              <a:srgbClr val="3A332B"/>
            </a:fgClr>
            <a:bgClr>
              <a:srgbClr val="FFFFFF"/>
            </a:bgClr>
          </a:pattFill>
        </p:spPr>
        <p:txBody>
          <a:bodyPr wrap="square">
            <a:noAutofit/>
          </a:bodyPr>
          <a:lstStyle/>
          <a:p>
            <a:endParaRPr lang="en-CH" dirty="0"/>
          </a:p>
        </p:txBody>
      </p:sp>
    </p:spTree>
    <p:extLst>
      <p:ext uri="{BB962C8B-B14F-4D97-AF65-F5344CB8AC3E}">
        <p14:creationId xmlns:p14="http://schemas.microsoft.com/office/powerpoint/2010/main" val="2817873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707AC-8BDD-4916-A714-8C625C3DC934}"/>
              </a:ext>
            </a:extLst>
          </p:cNvPr>
          <p:cNvSpPr>
            <a:spLocks noGrp="1"/>
          </p:cNvSpPr>
          <p:nvPr>
            <p:ph type="title"/>
          </p:nvPr>
        </p:nvSpPr>
        <p:spPr>
          <a:xfrm>
            <a:off x="7032397" y="810704"/>
            <a:ext cx="4062952" cy="1602557"/>
          </a:xfrm>
        </p:spPr>
        <p:txBody>
          <a:bodyPr anchor="b"/>
          <a:lstStyle>
            <a:lvl1pPr>
              <a:defRPr sz="3200"/>
            </a:lvl1pPr>
          </a:lstStyle>
          <a:p>
            <a:r>
              <a:rPr lang="en-US" dirty="0"/>
              <a:t>Click to edit Master title style</a:t>
            </a:r>
            <a:endParaRPr lang="en-CH" dirty="0"/>
          </a:p>
        </p:txBody>
      </p:sp>
      <p:sp>
        <p:nvSpPr>
          <p:cNvPr id="4" name="Text Placeholder 3">
            <a:extLst>
              <a:ext uri="{FF2B5EF4-FFF2-40B4-BE49-F238E27FC236}">
                <a16:creationId xmlns:a16="http://schemas.microsoft.com/office/drawing/2014/main" id="{D5879141-7E25-4C55-AD43-26CFC6DA43C3}"/>
              </a:ext>
            </a:extLst>
          </p:cNvPr>
          <p:cNvSpPr>
            <a:spLocks noGrp="1"/>
          </p:cNvSpPr>
          <p:nvPr>
            <p:ph type="body" sz="half" idx="2"/>
          </p:nvPr>
        </p:nvSpPr>
        <p:spPr>
          <a:xfrm>
            <a:off x="7032397" y="2439587"/>
            <a:ext cx="406295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Footer Placeholder 4">
            <a:extLst>
              <a:ext uri="{FF2B5EF4-FFF2-40B4-BE49-F238E27FC236}">
                <a16:creationId xmlns:a16="http://schemas.microsoft.com/office/drawing/2014/main" id="{ACA93C8F-810C-4757-ADE8-694A06B311DA}"/>
              </a:ext>
            </a:extLst>
          </p:cNvPr>
          <p:cNvSpPr>
            <a:spLocks noGrp="1"/>
          </p:cNvSpPr>
          <p:nvPr>
            <p:ph type="ftr" sz="quarter" idx="11"/>
          </p:nvPr>
        </p:nvSpPr>
        <p:spPr>
          <a:xfrm>
            <a:off x="7682845" y="6341477"/>
            <a:ext cx="3695759" cy="365125"/>
          </a:xfrm>
        </p:spPr>
        <p:txBody>
          <a:bodyPr/>
          <a:lstStyle/>
          <a:p>
            <a:r>
              <a:rPr lang="en-GB"/>
              <a:t>Introduction to JMeter</a:t>
            </a:r>
            <a:endParaRPr lang="en-CH" dirty="0"/>
          </a:p>
        </p:txBody>
      </p:sp>
      <p:sp>
        <p:nvSpPr>
          <p:cNvPr id="11" name="Slide Number Placeholder 5">
            <a:extLst>
              <a:ext uri="{FF2B5EF4-FFF2-40B4-BE49-F238E27FC236}">
                <a16:creationId xmlns:a16="http://schemas.microsoft.com/office/drawing/2014/main" id="{D8C7EC70-186E-4C95-9E95-5957F16C420A}"/>
              </a:ext>
            </a:extLst>
          </p:cNvPr>
          <p:cNvSpPr>
            <a:spLocks noGrp="1"/>
          </p:cNvSpPr>
          <p:nvPr>
            <p:ph type="sldNum" sz="quarter" idx="12"/>
          </p:nvPr>
        </p:nvSpPr>
        <p:spPr>
          <a:xfrm>
            <a:off x="11505903" y="6341476"/>
            <a:ext cx="454890" cy="365125"/>
          </a:xfrm>
        </p:spPr>
        <p:txBody>
          <a:bodyPr/>
          <a:lstStyle/>
          <a:p>
            <a:fld id="{F83574EE-9722-4CBE-9BDC-AAE30AD63463}" type="slidenum">
              <a:rPr lang="en-CH" smtClean="0"/>
              <a:t>‹#›</a:t>
            </a:fld>
            <a:endParaRPr lang="en-CH" dirty="0"/>
          </a:p>
        </p:txBody>
      </p:sp>
      <p:cxnSp>
        <p:nvCxnSpPr>
          <p:cNvPr id="12" name="Straight Connector 11">
            <a:extLst>
              <a:ext uri="{FF2B5EF4-FFF2-40B4-BE49-F238E27FC236}">
                <a16:creationId xmlns:a16="http://schemas.microsoft.com/office/drawing/2014/main" id="{67FB4BC3-1184-4364-AE67-9AD522CF6D93}"/>
              </a:ext>
            </a:extLst>
          </p:cNvPr>
          <p:cNvCxnSpPr/>
          <p:nvPr userDrawn="1"/>
        </p:nvCxnSpPr>
        <p:spPr>
          <a:xfrm>
            <a:off x="11458768" y="6350903"/>
            <a:ext cx="0" cy="3651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47025E8-D2C1-44BE-8771-060B5496D368}"/>
              </a:ext>
            </a:extLst>
          </p:cNvPr>
          <p:cNvSpPr/>
          <p:nvPr userDrawn="1"/>
        </p:nvSpPr>
        <p:spPr>
          <a:xfrm>
            <a:off x="103910" y="94671"/>
            <a:ext cx="11984180" cy="6668658"/>
          </a:xfrm>
          <a:prstGeom prst="rect">
            <a:avLst/>
          </a:prstGeom>
          <a:noFill/>
          <a:ln w="3175">
            <a:solidFill>
              <a:srgbClr val="1D22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pic>
        <p:nvPicPr>
          <p:cNvPr id="14" name="Picture 13" descr="A picture containing text, clipart&#10;&#10;Description automatically generated">
            <a:extLst>
              <a:ext uri="{FF2B5EF4-FFF2-40B4-BE49-F238E27FC236}">
                <a16:creationId xmlns:a16="http://schemas.microsoft.com/office/drawing/2014/main" id="{5DF5C36D-4BDD-47F8-B351-87209698B6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84454" y="94671"/>
            <a:ext cx="822490" cy="1028113"/>
          </a:xfrm>
          <a:prstGeom prst="rect">
            <a:avLst/>
          </a:prstGeom>
        </p:spPr>
      </p:pic>
      <p:sp>
        <p:nvSpPr>
          <p:cNvPr id="27" name="Content Placeholder 26">
            <a:extLst>
              <a:ext uri="{FF2B5EF4-FFF2-40B4-BE49-F238E27FC236}">
                <a16:creationId xmlns:a16="http://schemas.microsoft.com/office/drawing/2014/main" id="{FE9099DF-3489-4530-AC73-AECE88517827}"/>
              </a:ext>
            </a:extLst>
          </p:cNvPr>
          <p:cNvSpPr>
            <a:spLocks noGrp="1"/>
          </p:cNvSpPr>
          <p:nvPr>
            <p:ph sz="quarter" idx="13"/>
          </p:nvPr>
        </p:nvSpPr>
        <p:spPr>
          <a:xfrm>
            <a:off x="578223" y="810704"/>
            <a:ext cx="5461431" cy="5440471"/>
          </a:xfrm>
          <a:custGeom>
            <a:avLst/>
            <a:gdLst>
              <a:gd name="connsiteX0" fmla="*/ 2326343 w 4652684"/>
              <a:gd name="connsiteY0" fmla="*/ 0 h 4341694"/>
              <a:gd name="connsiteX1" fmla="*/ 4652684 w 4652684"/>
              <a:gd name="connsiteY1" fmla="*/ 0 h 4341694"/>
              <a:gd name="connsiteX2" fmla="*/ 4652684 w 4652684"/>
              <a:gd name="connsiteY2" fmla="*/ 2170847 h 4341694"/>
              <a:gd name="connsiteX3" fmla="*/ 2326342 w 4652684"/>
              <a:gd name="connsiteY3" fmla="*/ 4341694 h 4341694"/>
              <a:gd name="connsiteX4" fmla="*/ 0 w 4652684"/>
              <a:gd name="connsiteY4" fmla="*/ 2170847 h 4341694"/>
              <a:gd name="connsiteX5" fmla="*/ 1 w 4652684"/>
              <a:gd name="connsiteY5" fmla="*/ 2170847 h 4341694"/>
              <a:gd name="connsiteX6" fmla="*/ 2326343 w 4652684"/>
              <a:gd name="connsiteY6" fmla="*/ 0 h 4341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52684" h="4341694">
                <a:moveTo>
                  <a:pt x="2326343" y="0"/>
                </a:moveTo>
                <a:lnTo>
                  <a:pt x="4652684" y="0"/>
                </a:lnTo>
                <a:lnTo>
                  <a:pt x="4652684" y="2170847"/>
                </a:lnTo>
                <a:cubicBezTo>
                  <a:pt x="4652684" y="3369773"/>
                  <a:pt x="3611145" y="4341694"/>
                  <a:pt x="2326342" y="4341694"/>
                </a:cubicBezTo>
                <a:cubicBezTo>
                  <a:pt x="1041539" y="4341694"/>
                  <a:pt x="0" y="3369773"/>
                  <a:pt x="0" y="2170847"/>
                </a:cubicBezTo>
                <a:lnTo>
                  <a:pt x="1" y="2170847"/>
                </a:lnTo>
                <a:cubicBezTo>
                  <a:pt x="1" y="971921"/>
                  <a:pt x="1041540" y="0"/>
                  <a:pt x="2326343" y="0"/>
                </a:cubicBezTo>
                <a:close/>
              </a:path>
            </a:pathLst>
          </a:custGeom>
          <a:pattFill prst="pct40">
            <a:fgClr>
              <a:srgbClr val="3A332B"/>
            </a:fgClr>
            <a:bgClr>
              <a:srgbClr val="FFFFFF"/>
            </a:bgClr>
          </a:pattFill>
        </p:spPr>
        <p:txBody>
          <a:bodyPr vert="horz" wrap="square" lIns="91440" tIns="45720" rIns="91440" bIns="45720" rtlCol="0">
            <a:noAutofit/>
          </a:bodyPr>
          <a:lstStyle>
            <a:lvl1pPr>
              <a:defRPr lang="en-US" smtClean="0"/>
            </a:lvl1pPr>
            <a:lvl2pPr>
              <a:defRPr lang="en-US" smtClean="0"/>
            </a:lvl2pPr>
            <a:lvl3pPr>
              <a:defRPr lang="en-US" smtClean="0"/>
            </a:lvl3pPr>
            <a:lvl4pPr>
              <a:defRPr lang="en-US" smtClean="0"/>
            </a:lvl4pPr>
            <a:lvl5pPr>
              <a:defRPr lang="en-CH"/>
            </a:lvl5pPr>
          </a:lstStyle>
          <a:p>
            <a:pPr lvl="0"/>
            <a:endParaRPr lang="en-CH" dirty="0"/>
          </a:p>
        </p:txBody>
      </p:sp>
    </p:spTree>
    <p:extLst>
      <p:ext uri="{BB962C8B-B14F-4D97-AF65-F5344CB8AC3E}">
        <p14:creationId xmlns:p14="http://schemas.microsoft.com/office/powerpoint/2010/main" val="1881398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ED5CB5-C570-4FB7-829C-F152CFD66E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H"/>
          </a:p>
        </p:txBody>
      </p:sp>
      <p:sp>
        <p:nvSpPr>
          <p:cNvPr id="3" name="Text Placeholder 2">
            <a:extLst>
              <a:ext uri="{FF2B5EF4-FFF2-40B4-BE49-F238E27FC236}">
                <a16:creationId xmlns:a16="http://schemas.microsoft.com/office/drawing/2014/main" id="{BAC14BC1-B729-47B7-8ADF-7CA2741167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A785E004-F9BE-412B-9523-409EEC244E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CH"/>
          </a:p>
        </p:txBody>
      </p:sp>
      <p:sp>
        <p:nvSpPr>
          <p:cNvPr id="5" name="Footer Placeholder 4">
            <a:extLst>
              <a:ext uri="{FF2B5EF4-FFF2-40B4-BE49-F238E27FC236}">
                <a16:creationId xmlns:a16="http://schemas.microsoft.com/office/drawing/2014/main" id="{93CCC3B9-5E49-436D-88B5-0C3533F2B6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Introduction to JMeter</a:t>
            </a:r>
            <a:endParaRPr lang="en-CH"/>
          </a:p>
        </p:txBody>
      </p:sp>
      <p:sp>
        <p:nvSpPr>
          <p:cNvPr id="6" name="Slide Number Placeholder 5">
            <a:extLst>
              <a:ext uri="{FF2B5EF4-FFF2-40B4-BE49-F238E27FC236}">
                <a16:creationId xmlns:a16="http://schemas.microsoft.com/office/drawing/2014/main" id="{5DE3F932-034D-4ECD-B007-64D1B76A77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3574EE-9722-4CBE-9BDC-AAE30AD63463}" type="slidenum">
              <a:rPr lang="en-CH" smtClean="0"/>
              <a:t>‹#›</a:t>
            </a:fld>
            <a:endParaRPr lang="en-CH"/>
          </a:p>
        </p:txBody>
      </p:sp>
      <p:pic>
        <p:nvPicPr>
          <p:cNvPr id="8" name="Picture 7" descr="Seamless triangle patterned background">
            <a:extLst>
              <a:ext uri="{FF2B5EF4-FFF2-40B4-BE49-F238E27FC236}">
                <a16:creationId xmlns:a16="http://schemas.microsoft.com/office/drawing/2014/main" id="{82C29369-8BDA-43F3-B711-B52634A3180C}"/>
              </a:ext>
            </a:extLst>
          </p:cNvPr>
          <p:cNvPicPr>
            <a:picLocks noChangeAspect="1"/>
          </p:cNvPicPr>
          <p:nvPr userDrawn="1"/>
        </p:nvPicPr>
        <p:blipFill rotWithShape="1">
          <a:blip r:embed="rId16">
            <a:duotone>
              <a:schemeClr val="accent3">
                <a:shade val="45000"/>
                <a:satMod val="135000"/>
              </a:schemeClr>
              <a:prstClr val="white"/>
            </a:duotone>
            <a:alphaModFix amt="25000"/>
            <a:extLst>
              <a:ext uri="{28A0092B-C50C-407E-A947-70E740481C1C}">
                <a14:useLocalDpi xmlns:a14="http://schemas.microsoft.com/office/drawing/2010/main" val="0"/>
              </a:ext>
            </a:extLst>
          </a:blip>
          <a:srcRect t="7813" b="7813"/>
          <a:stretch/>
        </p:blipFill>
        <p:spPr>
          <a:xfrm>
            <a:off x="0" y="0"/>
            <a:ext cx="12192000" cy="6858000"/>
          </a:xfrm>
          <a:prstGeom prst="rect">
            <a:avLst/>
          </a:prstGeom>
          <a:noFill/>
        </p:spPr>
      </p:pic>
      <p:sp>
        <p:nvSpPr>
          <p:cNvPr id="9" name="Rectangle 8">
            <a:extLst>
              <a:ext uri="{FF2B5EF4-FFF2-40B4-BE49-F238E27FC236}">
                <a16:creationId xmlns:a16="http://schemas.microsoft.com/office/drawing/2014/main" id="{BB020B00-1A15-42C6-9014-E127E945A8E0}"/>
              </a:ext>
            </a:extLst>
          </p:cNvPr>
          <p:cNvSpPr/>
          <p:nvPr userDrawn="1"/>
        </p:nvSpPr>
        <p:spPr>
          <a:xfrm>
            <a:off x="103910" y="94671"/>
            <a:ext cx="11984180" cy="6668658"/>
          </a:xfrm>
          <a:prstGeom prst="rect">
            <a:avLst/>
          </a:prstGeom>
          <a:noFill/>
          <a:ln w="3175">
            <a:solidFill>
              <a:srgbClr val="1D22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1597607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2" r:id="rId4"/>
    <p:sldLayoutId id="2147483668" r:id="rId5"/>
    <p:sldLayoutId id="2147483655" r:id="rId6"/>
    <p:sldLayoutId id="2147483667" r:id="rId7"/>
    <p:sldLayoutId id="2147483670" r:id="rId8"/>
    <p:sldLayoutId id="2147483673" r:id="rId9"/>
    <p:sldLayoutId id="2147483675" r:id="rId10"/>
    <p:sldLayoutId id="2147483674" r:id="rId11"/>
    <p:sldLayoutId id="2147483663" r:id="rId12"/>
    <p:sldLayoutId id="2147483671" r:id="rId13"/>
    <p:sldLayoutId id="2147483672" r:id="rId1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jmeter.apache.org/download_jmeter.cgi"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jmeter-plugins.or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hyperlink" Target="https://jmeter-plugins.org/get/"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jmeter.apache.or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k6.io/" TargetMode="External"/><Relationship Id="rId5" Type="http://schemas.openxmlformats.org/officeDocument/2006/relationships/hyperlink" Target="http://locust.io/" TargetMode="External"/><Relationship Id="rId4" Type="http://schemas.openxmlformats.org/officeDocument/2006/relationships/hyperlink" Target="http://gatling.io/"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083990-A759-4C71-AD52-E3E63DD3107C}"/>
              </a:ext>
            </a:extLst>
          </p:cNvPr>
          <p:cNvSpPr>
            <a:spLocks noGrp="1"/>
          </p:cNvSpPr>
          <p:nvPr>
            <p:ph type="body" sz="quarter" idx="10"/>
          </p:nvPr>
        </p:nvSpPr>
        <p:spPr/>
        <p:txBody>
          <a:bodyPr>
            <a:normAutofit/>
          </a:bodyPr>
          <a:lstStyle/>
          <a:p>
            <a:pPr algn="l"/>
            <a:r>
              <a:rPr lang="en-GB" sz="3200" dirty="0">
                <a:solidFill>
                  <a:schemeClr val="tx2"/>
                </a:solidFill>
              </a:rPr>
              <a:t>Introduction to Apache JMeter</a:t>
            </a:r>
            <a:endParaRPr lang="en-CH" sz="3200" dirty="0">
              <a:solidFill>
                <a:schemeClr val="tx2"/>
              </a:solidFill>
            </a:endParaRPr>
          </a:p>
        </p:txBody>
      </p:sp>
      <p:sp>
        <p:nvSpPr>
          <p:cNvPr id="3" name="Text Placeholder 2">
            <a:extLst>
              <a:ext uri="{FF2B5EF4-FFF2-40B4-BE49-F238E27FC236}">
                <a16:creationId xmlns:a16="http://schemas.microsoft.com/office/drawing/2014/main" id="{C0AAB736-D8C2-45AD-AAD5-71493306A0EB}"/>
              </a:ext>
            </a:extLst>
          </p:cNvPr>
          <p:cNvSpPr>
            <a:spLocks noGrp="1"/>
          </p:cNvSpPr>
          <p:nvPr>
            <p:ph type="body" sz="quarter" idx="11"/>
          </p:nvPr>
        </p:nvSpPr>
        <p:spPr>
          <a:xfrm>
            <a:off x="9322322" y="5412366"/>
            <a:ext cx="2465388" cy="886835"/>
          </a:xfrm>
        </p:spPr>
        <p:txBody>
          <a:bodyPr>
            <a:normAutofit/>
          </a:bodyPr>
          <a:lstStyle/>
          <a:p>
            <a:r>
              <a:rPr lang="fr-CH" sz="1600" dirty="0">
                <a:solidFill>
                  <a:schemeClr val="tx2"/>
                </a:solidFill>
              </a:rPr>
              <a:t>Alan Gordon</a:t>
            </a:r>
          </a:p>
          <a:p>
            <a:r>
              <a:rPr lang="fr-CH" sz="1600" dirty="0">
                <a:solidFill>
                  <a:schemeClr val="tx2"/>
                </a:solidFill>
              </a:rPr>
              <a:t>June 2022</a:t>
            </a:r>
            <a:endParaRPr lang="en-CH" sz="1600" dirty="0">
              <a:solidFill>
                <a:schemeClr val="tx2"/>
              </a:solidFill>
            </a:endParaRPr>
          </a:p>
        </p:txBody>
      </p:sp>
    </p:spTree>
    <p:extLst>
      <p:ext uri="{BB962C8B-B14F-4D97-AF65-F5344CB8AC3E}">
        <p14:creationId xmlns:p14="http://schemas.microsoft.com/office/powerpoint/2010/main" val="3348247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74776" y="360000"/>
            <a:ext cx="10427400" cy="1325563"/>
          </a:xfrm>
        </p:spPr>
        <p:txBody>
          <a:bodyPr>
            <a:normAutofit/>
          </a:bodyPr>
          <a:lstStyle/>
          <a:p>
            <a:r>
              <a:rPr lang="en-GB" sz="4000" dirty="0">
                <a:latin typeface="Fira Sans" panose="020B0503050000020004"/>
              </a:rPr>
              <a:t>Setup (1)</a:t>
            </a:r>
          </a:p>
        </p:txBody>
      </p:sp>
      <p:sp>
        <p:nvSpPr>
          <p:cNvPr id="2" name="Text Placeholder 1"/>
          <p:cNvSpPr>
            <a:spLocks noGrp="1"/>
          </p:cNvSpPr>
          <p:nvPr>
            <p:ph idx="1"/>
          </p:nvPr>
        </p:nvSpPr>
        <p:spPr>
          <a:xfrm>
            <a:off x="872873" y="1414272"/>
            <a:ext cx="10446254" cy="4762691"/>
          </a:xfrm>
          <a:solidFill>
            <a:schemeClr val="bg1"/>
          </a:solidFill>
        </p:spPr>
        <p:txBody>
          <a:bodyPr>
            <a:normAutofit/>
          </a:bodyPr>
          <a:lstStyle/>
          <a:p>
            <a:pPr marL="0" indent="0">
              <a:spcBef>
                <a:spcPts val="1000"/>
              </a:spcBef>
              <a:buNone/>
            </a:pPr>
            <a:endParaRPr lang="en-US" sz="2000" b="1" dirty="0">
              <a:latin typeface="Fira Sans" panose="020B0503050000020004" pitchFamily="34" charset="0"/>
            </a:endParaRPr>
          </a:p>
          <a:p>
            <a:pPr marL="0" indent="0">
              <a:spcBef>
                <a:spcPts val="1000"/>
              </a:spcBef>
              <a:buNone/>
            </a:pPr>
            <a:r>
              <a:rPr lang="en-US" sz="2000" b="1" dirty="0">
                <a:latin typeface="Fira Sans" panose="020B0503050000020004" pitchFamily="34" charset="0"/>
              </a:rPr>
              <a:t>Pre-requisites</a:t>
            </a:r>
          </a:p>
          <a:p>
            <a:pPr marL="228600" lvl="1">
              <a:spcBef>
                <a:spcPts val="1000"/>
              </a:spcBef>
              <a:buBlip>
                <a:blip r:embed="rId3"/>
              </a:buBlip>
            </a:pPr>
            <a:r>
              <a:rPr lang="en-US" dirty="0">
                <a:latin typeface="Fira Sans" panose="020B0503050000020004" pitchFamily="34" charset="0"/>
              </a:rPr>
              <a:t> Your PC:</a:t>
            </a:r>
          </a:p>
          <a:p>
            <a:pPr marL="228600" lvl="1">
              <a:spcBef>
                <a:spcPts val="1000"/>
              </a:spcBef>
              <a:buBlip>
                <a:blip r:embed="rId3"/>
              </a:buBlip>
            </a:pPr>
            <a:r>
              <a:rPr lang="en-US" dirty="0">
                <a:latin typeface="Fira Sans" panose="020B0503050000020004" pitchFamily="34" charset="0"/>
              </a:rPr>
              <a:t> JMeter Install file downloaded from  </a:t>
            </a:r>
            <a:r>
              <a:rPr lang="en-US" dirty="0">
                <a:latin typeface="Fira Sans" panose="020B0503050000020004" pitchFamily="34" charset="0"/>
                <a:hlinkClick r:id="rId4"/>
              </a:rPr>
              <a:t>https://jmeter.apache.org/download_jmeter.cgi</a:t>
            </a:r>
            <a:r>
              <a:rPr lang="en-US" dirty="0">
                <a:latin typeface="Fira Sans" panose="020B0503050000020004" pitchFamily="34" charset="0"/>
              </a:rPr>
              <a:t> </a:t>
            </a:r>
          </a:p>
          <a:p>
            <a:pPr marL="228600" lvl="1">
              <a:spcBef>
                <a:spcPts val="1000"/>
              </a:spcBef>
              <a:buBlip>
                <a:blip r:embed="rId3"/>
              </a:buBlip>
            </a:pPr>
            <a:r>
              <a:rPr lang="en-US" dirty="0">
                <a:latin typeface="Fira Sans" panose="020B0503050000020004" pitchFamily="34" charset="0"/>
              </a:rPr>
              <a:t> Java installed </a:t>
            </a:r>
          </a:p>
          <a:p>
            <a:pPr marL="685800" lvl="2">
              <a:spcBef>
                <a:spcPts val="1000"/>
              </a:spcBef>
              <a:buBlip>
                <a:blip r:embed="rId3"/>
              </a:buBlip>
            </a:pPr>
            <a:r>
              <a:rPr lang="en-US" dirty="0">
                <a:latin typeface="Fira Sans" panose="020B0503050000020004" pitchFamily="34" charset="0"/>
              </a:rPr>
              <a:t> Version 8 or higher</a:t>
            </a:r>
          </a:p>
          <a:p>
            <a:pPr marL="685800" lvl="2">
              <a:spcBef>
                <a:spcPts val="1000"/>
              </a:spcBef>
              <a:buBlip>
                <a:blip r:embed="rId3"/>
              </a:buBlip>
            </a:pPr>
            <a:r>
              <a:rPr lang="en-US" dirty="0">
                <a:latin typeface="Fira Sans" panose="020B0503050000020004" pitchFamily="34" charset="0"/>
              </a:rPr>
              <a:t> JDK preferred but JRE will work</a:t>
            </a:r>
          </a:p>
          <a:p>
            <a:pPr marL="685800" lvl="2">
              <a:spcBef>
                <a:spcPts val="1000"/>
              </a:spcBef>
              <a:buBlip>
                <a:blip r:embed="rId3"/>
              </a:buBlip>
            </a:pPr>
            <a:r>
              <a:rPr lang="en-US" dirty="0">
                <a:latin typeface="Fira Sans" panose="020B0503050000020004" pitchFamily="34" charset="0"/>
              </a:rPr>
              <a:t> Ensure JAVA_HOME and PATH are set correctly with the Java installation directory</a:t>
            </a:r>
          </a:p>
        </p:txBody>
      </p:sp>
      <p:sp>
        <p:nvSpPr>
          <p:cNvPr id="4" name="Footer Placeholder 3">
            <a:extLst>
              <a:ext uri="{FF2B5EF4-FFF2-40B4-BE49-F238E27FC236}">
                <a16:creationId xmlns:a16="http://schemas.microsoft.com/office/drawing/2014/main" id="{E02E268E-36B4-471A-ABE0-2988D9A7F3EF}"/>
              </a:ext>
            </a:extLst>
          </p:cNvPr>
          <p:cNvSpPr>
            <a:spLocks noGrp="1"/>
          </p:cNvSpPr>
          <p:nvPr>
            <p:ph type="ftr" sz="quarter" idx="11"/>
          </p:nvPr>
        </p:nvSpPr>
        <p:spPr/>
        <p:txBody>
          <a:bodyPr/>
          <a:lstStyle/>
          <a:p>
            <a:r>
              <a:rPr lang="en-GB"/>
              <a:t>Introduction to JMeter</a:t>
            </a:r>
            <a:endParaRPr lang="en-CH" dirty="0"/>
          </a:p>
        </p:txBody>
      </p:sp>
      <p:sp>
        <p:nvSpPr>
          <p:cNvPr id="5" name="Slide Number Placeholder 4">
            <a:extLst>
              <a:ext uri="{FF2B5EF4-FFF2-40B4-BE49-F238E27FC236}">
                <a16:creationId xmlns:a16="http://schemas.microsoft.com/office/drawing/2014/main" id="{8EF2D7E2-B21E-4536-B262-B0B5DD99B8A8}"/>
              </a:ext>
            </a:extLst>
          </p:cNvPr>
          <p:cNvSpPr>
            <a:spLocks noGrp="1"/>
          </p:cNvSpPr>
          <p:nvPr>
            <p:ph type="sldNum" sz="quarter" idx="12"/>
          </p:nvPr>
        </p:nvSpPr>
        <p:spPr/>
        <p:txBody>
          <a:bodyPr/>
          <a:lstStyle/>
          <a:p>
            <a:fld id="{F83574EE-9722-4CBE-9BDC-AAE30AD63463}" type="slidenum">
              <a:rPr lang="en-CH" smtClean="0"/>
              <a:t>10</a:t>
            </a:fld>
            <a:endParaRPr lang="en-CH" dirty="0"/>
          </a:p>
        </p:txBody>
      </p:sp>
    </p:spTree>
    <p:extLst>
      <p:ext uri="{BB962C8B-B14F-4D97-AF65-F5344CB8AC3E}">
        <p14:creationId xmlns:p14="http://schemas.microsoft.com/office/powerpoint/2010/main" val="2584207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74776" y="360000"/>
            <a:ext cx="10427400" cy="1325563"/>
          </a:xfrm>
        </p:spPr>
        <p:txBody>
          <a:bodyPr>
            <a:normAutofit/>
          </a:bodyPr>
          <a:lstStyle/>
          <a:p>
            <a:r>
              <a:rPr lang="en-GB" sz="4000" dirty="0">
                <a:latin typeface="Fira Sans" panose="020B0503050000020004"/>
              </a:rPr>
              <a:t>Setup (2)</a:t>
            </a:r>
          </a:p>
        </p:txBody>
      </p:sp>
      <p:sp>
        <p:nvSpPr>
          <p:cNvPr id="2" name="Text Placeholder 1"/>
          <p:cNvSpPr>
            <a:spLocks noGrp="1"/>
          </p:cNvSpPr>
          <p:nvPr>
            <p:ph idx="1"/>
          </p:nvPr>
        </p:nvSpPr>
        <p:spPr>
          <a:xfrm>
            <a:off x="872873" y="1414272"/>
            <a:ext cx="6417365" cy="4762691"/>
          </a:xfrm>
          <a:solidFill>
            <a:schemeClr val="bg1"/>
          </a:solidFill>
        </p:spPr>
        <p:txBody>
          <a:bodyPr>
            <a:normAutofit/>
          </a:bodyPr>
          <a:lstStyle/>
          <a:p>
            <a:pPr marL="0" indent="0">
              <a:spcBef>
                <a:spcPts val="1000"/>
              </a:spcBef>
              <a:buNone/>
            </a:pPr>
            <a:endParaRPr lang="en-US" sz="2000" b="1" dirty="0">
              <a:latin typeface="Fira Sans" panose="020B0503050000020004" pitchFamily="34" charset="0"/>
            </a:endParaRPr>
          </a:p>
          <a:p>
            <a:pPr marL="0" indent="0">
              <a:spcBef>
                <a:spcPts val="1000"/>
              </a:spcBef>
              <a:buNone/>
            </a:pPr>
            <a:r>
              <a:rPr lang="en-US" sz="2000" b="1" dirty="0">
                <a:latin typeface="Fira Sans" panose="020B0503050000020004" pitchFamily="34" charset="0"/>
              </a:rPr>
              <a:t>Installation</a:t>
            </a:r>
          </a:p>
          <a:p>
            <a:pPr marL="228600" lvl="1">
              <a:spcBef>
                <a:spcPts val="1000"/>
              </a:spcBef>
              <a:buBlip>
                <a:blip r:embed="rId3"/>
              </a:buBlip>
            </a:pPr>
            <a:r>
              <a:rPr lang="en-GB" sz="2000" dirty="0">
                <a:latin typeface="Fira Sans" panose="020B0503050000020004" pitchFamily="34" charset="0"/>
              </a:rPr>
              <a:t> Unzip the zip/tar file into target directory</a:t>
            </a:r>
          </a:p>
          <a:p>
            <a:pPr marL="228600" lvl="1">
              <a:spcBef>
                <a:spcPts val="1000"/>
              </a:spcBef>
              <a:buBlip>
                <a:blip r:embed="rId3"/>
              </a:buBlip>
            </a:pPr>
            <a:r>
              <a:rPr lang="en-GB" sz="2000" dirty="0">
                <a:latin typeface="Fira Sans" panose="020B0503050000020004" pitchFamily="34" charset="0"/>
              </a:rPr>
              <a:t> (If needed) Provide permissions to run</a:t>
            </a:r>
          </a:p>
          <a:p>
            <a:pPr marL="228600" lvl="1">
              <a:spcBef>
                <a:spcPts val="1000"/>
              </a:spcBef>
              <a:buBlip>
                <a:blip r:embed="rId3"/>
              </a:buBlip>
            </a:pPr>
            <a:endParaRPr lang="en-US" sz="2000" dirty="0">
              <a:latin typeface="Fira Sans" panose="020B0503050000020004" pitchFamily="34" charset="0"/>
            </a:endParaRPr>
          </a:p>
          <a:p>
            <a:pPr marL="0" indent="0">
              <a:spcBef>
                <a:spcPts val="1000"/>
              </a:spcBef>
              <a:buNone/>
            </a:pPr>
            <a:r>
              <a:rPr lang="en-US" sz="2000" b="1" dirty="0">
                <a:latin typeface="Fira Sans" panose="020B0503050000020004" pitchFamily="34" charset="0"/>
              </a:rPr>
              <a:t>Post-validation</a:t>
            </a:r>
          </a:p>
          <a:p>
            <a:pPr marL="228600" lvl="1">
              <a:spcBef>
                <a:spcPts val="1000"/>
              </a:spcBef>
              <a:buBlip>
                <a:blip r:embed="rId3"/>
              </a:buBlip>
            </a:pPr>
            <a:r>
              <a:rPr lang="en-US" sz="2000" dirty="0">
                <a:latin typeface="Fira Sans" panose="020B0503050000020004" pitchFamily="34" charset="0"/>
              </a:rPr>
              <a:t> The installation </a:t>
            </a:r>
            <a:r>
              <a:rPr lang="en-GB" sz="2000" dirty="0">
                <a:latin typeface="Fira Sans" panose="020B0503050000020004" pitchFamily="34" charset="0"/>
              </a:rPr>
              <a:t>directory structure should look like this (where X.Y is version number)</a:t>
            </a:r>
          </a:p>
          <a:p>
            <a:pPr marL="685800" lvl="2">
              <a:spcBef>
                <a:spcPts val="1000"/>
              </a:spcBef>
              <a:buBlip>
                <a:blip r:embed="rId3"/>
              </a:buBlip>
            </a:pPr>
            <a:r>
              <a:rPr lang="en-GB" dirty="0">
                <a:latin typeface="Fira Sans" panose="020B0503050000020004" pitchFamily="34" charset="0"/>
              </a:rPr>
              <a:t>bin – contains </a:t>
            </a:r>
            <a:r>
              <a:rPr lang="en-GB" dirty="0" err="1">
                <a:latin typeface="Fira Sans" panose="020B0503050000020004" pitchFamily="34" charset="0"/>
              </a:rPr>
              <a:t>jmeter</a:t>
            </a:r>
            <a:r>
              <a:rPr lang="en-GB" dirty="0">
                <a:latin typeface="Fira Sans" panose="020B0503050000020004" pitchFamily="34" charset="0"/>
              </a:rPr>
              <a:t> script for starting JMeter</a:t>
            </a:r>
          </a:p>
          <a:p>
            <a:pPr marL="685800" lvl="2">
              <a:spcBef>
                <a:spcPts val="1000"/>
              </a:spcBef>
              <a:buBlip>
                <a:blip r:embed="rId3"/>
              </a:buBlip>
            </a:pPr>
            <a:r>
              <a:rPr lang="en-GB" dirty="0">
                <a:latin typeface="Fira Sans" panose="020B0503050000020004" pitchFamily="34" charset="0"/>
              </a:rPr>
              <a:t>lib – contains required Java libraries</a:t>
            </a:r>
          </a:p>
          <a:p>
            <a:pPr marL="685800" lvl="2">
              <a:spcBef>
                <a:spcPts val="1000"/>
              </a:spcBef>
              <a:buBlip>
                <a:blip r:embed="rId3"/>
              </a:buBlip>
            </a:pPr>
            <a:r>
              <a:rPr lang="en-GB" dirty="0">
                <a:latin typeface="Fira Sans" panose="020B0503050000020004" pitchFamily="34" charset="0"/>
              </a:rPr>
              <a:t>lib/</a:t>
            </a:r>
            <a:r>
              <a:rPr lang="en-GB" dirty="0" err="1">
                <a:latin typeface="Fira Sans" panose="020B0503050000020004" pitchFamily="34" charset="0"/>
              </a:rPr>
              <a:t>ext</a:t>
            </a:r>
            <a:r>
              <a:rPr lang="en-GB" dirty="0">
                <a:latin typeface="Fira Sans" panose="020B0503050000020004" pitchFamily="34" charset="0"/>
              </a:rPr>
              <a:t> – contains core jar files</a:t>
            </a:r>
          </a:p>
          <a:p>
            <a:pPr marL="685800" lvl="2">
              <a:spcBef>
                <a:spcPts val="1000"/>
              </a:spcBef>
              <a:buBlip>
                <a:blip r:embed="rId3"/>
              </a:buBlip>
            </a:pPr>
            <a:r>
              <a:rPr lang="en-GB" dirty="0">
                <a:latin typeface="Fira Sans" panose="020B0503050000020004" pitchFamily="34" charset="0"/>
              </a:rPr>
              <a:t>lib/</a:t>
            </a:r>
            <a:r>
              <a:rPr lang="en-GB" dirty="0" err="1">
                <a:latin typeface="Fira Sans" panose="020B0503050000020004" pitchFamily="34" charset="0"/>
              </a:rPr>
              <a:t>junit</a:t>
            </a:r>
            <a:r>
              <a:rPr lang="en-GB" dirty="0">
                <a:latin typeface="Fira Sans" panose="020B0503050000020004" pitchFamily="34" charset="0"/>
              </a:rPr>
              <a:t> – contains Junit library</a:t>
            </a:r>
          </a:p>
          <a:p>
            <a:pPr marL="685800" lvl="2">
              <a:spcBef>
                <a:spcPts val="1000"/>
              </a:spcBef>
              <a:buBlip>
                <a:blip r:embed="rId3"/>
              </a:buBlip>
            </a:pPr>
            <a:endParaRPr lang="en-GB" dirty="0">
              <a:latin typeface="Fira Sans" panose="020B0503050000020004" pitchFamily="34" charset="0"/>
            </a:endParaRPr>
          </a:p>
          <a:p>
            <a:pPr marL="228600" lvl="2" indent="0">
              <a:spcBef>
                <a:spcPts val="1000"/>
              </a:spcBef>
              <a:buNone/>
            </a:pPr>
            <a:endParaRPr lang="en-US" dirty="0">
              <a:latin typeface="Fira Sans" panose="020B0503050000020004" pitchFamily="34" charset="0"/>
            </a:endParaRPr>
          </a:p>
        </p:txBody>
      </p:sp>
      <p:sp>
        <p:nvSpPr>
          <p:cNvPr id="4" name="Footer Placeholder 3">
            <a:extLst>
              <a:ext uri="{FF2B5EF4-FFF2-40B4-BE49-F238E27FC236}">
                <a16:creationId xmlns:a16="http://schemas.microsoft.com/office/drawing/2014/main" id="{E02E268E-36B4-471A-ABE0-2988D9A7F3EF}"/>
              </a:ext>
            </a:extLst>
          </p:cNvPr>
          <p:cNvSpPr>
            <a:spLocks noGrp="1"/>
          </p:cNvSpPr>
          <p:nvPr>
            <p:ph type="ftr" sz="quarter" idx="11"/>
          </p:nvPr>
        </p:nvSpPr>
        <p:spPr/>
        <p:txBody>
          <a:bodyPr/>
          <a:lstStyle/>
          <a:p>
            <a:r>
              <a:rPr lang="en-GB" dirty="0"/>
              <a:t>Introduction to JMeter</a:t>
            </a:r>
            <a:endParaRPr lang="en-CH" dirty="0"/>
          </a:p>
        </p:txBody>
      </p:sp>
      <p:sp>
        <p:nvSpPr>
          <p:cNvPr id="5" name="Slide Number Placeholder 4">
            <a:extLst>
              <a:ext uri="{FF2B5EF4-FFF2-40B4-BE49-F238E27FC236}">
                <a16:creationId xmlns:a16="http://schemas.microsoft.com/office/drawing/2014/main" id="{8EF2D7E2-B21E-4536-B262-B0B5DD99B8A8}"/>
              </a:ext>
            </a:extLst>
          </p:cNvPr>
          <p:cNvSpPr>
            <a:spLocks noGrp="1"/>
          </p:cNvSpPr>
          <p:nvPr>
            <p:ph type="sldNum" sz="quarter" idx="12"/>
          </p:nvPr>
        </p:nvSpPr>
        <p:spPr/>
        <p:txBody>
          <a:bodyPr/>
          <a:lstStyle/>
          <a:p>
            <a:fld id="{F83574EE-9722-4CBE-9BDC-AAE30AD63463}" type="slidenum">
              <a:rPr lang="en-CH" smtClean="0"/>
              <a:t>11</a:t>
            </a:fld>
            <a:endParaRPr lang="en-CH" dirty="0"/>
          </a:p>
        </p:txBody>
      </p:sp>
      <p:pic>
        <p:nvPicPr>
          <p:cNvPr id="6" name="Picture 1">
            <a:extLst>
              <a:ext uri="{FF2B5EF4-FFF2-40B4-BE49-F238E27FC236}">
                <a16:creationId xmlns:a16="http://schemas.microsoft.com/office/drawing/2014/main" id="{0BC03C13-FEBC-6658-24AA-3165D2B7BC51}"/>
              </a:ext>
            </a:extLst>
          </p:cNvPr>
          <p:cNvPicPr>
            <a:picLocks noChangeAspect="1" noChangeArrowheads="1"/>
          </p:cNvPicPr>
          <p:nvPr/>
        </p:nvPicPr>
        <p:blipFill>
          <a:blip r:embed="rId4" cstate="print"/>
          <a:srcRect/>
          <a:stretch>
            <a:fillRect/>
          </a:stretch>
        </p:blipFill>
        <p:spPr bwMode="auto">
          <a:xfrm>
            <a:off x="7290238" y="3734453"/>
            <a:ext cx="4489801" cy="2442510"/>
          </a:xfrm>
          <a:prstGeom prst="rect">
            <a:avLst/>
          </a:prstGeom>
          <a:noFill/>
          <a:ln w="9525">
            <a:noFill/>
            <a:miter lim="800000"/>
            <a:headEnd/>
            <a:tailEnd/>
          </a:ln>
          <a:effectLst/>
        </p:spPr>
      </p:pic>
    </p:spTree>
    <p:extLst>
      <p:ext uri="{BB962C8B-B14F-4D97-AF65-F5344CB8AC3E}">
        <p14:creationId xmlns:p14="http://schemas.microsoft.com/office/powerpoint/2010/main" val="497709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74776" y="360000"/>
            <a:ext cx="10427400" cy="1325563"/>
          </a:xfrm>
        </p:spPr>
        <p:txBody>
          <a:bodyPr>
            <a:normAutofit/>
          </a:bodyPr>
          <a:lstStyle/>
          <a:p>
            <a:r>
              <a:rPr lang="en-GB" sz="4000" dirty="0">
                <a:latin typeface="Fira Sans" panose="020B0503050000020004"/>
              </a:rPr>
              <a:t>Running JMeter (1)</a:t>
            </a:r>
          </a:p>
        </p:txBody>
      </p:sp>
      <p:sp>
        <p:nvSpPr>
          <p:cNvPr id="2" name="Text Placeholder 1"/>
          <p:cNvSpPr>
            <a:spLocks noGrp="1"/>
          </p:cNvSpPr>
          <p:nvPr>
            <p:ph idx="1"/>
          </p:nvPr>
        </p:nvSpPr>
        <p:spPr>
          <a:xfrm>
            <a:off x="872873" y="1414272"/>
            <a:ext cx="10446254" cy="4762691"/>
          </a:xfrm>
          <a:solidFill>
            <a:schemeClr val="bg1"/>
          </a:solidFill>
        </p:spPr>
        <p:txBody>
          <a:bodyPr>
            <a:normAutofit/>
          </a:bodyPr>
          <a:lstStyle/>
          <a:p>
            <a:pPr marL="228600" indent="-228600" algn="just">
              <a:spcBef>
                <a:spcPts val="1000"/>
              </a:spcBef>
              <a:buBlip>
                <a:blip r:embed="rId3"/>
              </a:buBlip>
            </a:pPr>
            <a:endParaRPr lang="en-US" sz="2000" b="1" dirty="0">
              <a:latin typeface="Fira Sans" panose="020B0503050000020004" pitchFamily="34" charset="0"/>
            </a:endParaRPr>
          </a:p>
          <a:p>
            <a:pPr marL="228600" indent="-228600" algn="just">
              <a:spcBef>
                <a:spcPts val="1000"/>
              </a:spcBef>
              <a:buBlip>
                <a:blip r:embed="rId3"/>
              </a:buBlip>
            </a:pPr>
            <a:r>
              <a:rPr lang="en-US" sz="2000" b="1" dirty="0">
                <a:latin typeface="Fira Sans" panose="020B0503050000020004" pitchFamily="34" charset="0"/>
              </a:rPr>
              <a:t> GUI MODE</a:t>
            </a:r>
          </a:p>
          <a:p>
            <a:pPr marL="742950" lvl="1" indent="-285750">
              <a:spcBef>
                <a:spcPts val="900"/>
              </a:spcBef>
              <a:buSzPct val="135000"/>
              <a:buFont typeface="Arial" panose="020B0604020202020204" pitchFamily="34" charset="0"/>
              <a:buChar char="•"/>
            </a:pPr>
            <a:r>
              <a:rPr lang="en-GB" sz="2000" dirty="0">
                <a:latin typeface="Fira Sans" panose="020B0503050000020004" pitchFamily="34" charset="0"/>
              </a:rPr>
              <a:t>This mode is mainly used to develop scripts and debug test scenarios</a:t>
            </a:r>
          </a:p>
          <a:p>
            <a:pPr marL="742950" lvl="1" indent="-285750">
              <a:spcBef>
                <a:spcPts val="900"/>
              </a:spcBef>
              <a:buSzPct val="135000"/>
              <a:buFont typeface="Arial" panose="020B0604020202020204" pitchFamily="34" charset="0"/>
              <a:buChar char="•"/>
            </a:pPr>
            <a:r>
              <a:rPr lang="en-GB" sz="2000" dirty="0">
                <a:latin typeface="Fira Sans" panose="020B0503050000020004" pitchFamily="34" charset="0"/>
              </a:rPr>
              <a:t>Run jmeter.bat (Windows) or </a:t>
            </a:r>
            <a:r>
              <a:rPr lang="en-GB" sz="2000" dirty="0" err="1">
                <a:latin typeface="Fira Sans" panose="020B0503050000020004" pitchFamily="34" charset="0"/>
              </a:rPr>
              <a:t>jmeter</a:t>
            </a:r>
            <a:r>
              <a:rPr lang="en-GB" sz="2000" dirty="0">
                <a:latin typeface="Fira Sans" panose="020B0503050000020004" pitchFamily="34" charset="0"/>
              </a:rPr>
              <a:t> (Unix) file from the bin directory</a:t>
            </a:r>
          </a:p>
          <a:p>
            <a:pPr marL="742950" lvl="1" indent="-285750">
              <a:spcBef>
                <a:spcPts val="900"/>
              </a:spcBef>
              <a:buSzPct val="135000"/>
              <a:buFont typeface="Arial" panose="020B0604020202020204" pitchFamily="34" charset="0"/>
              <a:buChar char="•"/>
            </a:pPr>
            <a:endParaRPr lang="en-GB" sz="2000" dirty="0">
              <a:latin typeface="Fira Sans" panose="020B0503050000020004" pitchFamily="34" charset="0"/>
            </a:endParaRPr>
          </a:p>
          <a:p>
            <a:pPr marL="228600" indent="-228600" algn="just">
              <a:spcBef>
                <a:spcPts val="1000"/>
              </a:spcBef>
              <a:buBlip>
                <a:blip r:embed="rId3"/>
              </a:buBlip>
            </a:pPr>
            <a:r>
              <a:rPr lang="en-GB" sz="2000" b="1" dirty="0">
                <a:latin typeface="Fira Sans" panose="020B0503050000020004" pitchFamily="34" charset="0"/>
              </a:rPr>
              <a:t> SERVER MODE</a:t>
            </a:r>
          </a:p>
          <a:p>
            <a:pPr marL="742950" lvl="1" indent="-285750">
              <a:spcBef>
                <a:spcPts val="900"/>
              </a:spcBef>
              <a:buSzPct val="135000"/>
              <a:buFont typeface="Arial" panose="020B0604020202020204" pitchFamily="34" charset="0"/>
              <a:buChar char="•"/>
            </a:pPr>
            <a:r>
              <a:rPr lang="en-GB" sz="2000" dirty="0">
                <a:latin typeface="Fira Sans" panose="020B0503050000020004" pitchFamily="34" charset="0"/>
              </a:rPr>
              <a:t>The server mode is mainly used for controlled distributed testing. It works as client-server model.</a:t>
            </a:r>
          </a:p>
          <a:p>
            <a:pPr marL="742950" lvl="1" indent="-285750">
              <a:spcBef>
                <a:spcPts val="900"/>
              </a:spcBef>
              <a:buSzPct val="135000"/>
              <a:buFont typeface="Arial" panose="020B0604020202020204" pitchFamily="34" charset="0"/>
              <a:buChar char="•"/>
            </a:pPr>
            <a:r>
              <a:rPr lang="en-GB" sz="2000" dirty="0">
                <a:latin typeface="Fira Sans" panose="020B0503050000020004" pitchFamily="34" charset="0"/>
              </a:rPr>
              <a:t>Run jmeter-server.bat</a:t>
            </a:r>
          </a:p>
          <a:p>
            <a:pPr marL="0" indent="0" algn="just">
              <a:spcBef>
                <a:spcPts val="1000"/>
              </a:spcBef>
              <a:buNone/>
            </a:pPr>
            <a:endParaRPr lang="en-GB" sz="2000" dirty="0">
              <a:latin typeface="Fira Sans" panose="020B0503050000020004" pitchFamily="34" charset="0"/>
            </a:endParaRPr>
          </a:p>
          <a:p>
            <a:pPr marL="0" indent="0">
              <a:buNone/>
            </a:pPr>
            <a:endParaRPr lang="en-GB" sz="2000" dirty="0"/>
          </a:p>
          <a:p>
            <a:pPr marL="0" indent="0">
              <a:buNone/>
            </a:pPr>
            <a:endParaRPr lang="en-GB" sz="2000" dirty="0"/>
          </a:p>
        </p:txBody>
      </p:sp>
      <p:sp>
        <p:nvSpPr>
          <p:cNvPr id="4" name="Footer Placeholder 3">
            <a:extLst>
              <a:ext uri="{FF2B5EF4-FFF2-40B4-BE49-F238E27FC236}">
                <a16:creationId xmlns:a16="http://schemas.microsoft.com/office/drawing/2014/main" id="{E02E268E-36B4-471A-ABE0-2988D9A7F3EF}"/>
              </a:ext>
            </a:extLst>
          </p:cNvPr>
          <p:cNvSpPr>
            <a:spLocks noGrp="1"/>
          </p:cNvSpPr>
          <p:nvPr>
            <p:ph type="ftr" sz="quarter" idx="11"/>
          </p:nvPr>
        </p:nvSpPr>
        <p:spPr/>
        <p:txBody>
          <a:bodyPr/>
          <a:lstStyle/>
          <a:p>
            <a:r>
              <a:rPr lang="en-GB"/>
              <a:t>Introduction to JMeter</a:t>
            </a:r>
            <a:endParaRPr lang="en-CH" dirty="0"/>
          </a:p>
        </p:txBody>
      </p:sp>
      <p:sp>
        <p:nvSpPr>
          <p:cNvPr id="5" name="Slide Number Placeholder 4">
            <a:extLst>
              <a:ext uri="{FF2B5EF4-FFF2-40B4-BE49-F238E27FC236}">
                <a16:creationId xmlns:a16="http://schemas.microsoft.com/office/drawing/2014/main" id="{8EF2D7E2-B21E-4536-B262-B0B5DD99B8A8}"/>
              </a:ext>
            </a:extLst>
          </p:cNvPr>
          <p:cNvSpPr>
            <a:spLocks noGrp="1"/>
          </p:cNvSpPr>
          <p:nvPr>
            <p:ph type="sldNum" sz="quarter" idx="12"/>
          </p:nvPr>
        </p:nvSpPr>
        <p:spPr/>
        <p:txBody>
          <a:bodyPr/>
          <a:lstStyle/>
          <a:p>
            <a:fld id="{F83574EE-9722-4CBE-9BDC-AAE30AD63463}" type="slidenum">
              <a:rPr lang="en-CH" smtClean="0"/>
              <a:t>12</a:t>
            </a:fld>
            <a:endParaRPr lang="en-CH" dirty="0"/>
          </a:p>
        </p:txBody>
      </p:sp>
    </p:spTree>
    <p:extLst>
      <p:ext uri="{BB962C8B-B14F-4D97-AF65-F5344CB8AC3E}">
        <p14:creationId xmlns:p14="http://schemas.microsoft.com/office/powerpoint/2010/main" val="843582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74776" y="360000"/>
            <a:ext cx="10427400" cy="1325563"/>
          </a:xfrm>
        </p:spPr>
        <p:txBody>
          <a:bodyPr>
            <a:normAutofit/>
          </a:bodyPr>
          <a:lstStyle/>
          <a:p>
            <a:r>
              <a:rPr lang="en-GB" sz="4000" dirty="0">
                <a:latin typeface="Fira Sans" panose="020B0503050000020004"/>
              </a:rPr>
              <a:t>Running JMeter (2)</a:t>
            </a:r>
          </a:p>
        </p:txBody>
      </p:sp>
      <p:sp>
        <p:nvSpPr>
          <p:cNvPr id="2" name="Text Placeholder 1"/>
          <p:cNvSpPr>
            <a:spLocks noGrp="1"/>
          </p:cNvSpPr>
          <p:nvPr>
            <p:ph idx="1"/>
          </p:nvPr>
        </p:nvSpPr>
        <p:spPr>
          <a:xfrm>
            <a:off x="872873" y="1414272"/>
            <a:ext cx="10446254" cy="4762691"/>
          </a:xfrm>
          <a:solidFill>
            <a:schemeClr val="bg1"/>
          </a:solidFill>
        </p:spPr>
        <p:txBody>
          <a:bodyPr>
            <a:normAutofit/>
          </a:bodyPr>
          <a:lstStyle/>
          <a:p>
            <a:pPr marL="228600" indent="-228600" algn="just">
              <a:spcBef>
                <a:spcPts val="1000"/>
              </a:spcBef>
              <a:buBlip>
                <a:blip r:embed="rId3"/>
              </a:buBlip>
            </a:pPr>
            <a:r>
              <a:rPr lang="en-GB" sz="2000" b="1" dirty="0">
                <a:latin typeface="Fira Sans" panose="020B0503050000020004" pitchFamily="34" charset="0"/>
              </a:rPr>
              <a:t> Command-line Mode</a:t>
            </a:r>
          </a:p>
          <a:p>
            <a:pPr marL="742950" lvl="1" indent="-285750">
              <a:spcBef>
                <a:spcPts val="900"/>
              </a:spcBef>
              <a:buSzPct val="135000"/>
              <a:buFont typeface="Arial" panose="020B0604020202020204" pitchFamily="34" charset="0"/>
              <a:buChar char="•"/>
            </a:pPr>
            <a:r>
              <a:rPr lang="en-GB" sz="2000" dirty="0">
                <a:latin typeface="Fira Sans" panose="020B0503050000020004" pitchFamily="34" charset="0"/>
              </a:rPr>
              <a:t>This mode is used for running higher load or when executing by script</a:t>
            </a:r>
          </a:p>
          <a:p>
            <a:pPr marL="742950" lvl="1" indent="-285750">
              <a:spcBef>
                <a:spcPts val="900"/>
              </a:spcBef>
              <a:buSzPct val="135000"/>
              <a:buFont typeface="Arial" panose="020B0604020202020204" pitchFamily="34" charset="0"/>
              <a:buChar char="•"/>
            </a:pPr>
            <a:r>
              <a:rPr lang="en-GB" sz="2000" dirty="0">
                <a:latin typeface="Fira Sans" panose="020B0503050000020004" pitchFamily="34" charset="0"/>
              </a:rPr>
              <a:t>Since JMeter in GUI mode consumes much computer memory, you may choose to run JMeter without the GUI</a:t>
            </a:r>
          </a:p>
          <a:p>
            <a:pPr marL="0" indent="0">
              <a:buNone/>
            </a:pPr>
            <a:endParaRPr lang="en-GB" sz="2000" dirty="0">
              <a:latin typeface="Fira Sans" panose="020B0503050000020004" pitchFamily="34" charset="0"/>
            </a:endParaRPr>
          </a:p>
          <a:p>
            <a:pPr marL="0" indent="0">
              <a:buNone/>
            </a:pPr>
            <a:endParaRPr lang="en-GB" sz="2000" dirty="0"/>
          </a:p>
          <a:p>
            <a:pPr marL="0" indent="0">
              <a:buNone/>
            </a:pPr>
            <a:endParaRPr lang="en-GB" sz="2000" dirty="0"/>
          </a:p>
        </p:txBody>
      </p:sp>
      <p:sp>
        <p:nvSpPr>
          <p:cNvPr id="4" name="Footer Placeholder 3">
            <a:extLst>
              <a:ext uri="{FF2B5EF4-FFF2-40B4-BE49-F238E27FC236}">
                <a16:creationId xmlns:a16="http://schemas.microsoft.com/office/drawing/2014/main" id="{E02E268E-36B4-471A-ABE0-2988D9A7F3EF}"/>
              </a:ext>
            </a:extLst>
          </p:cNvPr>
          <p:cNvSpPr>
            <a:spLocks noGrp="1"/>
          </p:cNvSpPr>
          <p:nvPr>
            <p:ph type="ftr" sz="quarter" idx="11"/>
          </p:nvPr>
        </p:nvSpPr>
        <p:spPr/>
        <p:txBody>
          <a:bodyPr/>
          <a:lstStyle/>
          <a:p>
            <a:r>
              <a:rPr lang="en-GB"/>
              <a:t>Introduction to JMeter</a:t>
            </a:r>
            <a:endParaRPr lang="en-CH" dirty="0"/>
          </a:p>
        </p:txBody>
      </p:sp>
      <p:sp>
        <p:nvSpPr>
          <p:cNvPr id="5" name="Slide Number Placeholder 4">
            <a:extLst>
              <a:ext uri="{FF2B5EF4-FFF2-40B4-BE49-F238E27FC236}">
                <a16:creationId xmlns:a16="http://schemas.microsoft.com/office/drawing/2014/main" id="{8EF2D7E2-B21E-4536-B262-B0B5DD99B8A8}"/>
              </a:ext>
            </a:extLst>
          </p:cNvPr>
          <p:cNvSpPr>
            <a:spLocks noGrp="1"/>
          </p:cNvSpPr>
          <p:nvPr>
            <p:ph type="sldNum" sz="quarter" idx="12"/>
          </p:nvPr>
        </p:nvSpPr>
        <p:spPr/>
        <p:txBody>
          <a:bodyPr/>
          <a:lstStyle/>
          <a:p>
            <a:fld id="{F83574EE-9722-4CBE-9BDC-AAE30AD63463}" type="slidenum">
              <a:rPr lang="en-CH" smtClean="0"/>
              <a:t>13</a:t>
            </a:fld>
            <a:endParaRPr lang="en-CH" dirty="0"/>
          </a:p>
        </p:txBody>
      </p:sp>
      <p:pic>
        <p:nvPicPr>
          <p:cNvPr id="6" name="Picture 2" descr="http://cdn.guru99.com/images/ApacheJmeterCommandLine.png">
            <a:extLst>
              <a:ext uri="{FF2B5EF4-FFF2-40B4-BE49-F238E27FC236}">
                <a16:creationId xmlns:a16="http://schemas.microsoft.com/office/drawing/2014/main" id="{C4791C00-6682-7FC9-D1C7-8127200FC099}"/>
              </a:ext>
            </a:extLst>
          </p:cNvPr>
          <p:cNvPicPr>
            <a:picLocks noChangeAspect="1" noChangeArrowheads="1"/>
          </p:cNvPicPr>
          <p:nvPr/>
        </p:nvPicPr>
        <p:blipFill>
          <a:blip r:embed="rId4" cstate="print"/>
          <a:srcRect/>
          <a:stretch>
            <a:fillRect/>
          </a:stretch>
        </p:blipFill>
        <p:spPr bwMode="auto">
          <a:xfrm>
            <a:off x="2020290" y="3294529"/>
            <a:ext cx="8151419" cy="2014728"/>
          </a:xfrm>
          <a:prstGeom prst="rect">
            <a:avLst/>
          </a:prstGeom>
          <a:noFill/>
        </p:spPr>
      </p:pic>
    </p:spTree>
    <p:extLst>
      <p:ext uri="{BB962C8B-B14F-4D97-AF65-F5344CB8AC3E}">
        <p14:creationId xmlns:p14="http://schemas.microsoft.com/office/powerpoint/2010/main" val="2303905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74776" y="360000"/>
            <a:ext cx="10427400" cy="1325563"/>
          </a:xfrm>
        </p:spPr>
        <p:txBody>
          <a:bodyPr>
            <a:normAutofit/>
          </a:bodyPr>
          <a:lstStyle/>
          <a:p>
            <a:endParaRPr lang="en-GB" sz="4000" dirty="0">
              <a:latin typeface="Fira Sans" panose="020B0503050000020004"/>
            </a:endParaRPr>
          </a:p>
        </p:txBody>
      </p:sp>
      <p:sp>
        <p:nvSpPr>
          <p:cNvPr id="2" name="Text Placeholder 1"/>
          <p:cNvSpPr>
            <a:spLocks noGrp="1"/>
          </p:cNvSpPr>
          <p:nvPr>
            <p:ph idx="1"/>
          </p:nvPr>
        </p:nvSpPr>
        <p:spPr>
          <a:xfrm>
            <a:off x="872873" y="1414272"/>
            <a:ext cx="10446254" cy="4762691"/>
          </a:xfrm>
          <a:solidFill>
            <a:schemeClr val="bg1"/>
          </a:solidFill>
        </p:spPr>
        <p:txBody>
          <a:bodyPr>
            <a:normAutofit/>
          </a:bodyPr>
          <a:lstStyle/>
          <a:p>
            <a:endParaRPr lang="en-GB" dirty="0"/>
          </a:p>
          <a:p>
            <a:pPr marL="0" indent="0">
              <a:buNone/>
            </a:pPr>
            <a:endParaRPr lang="en-GB" sz="2000" dirty="0"/>
          </a:p>
          <a:p>
            <a:pPr marL="0" indent="0">
              <a:buNone/>
            </a:pPr>
            <a:endParaRPr lang="en-GB" sz="2000" dirty="0"/>
          </a:p>
          <a:p>
            <a:pPr marL="0" indent="0">
              <a:buNone/>
            </a:pPr>
            <a:endParaRPr lang="en-GB" sz="2000" dirty="0"/>
          </a:p>
        </p:txBody>
      </p:sp>
      <p:sp>
        <p:nvSpPr>
          <p:cNvPr id="4" name="Footer Placeholder 3">
            <a:extLst>
              <a:ext uri="{FF2B5EF4-FFF2-40B4-BE49-F238E27FC236}">
                <a16:creationId xmlns:a16="http://schemas.microsoft.com/office/drawing/2014/main" id="{E02E268E-36B4-471A-ABE0-2988D9A7F3EF}"/>
              </a:ext>
            </a:extLst>
          </p:cNvPr>
          <p:cNvSpPr>
            <a:spLocks noGrp="1"/>
          </p:cNvSpPr>
          <p:nvPr>
            <p:ph type="ftr" sz="quarter" idx="11"/>
          </p:nvPr>
        </p:nvSpPr>
        <p:spPr/>
        <p:txBody>
          <a:bodyPr/>
          <a:lstStyle/>
          <a:p>
            <a:r>
              <a:rPr lang="en-GB"/>
              <a:t>Introduction to JMeter</a:t>
            </a:r>
            <a:endParaRPr lang="en-CH" dirty="0"/>
          </a:p>
        </p:txBody>
      </p:sp>
      <p:sp>
        <p:nvSpPr>
          <p:cNvPr id="5" name="Slide Number Placeholder 4">
            <a:extLst>
              <a:ext uri="{FF2B5EF4-FFF2-40B4-BE49-F238E27FC236}">
                <a16:creationId xmlns:a16="http://schemas.microsoft.com/office/drawing/2014/main" id="{8EF2D7E2-B21E-4536-B262-B0B5DD99B8A8}"/>
              </a:ext>
            </a:extLst>
          </p:cNvPr>
          <p:cNvSpPr>
            <a:spLocks noGrp="1"/>
          </p:cNvSpPr>
          <p:nvPr>
            <p:ph type="sldNum" sz="quarter" idx="12"/>
          </p:nvPr>
        </p:nvSpPr>
        <p:spPr/>
        <p:txBody>
          <a:bodyPr/>
          <a:lstStyle/>
          <a:p>
            <a:fld id="{F83574EE-9722-4CBE-9BDC-AAE30AD63463}" type="slidenum">
              <a:rPr lang="en-CH" smtClean="0"/>
              <a:t>14</a:t>
            </a:fld>
            <a:endParaRPr lang="en-CH" dirty="0"/>
          </a:p>
        </p:txBody>
      </p:sp>
      <p:pic>
        <p:nvPicPr>
          <p:cNvPr id="8" name="Picture 7">
            <a:extLst>
              <a:ext uri="{FF2B5EF4-FFF2-40B4-BE49-F238E27FC236}">
                <a16:creationId xmlns:a16="http://schemas.microsoft.com/office/drawing/2014/main" id="{05198660-D739-8AB1-EB33-CE5B18F83E00}"/>
              </a:ext>
            </a:extLst>
          </p:cNvPr>
          <p:cNvPicPr>
            <a:picLocks noChangeAspect="1"/>
          </p:cNvPicPr>
          <p:nvPr/>
        </p:nvPicPr>
        <p:blipFill>
          <a:blip r:embed="rId3"/>
          <a:stretch>
            <a:fillRect/>
          </a:stretch>
        </p:blipFill>
        <p:spPr>
          <a:xfrm>
            <a:off x="4544030" y="2113381"/>
            <a:ext cx="3103940" cy="3103940"/>
          </a:xfrm>
          <a:prstGeom prst="rect">
            <a:avLst/>
          </a:prstGeom>
        </p:spPr>
      </p:pic>
    </p:spTree>
    <p:extLst>
      <p:ext uri="{BB962C8B-B14F-4D97-AF65-F5344CB8AC3E}">
        <p14:creationId xmlns:p14="http://schemas.microsoft.com/office/powerpoint/2010/main" val="3042700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74776" y="360000"/>
            <a:ext cx="10427400" cy="1325563"/>
          </a:xfrm>
        </p:spPr>
        <p:txBody>
          <a:bodyPr>
            <a:normAutofit/>
          </a:bodyPr>
          <a:lstStyle/>
          <a:p>
            <a:r>
              <a:rPr lang="en-GB" sz="4000" dirty="0">
                <a:latin typeface="Fira Sans" panose="020B0503050000020004"/>
              </a:rPr>
              <a:t>JMeter plugins</a:t>
            </a:r>
          </a:p>
        </p:txBody>
      </p:sp>
      <p:sp>
        <p:nvSpPr>
          <p:cNvPr id="2" name="Text Placeholder 1"/>
          <p:cNvSpPr>
            <a:spLocks noGrp="1"/>
          </p:cNvSpPr>
          <p:nvPr>
            <p:ph idx="1"/>
          </p:nvPr>
        </p:nvSpPr>
        <p:spPr>
          <a:xfrm>
            <a:off x="872873" y="1414272"/>
            <a:ext cx="5793741" cy="4762691"/>
          </a:xfrm>
          <a:solidFill>
            <a:schemeClr val="bg1"/>
          </a:solidFill>
        </p:spPr>
        <p:txBody>
          <a:bodyPr>
            <a:normAutofit/>
          </a:bodyPr>
          <a:lstStyle/>
          <a:p>
            <a:endParaRPr lang="en-GB" dirty="0"/>
          </a:p>
          <a:p>
            <a:pPr>
              <a:buFont typeface="Arial" panose="020B0604020202020204" pitchFamily="34" charset="0"/>
              <a:buChar char="•"/>
            </a:pPr>
            <a:r>
              <a:rPr lang="en-GB" sz="2000" dirty="0"/>
              <a:t>Essential for many features:</a:t>
            </a:r>
          </a:p>
          <a:p>
            <a:pPr lvl="1">
              <a:buFont typeface="Arial" panose="020B0604020202020204" pitchFamily="34" charset="0"/>
              <a:buChar char="•"/>
            </a:pPr>
            <a:r>
              <a:rPr lang="en-GB" sz="1600" dirty="0"/>
              <a:t>Additional graphs</a:t>
            </a:r>
          </a:p>
          <a:p>
            <a:pPr lvl="1">
              <a:buFont typeface="Arial" panose="020B0604020202020204" pitchFamily="34" charset="0"/>
              <a:buChar char="•"/>
            </a:pPr>
            <a:r>
              <a:rPr lang="en-GB" sz="1600" dirty="0"/>
              <a:t>Handle new protocols</a:t>
            </a:r>
          </a:p>
          <a:p>
            <a:pPr lvl="1">
              <a:buFont typeface="Arial" panose="020B0604020202020204" pitchFamily="34" charset="0"/>
              <a:buChar char="•"/>
            </a:pPr>
            <a:r>
              <a:rPr lang="en-GB" sz="1600" dirty="0"/>
              <a:t>Integration with other tools</a:t>
            </a:r>
          </a:p>
          <a:p>
            <a:pPr>
              <a:buFont typeface="Arial" panose="020B0604020202020204" pitchFamily="34" charset="0"/>
              <a:buChar char="•"/>
            </a:pPr>
            <a:r>
              <a:rPr lang="en-GB" sz="2000" dirty="0"/>
              <a:t>Download &amp; install Plugins Manager - </a:t>
            </a:r>
            <a:r>
              <a:rPr lang="en-GB" sz="2000" dirty="0">
                <a:hlinkClick r:id="rId3"/>
              </a:rPr>
              <a:t>https://jmeter-plugins.org/</a:t>
            </a:r>
            <a:r>
              <a:rPr lang="en-GB" sz="2000" dirty="0"/>
              <a:t> </a:t>
            </a:r>
          </a:p>
          <a:p>
            <a:pPr lvl="1">
              <a:buFont typeface="Arial" panose="020B0604020202020204" pitchFamily="34" charset="0"/>
              <a:buChar char="•"/>
            </a:pPr>
            <a:r>
              <a:rPr lang="en-GB" sz="1600" dirty="0"/>
              <a:t>Direct link: </a:t>
            </a:r>
            <a:r>
              <a:rPr lang="en-GB" sz="1600" dirty="0">
                <a:hlinkClick r:id="rId4"/>
              </a:rPr>
              <a:t>https://jmeter-plugins.org/get/</a:t>
            </a:r>
            <a:endParaRPr lang="en-GB" sz="1600" dirty="0"/>
          </a:p>
          <a:p>
            <a:pPr lvl="1">
              <a:buFont typeface="Arial" panose="020B0604020202020204" pitchFamily="34" charset="0"/>
              <a:buChar char="•"/>
            </a:pPr>
            <a:r>
              <a:rPr lang="en-GB" sz="1600" dirty="0"/>
              <a:t>Copy the jar file to the JMeter lib/</a:t>
            </a:r>
            <a:r>
              <a:rPr lang="en-GB" sz="1600" dirty="0" err="1"/>
              <a:t>ext</a:t>
            </a:r>
            <a:r>
              <a:rPr lang="en-GB" sz="1600" dirty="0"/>
              <a:t> folder</a:t>
            </a:r>
          </a:p>
          <a:p>
            <a:pPr lvl="1">
              <a:buFont typeface="Arial" panose="020B0604020202020204" pitchFamily="34" charset="0"/>
              <a:buChar char="•"/>
            </a:pPr>
            <a:r>
              <a:rPr lang="en-GB" sz="1600" dirty="0"/>
              <a:t>Restart JMeter</a:t>
            </a:r>
          </a:p>
          <a:p>
            <a:pPr marL="0" indent="0">
              <a:buNone/>
            </a:pPr>
            <a:endParaRPr lang="en-GB" sz="2000" dirty="0"/>
          </a:p>
          <a:p>
            <a:pPr marL="0" indent="0">
              <a:buNone/>
            </a:pPr>
            <a:endParaRPr lang="en-GB" sz="2000" dirty="0"/>
          </a:p>
          <a:p>
            <a:pPr marL="0" indent="0">
              <a:buNone/>
            </a:pPr>
            <a:endParaRPr lang="en-GB" sz="2000" dirty="0"/>
          </a:p>
        </p:txBody>
      </p:sp>
      <p:sp>
        <p:nvSpPr>
          <p:cNvPr id="4" name="Footer Placeholder 3">
            <a:extLst>
              <a:ext uri="{FF2B5EF4-FFF2-40B4-BE49-F238E27FC236}">
                <a16:creationId xmlns:a16="http://schemas.microsoft.com/office/drawing/2014/main" id="{E02E268E-36B4-471A-ABE0-2988D9A7F3EF}"/>
              </a:ext>
            </a:extLst>
          </p:cNvPr>
          <p:cNvSpPr>
            <a:spLocks noGrp="1"/>
          </p:cNvSpPr>
          <p:nvPr>
            <p:ph type="ftr" sz="quarter" idx="11"/>
          </p:nvPr>
        </p:nvSpPr>
        <p:spPr/>
        <p:txBody>
          <a:bodyPr/>
          <a:lstStyle/>
          <a:p>
            <a:r>
              <a:rPr lang="en-GB"/>
              <a:t>Introduction to JMeter</a:t>
            </a:r>
            <a:endParaRPr lang="en-CH" dirty="0"/>
          </a:p>
        </p:txBody>
      </p:sp>
      <p:sp>
        <p:nvSpPr>
          <p:cNvPr id="5" name="Slide Number Placeholder 4">
            <a:extLst>
              <a:ext uri="{FF2B5EF4-FFF2-40B4-BE49-F238E27FC236}">
                <a16:creationId xmlns:a16="http://schemas.microsoft.com/office/drawing/2014/main" id="{8EF2D7E2-B21E-4536-B262-B0B5DD99B8A8}"/>
              </a:ext>
            </a:extLst>
          </p:cNvPr>
          <p:cNvSpPr>
            <a:spLocks noGrp="1"/>
          </p:cNvSpPr>
          <p:nvPr>
            <p:ph type="sldNum" sz="quarter" idx="12"/>
          </p:nvPr>
        </p:nvSpPr>
        <p:spPr/>
        <p:txBody>
          <a:bodyPr/>
          <a:lstStyle/>
          <a:p>
            <a:fld id="{F83574EE-9722-4CBE-9BDC-AAE30AD63463}" type="slidenum">
              <a:rPr lang="en-CH" smtClean="0"/>
              <a:t>15</a:t>
            </a:fld>
            <a:endParaRPr lang="en-CH" dirty="0"/>
          </a:p>
        </p:txBody>
      </p:sp>
      <p:pic>
        <p:nvPicPr>
          <p:cNvPr id="7" name="Picture 6">
            <a:extLst>
              <a:ext uri="{FF2B5EF4-FFF2-40B4-BE49-F238E27FC236}">
                <a16:creationId xmlns:a16="http://schemas.microsoft.com/office/drawing/2014/main" id="{B1DFB25C-7713-31C9-B5C3-8CD120F07ED7}"/>
              </a:ext>
            </a:extLst>
          </p:cNvPr>
          <p:cNvPicPr>
            <a:picLocks noChangeAspect="1"/>
          </p:cNvPicPr>
          <p:nvPr/>
        </p:nvPicPr>
        <p:blipFill>
          <a:blip r:embed="rId5"/>
          <a:stretch>
            <a:fillRect/>
          </a:stretch>
        </p:blipFill>
        <p:spPr>
          <a:xfrm>
            <a:off x="5624623" y="1313208"/>
            <a:ext cx="6292330" cy="5225703"/>
          </a:xfrm>
          <a:prstGeom prst="rect">
            <a:avLst/>
          </a:prstGeom>
        </p:spPr>
      </p:pic>
    </p:spTree>
    <p:extLst>
      <p:ext uri="{BB962C8B-B14F-4D97-AF65-F5344CB8AC3E}">
        <p14:creationId xmlns:p14="http://schemas.microsoft.com/office/powerpoint/2010/main" val="3312960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74776" y="360000"/>
            <a:ext cx="10427400" cy="1325563"/>
          </a:xfrm>
        </p:spPr>
        <p:txBody>
          <a:bodyPr>
            <a:normAutofit/>
          </a:bodyPr>
          <a:lstStyle/>
          <a:p>
            <a:r>
              <a:rPr lang="en-GB" sz="4000" dirty="0">
                <a:latin typeface="Fira Sans" panose="020B0503050000020004"/>
              </a:rPr>
              <a:t>Plugins manager</a:t>
            </a:r>
          </a:p>
        </p:txBody>
      </p:sp>
      <p:sp>
        <p:nvSpPr>
          <p:cNvPr id="2" name="Text Placeholder 1"/>
          <p:cNvSpPr>
            <a:spLocks noGrp="1"/>
          </p:cNvSpPr>
          <p:nvPr>
            <p:ph idx="1"/>
          </p:nvPr>
        </p:nvSpPr>
        <p:spPr>
          <a:xfrm>
            <a:off x="872873" y="1414272"/>
            <a:ext cx="5793741" cy="4762691"/>
          </a:xfrm>
          <a:solidFill>
            <a:schemeClr val="bg1"/>
          </a:solidFill>
        </p:spPr>
        <p:txBody>
          <a:bodyPr>
            <a:normAutofit/>
          </a:bodyPr>
          <a:lstStyle/>
          <a:p>
            <a:r>
              <a:rPr lang="en-GB" dirty="0"/>
              <a:t> Menu: Options / Plugins Manager</a:t>
            </a:r>
          </a:p>
          <a:p>
            <a:pPr lvl="1"/>
            <a:r>
              <a:rPr lang="en-GB" dirty="0"/>
              <a:t> Installed</a:t>
            </a:r>
          </a:p>
          <a:p>
            <a:pPr lvl="1"/>
            <a:r>
              <a:rPr lang="en-GB" dirty="0"/>
              <a:t> Available</a:t>
            </a:r>
          </a:p>
          <a:p>
            <a:pPr lvl="1"/>
            <a:r>
              <a:rPr lang="en-GB" dirty="0"/>
              <a:t> Upgrades</a:t>
            </a:r>
          </a:p>
          <a:p>
            <a:pPr marL="0" indent="0">
              <a:buNone/>
            </a:pPr>
            <a:endParaRPr lang="en-GB" sz="2000" dirty="0"/>
          </a:p>
        </p:txBody>
      </p:sp>
      <p:sp>
        <p:nvSpPr>
          <p:cNvPr id="4" name="Footer Placeholder 3">
            <a:extLst>
              <a:ext uri="{FF2B5EF4-FFF2-40B4-BE49-F238E27FC236}">
                <a16:creationId xmlns:a16="http://schemas.microsoft.com/office/drawing/2014/main" id="{E02E268E-36B4-471A-ABE0-2988D9A7F3EF}"/>
              </a:ext>
            </a:extLst>
          </p:cNvPr>
          <p:cNvSpPr>
            <a:spLocks noGrp="1"/>
          </p:cNvSpPr>
          <p:nvPr>
            <p:ph type="ftr" sz="quarter" idx="11"/>
          </p:nvPr>
        </p:nvSpPr>
        <p:spPr/>
        <p:txBody>
          <a:bodyPr/>
          <a:lstStyle/>
          <a:p>
            <a:r>
              <a:rPr lang="en-GB"/>
              <a:t>Introduction to JMeter</a:t>
            </a:r>
            <a:endParaRPr lang="en-CH" dirty="0"/>
          </a:p>
        </p:txBody>
      </p:sp>
      <p:sp>
        <p:nvSpPr>
          <p:cNvPr id="5" name="Slide Number Placeholder 4">
            <a:extLst>
              <a:ext uri="{FF2B5EF4-FFF2-40B4-BE49-F238E27FC236}">
                <a16:creationId xmlns:a16="http://schemas.microsoft.com/office/drawing/2014/main" id="{8EF2D7E2-B21E-4536-B262-B0B5DD99B8A8}"/>
              </a:ext>
            </a:extLst>
          </p:cNvPr>
          <p:cNvSpPr>
            <a:spLocks noGrp="1"/>
          </p:cNvSpPr>
          <p:nvPr>
            <p:ph type="sldNum" sz="quarter" idx="12"/>
          </p:nvPr>
        </p:nvSpPr>
        <p:spPr/>
        <p:txBody>
          <a:bodyPr/>
          <a:lstStyle/>
          <a:p>
            <a:fld id="{F83574EE-9722-4CBE-9BDC-AAE30AD63463}" type="slidenum">
              <a:rPr lang="en-CH" smtClean="0"/>
              <a:t>16</a:t>
            </a:fld>
            <a:endParaRPr lang="en-CH" dirty="0"/>
          </a:p>
        </p:txBody>
      </p:sp>
      <p:pic>
        <p:nvPicPr>
          <p:cNvPr id="8" name="Picture 7">
            <a:extLst>
              <a:ext uri="{FF2B5EF4-FFF2-40B4-BE49-F238E27FC236}">
                <a16:creationId xmlns:a16="http://schemas.microsoft.com/office/drawing/2014/main" id="{CF8E0085-4DF3-34C8-BDEB-307E873DE2B1}"/>
              </a:ext>
            </a:extLst>
          </p:cNvPr>
          <p:cNvPicPr>
            <a:picLocks noChangeAspect="1"/>
          </p:cNvPicPr>
          <p:nvPr/>
        </p:nvPicPr>
        <p:blipFill>
          <a:blip r:embed="rId3"/>
          <a:stretch>
            <a:fillRect/>
          </a:stretch>
        </p:blipFill>
        <p:spPr>
          <a:xfrm>
            <a:off x="5177669" y="2217573"/>
            <a:ext cx="6141458" cy="4049084"/>
          </a:xfrm>
          <a:prstGeom prst="rect">
            <a:avLst/>
          </a:prstGeom>
        </p:spPr>
      </p:pic>
    </p:spTree>
    <p:extLst>
      <p:ext uri="{BB962C8B-B14F-4D97-AF65-F5344CB8AC3E}">
        <p14:creationId xmlns:p14="http://schemas.microsoft.com/office/powerpoint/2010/main" val="3003230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74776" y="360000"/>
            <a:ext cx="10427400" cy="1325563"/>
          </a:xfrm>
        </p:spPr>
        <p:txBody>
          <a:bodyPr>
            <a:normAutofit/>
          </a:bodyPr>
          <a:lstStyle/>
          <a:p>
            <a:r>
              <a:rPr lang="en-GB" sz="4000" dirty="0">
                <a:latin typeface="Fira Sans" panose="020B0503050000020004"/>
              </a:rPr>
              <a:t>Most useful plugins</a:t>
            </a:r>
          </a:p>
        </p:txBody>
      </p:sp>
      <p:sp>
        <p:nvSpPr>
          <p:cNvPr id="2" name="Text Placeholder 1"/>
          <p:cNvSpPr>
            <a:spLocks noGrp="1"/>
          </p:cNvSpPr>
          <p:nvPr>
            <p:ph idx="1"/>
          </p:nvPr>
        </p:nvSpPr>
        <p:spPr>
          <a:xfrm>
            <a:off x="872873" y="1414272"/>
            <a:ext cx="9738683" cy="4762691"/>
          </a:xfrm>
          <a:solidFill>
            <a:schemeClr val="bg1"/>
          </a:solidFill>
        </p:spPr>
        <p:txBody>
          <a:bodyPr>
            <a:normAutofit lnSpcReduction="10000"/>
          </a:bodyPr>
          <a:lstStyle/>
          <a:p>
            <a:r>
              <a:rPr lang="en-GB" dirty="0"/>
              <a:t> Controllers &amp; Thread Groups:</a:t>
            </a:r>
          </a:p>
          <a:p>
            <a:pPr lvl="1"/>
            <a:r>
              <a:rPr lang="en-GB" dirty="0"/>
              <a:t> Custom Thread Groups</a:t>
            </a:r>
          </a:p>
          <a:p>
            <a:pPr lvl="1"/>
            <a:r>
              <a:rPr lang="en-GB" dirty="0"/>
              <a:t> Weighted Switch Controller</a:t>
            </a:r>
          </a:p>
          <a:p>
            <a:pPr lvl="1"/>
            <a:r>
              <a:rPr lang="en-GB" dirty="0"/>
              <a:t> Parallel controller &amp; Sampler</a:t>
            </a:r>
          </a:p>
          <a:p>
            <a:r>
              <a:rPr lang="en-GB" dirty="0"/>
              <a:t> Utilities:</a:t>
            </a:r>
          </a:p>
          <a:p>
            <a:pPr lvl="1"/>
            <a:r>
              <a:rPr lang="en-GB" dirty="0"/>
              <a:t> Dummy Sampler</a:t>
            </a:r>
          </a:p>
          <a:p>
            <a:pPr lvl="1"/>
            <a:r>
              <a:rPr lang="en-GB" dirty="0"/>
              <a:t> Throughput Shaping Timer</a:t>
            </a:r>
          </a:p>
          <a:p>
            <a:pPr lvl="1"/>
            <a:r>
              <a:rPr lang="en-GB" dirty="0"/>
              <a:t> Random CSV data set</a:t>
            </a:r>
          </a:p>
          <a:p>
            <a:r>
              <a:rPr lang="en-GB" dirty="0"/>
              <a:t> Listeners:</a:t>
            </a:r>
          </a:p>
          <a:p>
            <a:pPr lvl="1"/>
            <a:r>
              <a:rPr lang="en-GB" dirty="0"/>
              <a:t> Graphs Generator Listener</a:t>
            </a:r>
          </a:p>
          <a:p>
            <a:pPr lvl="2"/>
            <a:r>
              <a:rPr lang="en-GB" dirty="0"/>
              <a:t> (Various other options for graph generation)</a:t>
            </a:r>
          </a:p>
          <a:p>
            <a:r>
              <a:rPr lang="en-GB" dirty="0"/>
              <a:t> Other Protocols/Samplers</a:t>
            </a:r>
          </a:p>
          <a:p>
            <a:endParaRPr lang="en-GB" sz="2000" dirty="0"/>
          </a:p>
        </p:txBody>
      </p:sp>
      <p:sp>
        <p:nvSpPr>
          <p:cNvPr id="4" name="Footer Placeholder 3">
            <a:extLst>
              <a:ext uri="{FF2B5EF4-FFF2-40B4-BE49-F238E27FC236}">
                <a16:creationId xmlns:a16="http://schemas.microsoft.com/office/drawing/2014/main" id="{E02E268E-36B4-471A-ABE0-2988D9A7F3EF}"/>
              </a:ext>
            </a:extLst>
          </p:cNvPr>
          <p:cNvSpPr>
            <a:spLocks noGrp="1"/>
          </p:cNvSpPr>
          <p:nvPr>
            <p:ph type="ftr" sz="quarter" idx="11"/>
          </p:nvPr>
        </p:nvSpPr>
        <p:spPr/>
        <p:txBody>
          <a:bodyPr/>
          <a:lstStyle/>
          <a:p>
            <a:r>
              <a:rPr lang="en-GB"/>
              <a:t>Introduction to JMeter</a:t>
            </a:r>
            <a:endParaRPr lang="en-CH" dirty="0"/>
          </a:p>
        </p:txBody>
      </p:sp>
      <p:sp>
        <p:nvSpPr>
          <p:cNvPr id="5" name="Slide Number Placeholder 4">
            <a:extLst>
              <a:ext uri="{FF2B5EF4-FFF2-40B4-BE49-F238E27FC236}">
                <a16:creationId xmlns:a16="http://schemas.microsoft.com/office/drawing/2014/main" id="{8EF2D7E2-B21E-4536-B262-B0B5DD99B8A8}"/>
              </a:ext>
            </a:extLst>
          </p:cNvPr>
          <p:cNvSpPr>
            <a:spLocks noGrp="1"/>
          </p:cNvSpPr>
          <p:nvPr>
            <p:ph type="sldNum" sz="quarter" idx="12"/>
          </p:nvPr>
        </p:nvSpPr>
        <p:spPr/>
        <p:txBody>
          <a:bodyPr/>
          <a:lstStyle/>
          <a:p>
            <a:fld id="{F83574EE-9722-4CBE-9BDC-AAE30AD63463}" type="slidenum">
              <a:rPr lang="en-CH" smtClean="0"/>
              <a:t>17</a:t>
            </a:fld>
            <a:endParaRPr lang="en-CH" dirty="0"/>
          </a:p>
        </p:txBody>
      </p:sp>
    </p:spTree>
    <p:extLst>
      <p:ext uri="{BB962C8B-B14F-4D97-AF65-F5344CB8AC3E}">
        <p14:creationId xmlns:p14="http://schemas.microsoft.com/office/powerpoint/2010/main" val="2583669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3C70-5332-4DF3-86DA-C3693169E9F3}"/>
              </a:ext>
            </a:extLst>
          </p:cNvPr>
          <p:cNvSpPr>
            <a:spLocks noGrp="1"/>
          </p:cNvSpPr>
          <p:nvPr>
            <p:ph type="title"/>
          </p:nvPr>
        </p:nvSpPr>
        <p:spPr>
          <a:xfrm>
            <a:off x="7032397" y="822736"/>
            <a:ext cx="4062952" cy="1602557"/>
          </a:xfrm>
        </p:spPr>
        <p:txBody>
          <a:bodyPr>
            <a:normAutofit/>
          </a:bodyPr>
          <a:lstStyle/>
          <a:p>
            <a:r>
              <a:rPr lang="en-GB" sz="4000" b="1" dirty="0"/>
              <a:t>JMeter Key Features</a:t>
            </a:r>
            <a:endParaRPr lang="en-CH" sz="4000" b="1" dirty="0"/>
          </a:p>
        </p:txBody>
      </p:sp>
      <p:sp>
        <p:nvSpPr>
          <p:cNvPr id="3" name="Text Placeholder 2">
            <a:extLst>
              <a:ext uri="{FF2B5EF4-FFF2-40B4-BE49-F238E27FC236}">
                <a16:creationId xmlns:a16="http://schemas.microsoft.com/office/drawing/2014/main" id="{1A2E8CF9-60A0-4713-AF9D-F77C923B13CD}"/>
              </a:ext>
            </a:extLst>
          </p:cNvPr>
          <p:cNvSpPr>
            <a:spLocks noGrp="1"/>
          </p:cNvSpPr>
          <p:nvPr>
            <p:ph type="body" sz="half" idx="2"/>
          </p:nvPr>
        </p:nvSpPr>
        <p:spPr/>
        <p:txBody>
          <a:bodyPr/>
          <a:lstStyle/>
          <a:p>
            <a:endParaRPr lang="en-CH" dirty="0"/>
          </a:p>
        </p:txBody>
      </p:sp>
      <p:sp>
        <p:nvSpPr>
          <p:cNvPr id="4" name="Content Placeholder 3">
            <a:extLst>
              <a:ext uri="{FF2B5EF4-FFF2-40B4-BE49-F238E27FC236}">
                <a16:creationId xmlns:a16="http://schemas.microsoft.com/office/drawing/2014/main" id="{405D4661-EB59-472B-8811-5D8C5CD3A044}"/>
              </a:ext>
            </a:extLst>
          </p:cNvPr>
          <p:cNvSpPr>
            <a:spLocks noGrp="1"/>
          </p:cNvSpPr>
          <p:nvPr>
            <p:ph sz="quarter" idx="14"/>
          </p:nvPr>
        </p:nvSpPr>
        <p:spPr/>
        <p:txBody>
          <a:bodyPr/>
          <a:lstStyle/>
          <a:p>
            <a:endParaRPr lang="en-CH" dirty="0"/>
          </a:p>
        </p:txBody>
      </p:sp>
      <p:sp>
        <p:nvSpPr>
          <p:cNvPr id="5" name="Footer Placeholder 4">
            <a:extLst>
              <a:ext uri="{FF2B5EF4-FFF2-40B4-BE49-F238E27FC236}">
                <a16:creationId xmlns:a16="http://schemas.microsoft.com/office/drawing/2014/main" id="{23ED69C8-8985-4D2B-8E2C-204F3C97DC7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Introduction to JMeter</a:t>
            </a:r>
            <a:endParaRPr kumimoji="0" lang="en-CH"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892BACF-E798-4287-B8DA-B7F37DA78A8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3574EE-9722-4CBE-9BDC-AAE30AD63463}" type="slidenum">
              <a:rPr kumimoji="0" lang="en-CH"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CH"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B13373AF-8975-45A6-AC14-39F3087A0246}"/>
              </a:ext>
            </a:extLst>
          </p:cNvPr>
          <p:cNvPicPr>
            <a:picLocks noChangeAspect="1"/>
          </p:cNvPicPr>
          <p:nvPr/>
        </p:nvPicPr>
        <p:blipFill>
          <a:blip r:embed="rId2"/>
          <a:stretch>
            <a:fillRect/>
          </a:stretch>
        </p:blipFill>
        <p:spPr>
          <a:xfrm>
            <a:off x="966644" y="1497549"/>
            <a:ext cx="4162709" cy="3862902"/>
          </a:xfrm>
          <a:prstGeom prst="rect">
            <a:avLst/>
          </a:prstGeom>
        </p:spPr>
      </p:pic>
      <p:pic>
        <p:nvPicPr>
          <p:cNvPr id="9" name="Picture 8">
            <a:extLst>
              <a:ext uri="{FF2B5EF4-FFF2-40B4-BE49-F238E27FC236}">
                <a16:creationId xmlns:a16="http://schemas.microsoft.com/office/drawing/2014/main" id="{202A6805-E350-B58D-AEA8-40B71A2AA08A}"/>
              </a:ext>
            </a:extLst>
          </p:cNvPr>
          <p:cNvPicPr>
            <a:picLocks noChangeAspect="1"/>
          </p:cNvPicPr>
          <p:nvPr/>
        </p:nvPicPr>
        <p:blipFill>
          <a:blip r:embed="rId3"/>
          <a:stretch>
            <a:fillRect/>
          </a:stretch>
        </p:blipFill>
        <p:spPr>
          <a:xfrm>
            <a:off x="7396103" y="2911288"/>
            <a:ext cx="2944487" cy="1035424"/>
          </a:xfrm>
          <a:prstGeom prst="rect">
            <a:avLst/>
          </a:prstGeom>
        </p:spPr>
      </p:pic>
    </p:spTree>
    <p:extLst>
      <p:ext uri="{BB962C8B-B14F-4D97-AF65-F5344CB8AC3E}">
        <p14:creationId xmlns:p14="http://schemas.microsoft.com/office/powerpoint/2010/main" val="1089031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74776" y="360000"/>
            <a:ext cx="10427400" cy="1325563"/>
          </a:xfrm>
        </p:spPr>
        <p:txBody>
          <a:bodyPr>
            <a:normAutofit/>
          </a:bodyPr>
          <a:lstStyle/>
          <a:p>
            <a:r>
              <a:rPr lang="en-GB" sz="4000" dirty="0">
                <a:latin typeface="Fira Sans" panose="020B0503050000020004"/>
              </a:rPr>
              <a:t>JMeter script – key elements </a:t>
            </a:r>
          </a:p>
        </p:txBody>
      </p:sp>
      <p:sp>
        <p:nvSpPr>
          <p:cNvPr id="2" name="Text Placeholder 1"/>
          <p:cNvSpPr>
            <a:spLocks noGrp="1"/>
          </p:cNvSpPr>
          <p:nvPr>
            <p:ph idx="1"/>
          </p:nvPr>
        </p:nvSpPr>
        <p:spPr>
          <a:xfrm>
            <a:off x="872873" y="1414272"/>
            <a:ext cx="5793741" cy="4762691"/>
          </a:xfrm>
          <a:solidFill>
            <a:schemeClr val="bg1"/>
          </a:solidFill>
        </p:spPr>
        <p:txBody>
          <a:bodyPr>
            <a:normAutofit/>
          </a:bodyPr>
          <a:lstStyle/>
          <a:p>
            <a:r>
              <a:rPr lang="en-GB" dirty="0"/>
              <a:t> Test Plan</a:t>
            </a:r>
          </a:p>
          <a:p>
            <a:r>
              <a:rPr lang="en-GB" sz="2000" dirty="0"/>
              <a:t> Thread Groups</a:t>
            </a:r>
          </a:p>
          <a:p>
            <a:r>
              <a:rPr lang="en-GB" sz="2000" dirty="0"/>
              <a:t> Samplers</a:t>
            </a:r>
          </a:p>
          <a:p>
            <a:r>
              <a:rPr lang="en-GB" sz="2000" dirty="0"/>
              <a:t> Listeners</a:t>
            </a:r>
          </a:p>
          <a:p>
            <a:r>
              <a:rPr lang="en-GB" sz="2000" dirty="0"/>
              <a:t> Timers</a:t>
            </a:r>
          </a:p>
          <a:p>
            <a:r>
              <a:rPr lang="en-GB" sz="2000" dirty="0"/>
              <a:t> Assertions</a:t>
            </a:r>
          </a:p>
          <a:p>
            <a:r>
              <a:rPr lang="en-GB" sz="2000" dirty="0"/>
              <a:t> Pre/Post Processors</a:t>
            </a:r>
          </a:p>
        </p:txBody>
      </p:sp>
      <p:sp>
        <p:nvSpPr>
          <p:cNvPr id="4" name="Footer Placeholder 3">
            <a:extLst>
              <a:ext uri="{FF2B5EF4-FFF2-40B4-BE49-F238E27FC236}">
                <a16:creationId xmlns:a16="http://schemas.microsoft.com/office/drawing/2014/main" id="{E02E268E-36B4-471A-ABE0-2988D9A7F3EF}"/>
              </a:ext>
            </a:extLst>
          </p:cNvPr>
          <p:cNvSpPr>
            <a:spLocks noGrp="1"/>
          </p:cNvSpPr>
          <p:nvPr>
            <p:ph type="ftr" sz="quarter" idx="11"/>
          </p:nvPr>
        </p:nvSpPr>
        <p:spPr/>
        <p:txBody>
          <a:bodyPr/>
          <a:lstStyle/>
          <a:p>
            <a:r>
              <a:rPr lang="en-GB"/>
              <a:t>Introduction to JMeter</a:t>
            </a:r>
            <a:endParaRPr lang="en-CH" dirty="0"/>
          </a:p>
        </p:txBody>
      </p:sp>
      <p:sp>
        <p:nvSpPr>
          <p:cNvPr id="5" name="Slide Number Placeholder 4">
            <a:extLst>
              <a:ext uri="{FF2B5EF4-FFF2-40B4-BE49-F238E27FC236}">
                <a16:creationId xmlns:a16="http://schemas.microsoft.com/office/drawing/2014/main" id="{8EF2D7E2-B21E-4536-B262-B0B5DD99B8A8}"/>
              </a:ext>
            </a:extLst>
          </p:cNvPr>
          <p:cNvSpPr>
            <a:spLocks noGrp="1"/>
          </p:cNvSpPr>
          <p:nvPr>
            <p:ph type="sldNum" sz="quarter" idx="12"/>
          </p:nvPr>
        </p:nvSpPr>
        <p:spPr/>
        <p:txBody>
          <a:bodyPr/>
          <a:lstStyle/>
          <a:p>
            <a:fld id="{F83574EE-9722-4CBE-9BDC-AAE30AD63463}" type="slidenum">
              <a:rPr lang="en-CH" smtClean="0"/>
              <a:t>19</a:t>
            </a:fld>
            <a:endParaRPr lang="en-CH" dirty="0"/>
          </a:p>
        </p:txBody>
      </p:sp>
      <p:graphicFrame>
        <p:nvGraphicFramePr>
          <p:cNvPr id="6" name="Table 5">
            <a:extLst>
              <a:ext uri="{FF2B5EF4-FFF2-40B4-BE49-F238E27FC236}">
                <a16:creationId xmlns:a16="http://schemas.microsoft.com/office/drawing/2014/main" id="{DB47D819-1317-D899-C19B-DE71F0440372}"/>
              </a:ext>
            </a:extLst>
          </p:cNvPr>
          <p:cNvGraphicFramePr>
            <a:graphicFrameLocks noGrp="1"/>
          </p:cNvGraphicFramePr>
          <p:nvPr>
            <p:extLst>
              <p:ext uri="{D42A27DB-BD31-4B8C-83A1-F6EECF244321}">
                <p14:modId xmlns:p14="http://schemas.microsoft.com/office/powerpoint/2010/main" val="2341022037"/>
              </p:ext>
            </p:extLst>
          </p:nvPr>
        </p:nvGraphicFramePr>
        <p:xfrm>
          <a:off x="968006" y="1453468"/>
          <a:ext cx="10565233" cy="4865804"/>
        </p:xfrm>
        <a:graphic>
          <a:graphicData uri="http://schemas.openxmlformats.org/drawingml/2006/table">
            <a:tbl>
              <a:tblPr firstRow="1" bandRow="1">
                <a:tableStyleId>{5C22544A-7EE6-4342-B048-85BDC9FD1C3A}</a:tableStyleId>
              </a:tblPr>
              <a:tblGrid>
                <a:gridCol w="3056193">
                  <a:extLst>
                    <a:ext uri="{9D8B030D-6E8A-4147-A177-3AD203B41FA5}">
                      <a16:colId xmlns:a16="http://schemas.microsoft.com/office/drawing/2014/main" val="20000"/>
                    </a:ext>
                  </a:extLst>
                </a:gridCol>
                <a:gridCol w="7509040">
                  <a:extLst>
                    <a:ext uri="{9D8B030D-6E8A-4147-A177-3AD203B41FA5}">
                      <a16:colId xmlns:a16="http://schemas.microsoft.com/office/drawing/2014/main" val="20001"/>
                    </a:ext>
                  </a:extLst>
                </a:gridCol>
              </a:tblGrid>
              <a:tr h="286840">
                <a:tc>
                  <a:txBody>
                    <a:bodyPr/>
                    <a:lstStyle/>
                    <a:p>
                      <a:r>
                        <a:rPr lang="en-GB" sz="1600" noProof="0"/>
                        <a:t>JMeter Test Plan Element</a:t>
                      </a:r>
                    </a:p>
                  </a:txBody>
                  <a:tcPr/>
                </a:tc>
                <a:tc>
                  <a:txBody>
                    <a:bodyPr/>
                    <a:lstStyle/>
                    <a:p>
                      <a:r>
                        <a:rPr lang="en-GB" sz="1600" noProof="0"/>
                        <a:t>Purpose</a:t>
                      </a:r>
                    </a:p>
                  </a:txBody>
                  <a:tcPr/>
                </a:tc>
                <a:extLst>
                  <a:ext uri="{0D108BD9-81ED-4DB2-BD59-A6C34878D82A}">
                    <a16:rowId xmlns:a16="http://schemas.microsoft.com/office/drawing/2014/main" val="10000"/>
                  </a:ext>
                </a:extLst>
              </a:tr>
              <a:tr h="758073">
                <a:tc>
                  <a:txBody>
                    <a:bodyPr/>
                    <a:lstStyle/>
                    <a:p>
                      <a:r>
                        <a:rPr lang="en-GB" sz="1600" b="1" noProof="0"/>
                        <a:t>Thread Group</a:t>
                      </a:r>
                    </a:p>
                  </a:txBody>
                  <a:tcPr/>
                </a:tc>
                <a:tc>
                  <a:txBody>
                    <a:bodyPr/>
                    <a:lstStyle/>
                    <a:p>
                      <a:pPr marL="0" lvl="1" algn="l" defTabSz="457200" rtl="0" eaLnBrk="1" latinLnBrk="0" hangingPunct="1">
                        <a:defRPr/>
                      </a:pPr>
                      <a:r>
                        <a:rPr lang="en-GB" sz="1600" kern="1200" noProof="0">
                          <a:solidFill>
                            <a:schemeClr val="dk1"/>
                          </a:solidFill>
                          <a:latin typeface="+mn-lt"/>
                          <a:ea typeface="+mn-ea"/>
                          <a:cs typeface="+mn-cs"/>
                        </a:rPr>
                        <a:t>Define what the test looks like:</a:t>
                      </a:r>
                    </a:p>
                    <a:p>
                      <a:pPr marL="285750" lvl="1" indent="-285750" algn="l" defTabSz="457200" rtl="0" eaLnBrk="1" latinLnBrk="0" hangingPunct="1">
                        <a:buFont typeface="Arial" panose="020B0604020202020204" pitchFamily="34" charset="0"/>
                        <a:buChar char="•"/>
                        <a:defRPr/>
                      </a:pPr>
                      <a:r>
                        <a:rPr lang="en-GB" sz="1600" kern="1200" noProof="0">
                          <a:solidFill>
                            <a:schemeClr val="dk1"/>
                          </a:solidFill>
                          <a:latin typeface="+mn-lt"/>
                          <a:ea typeface="+mn-ea"/>
                          <a:cs typeface="+mn-cs"/>
                        </a:rPr>
                        <a:t>Number of threads to be run</a:t>
                      </a:r>
                    </a:p>
                    <a:p>
                      <a:pPr marL="285750" lvl="1" indent="-285750" algn="l" defTabSz="457200" rtl="0" eaLnBrk="1" latinLnBrk="0" hangingPunct="1">
                        <a:buFont typeface="Arial" panose="020B0604020202020204" pitchFamily="34" charset="0"/>
                        <a:buChar char="•"/>
                        <a:defRPr/>
                      </a:pPr>
                      <a:r>
                        <a:rPr lang="en-GB" sz="1600" kern="1200" noProof="0">
                          <a:solidFill>
                            <a:schemeClr val="dk1"/>
                          </a:solidFill>
                          <a:latin typeface="+mn-lt"/>
                          <a:ea typeface="+mn-ea"/>
                          <a:cs typeface="+mn-cs"/>
                        </a:rPr>
                        <a:t>Ramp up period</a:t>
                      </a:r>
                    </a:p>
                    <a:p>
                      <a:pPr marL="285750" lvl="1" indent="-285750" algn="l" defTabSz="457200" rtl="0" eaLnBrk="1" latinLnBrk="0" hangingPunct="1">
                        <a:buFont typeface="Arial" panose="020B0604020202020204" pitchFamily="34" charset="0"/>
                        <a:buChar char="•"/>
                        <a:defRPr/>
                      </a:pPr>
                      <a:r>
                        <a:rPr lang="en-GB" sz="1600" kern="1200" noProof="0">
                          <a:solidFill>
                            <a:schemeClr val="dk1"/>
                          </a:solidFill>
                          <a:latin typeface="+mn-lt"/>
                          <a:ea typeface="+mn-ea"/>
                          <a:cs typeface="+mn-cs"/>
                        </a:rPr>
                        <a:t>No. of iterations, duration etc.</a:t>
                      </a:r>
                    </a:p>
                  </a:txBody>
                  <a:tcPr/>
                </a:tc>
                <a:extLst>
                  <a:ext uri="{0D108BD9-81ED-4DB2-BD59-A6C34878D82A}">
                    <a16:rowId xmlns:a16="http://schemas.microsoft.com/office/drawing/2014/main" val="10001"/>
                  </a:ext>
                </a:extLst>
              </a:tr>
              <a:tr h="530651">
                <a:tc>
                  <a:txBody>
                    <a:bodyPr/>
                    <a:lstStyle/>
                    <a:p>
                      <a:r>
                        <a:rPr lang="en-GB" sz="1600" b="1" noProof="0" dirty="0"/>
                        <a:t>Sampler</a:t>
                      </a:r>
                    </a:p>
                  </a:txBody>
                  <a:tcPr/>
                </a:tc>
                <a:tc>
                  <a:txBody>
                    <a:bodyPr/>
                    <a:lstStyle/>
                    <a:p>
                      <a:pPr marL="0" lvl="1" algn="l" defTabSz="457200" rtl="0" eaLnBrk="1" latinLnBrk="0" hangingPunct="1">
                        <a:defRPr/>
                      </a:pPr>
                      <a:r>
                        <a:rPr lang="en-GB" sz="1600" kern="1200" noProof="0">
                          <a:solidFill>
                            <a:schemeClr val="dk1"/>
                          </a:solidFill>
                          <a:latin typeface="+mn-lt"/>
                          <a:ea typeface="+mn-ea"/>
                          <a:cs typeface="+mn-cs"/>
                        </a:rPr>
                        <a:t>Send requests or take some action</a:t>
                      </a:r>
                    </a:p>
                  </a:txBody>
                  <a:tcPr/>
                </a:tc>
                <a:extLst>
                  <a:ext uri="{0D108BD9-81ED-4DB2-BD59-A6C34878D82A}">
                    <a16:rowId xmlns:a16="http://schemas.microsoft.com/office/drawing/2014/main" val="3729303498"/>
                  </a:ext>
                </a:extLst>
              </a:tr>
              <a:tr h="530651">
                <a:tc>
                  <a:txBody>
                    <a:bodyPr/>
                    <a:lstStyle/>
                    <a:p>
                      <a:r>
                        <a:rPr lang="en-GB" sz="1600" b="1" noProof="0" dirty="0"/>
                        <a:t>Controller</a:t>
                      </a:r>
                    </a:p>
                  </a:txBody>
                  <a:tcPr/>
                </a:tc>
                <a:tc>
                  <a:txBody>
                    <a:bodyPr/>
                    <a:lstStyle/>
                    <a:p>
                      <a:pPr marL="0" lvl="1" algn="l" defTabSz="457200" rtl="0" eaLnBrk="1" latinLnBrk="0" hangingPunct="1">
                        <a:defRPr/>
                      </a:pPr>
                      <a:r>
                        <a:rPr lang="en-GB" sz="1600" kern="1200" noProof="0">
                          <a:solidFill>
                            <a:schemeClr val="dk1"/>
                          </a:solidFill>
                          <a:latin typeface="+mn-lt"/>
                          <a:ea typeface="+mn-ea"/>
                          <a:cs typeface="+mn-cs"/>
                        </a:rPr>
                        <a:t>Logical control in script (loops, branches, random etc.)</a:t>
                      </a:r>
                    </a:p>
                  </a:txBody>
                  <a:tcPr/>
                </a:tc>
                <a:extLst>
                  <a:ext uri="{0D108BD9-81ED-4DB2-BD59-A6C34878D82A}">
                    <a16:rowId xmlns:a16="http://schemas.microsoft.com/office/drawing/2014/main" val="10002"/>
                  </a:ext>
                </a:extLst>
              </a:tr>
              <a:tr h="530651">
                <a:tc>
                  <a:txBody>
                    <a:bodyPr/>
                    <a:lstStyle/>
                    <a:p>
                      <a:r>
                        <a:rPr lang="en-GB" sz="1600" b="1" noProof="0"/>
                        <a:t>Listener</a:t>
                      </a:r>
                    </a:p>
                  </a:txBody>
                  <a:tcPr/>
                </a:tc>
                <a:tc>
                  <a:txBody>
                    <a:bodyPr/>
                    <a:lstStyle/>
                    <a:p>
                      <a:pPr marL="0" lvl="1" algn="l" defTabSz="457200" rtl="0" eaLnBrk="1" latinLnBrk="0" hangingPunct="1">
                        <a:defRPr/>
                      </a:pPr>
                      <a:r>
                        <a:rPr lang="en-GB" sz="1600" kern="1200" noProof="0" dirty="0">
                          <a:solidFill>
                            <a:schemeClr val="dk1"/>
                          </a:solidFill>
                          <a:latin typeface="+mn-lt"/>
                          <a:ea typeface="+mn-ea"/>
                          <a:cs typeface="+mn-cs"/>
                        </a:rPr>
                        <a:t>Display results</a:t>
                      </a:r>
                    </a:p>
                  </a:txBody>
                  <a:tcPr/>
                </a:tc>
                <a:extLst>
                  <a:ext uri="{0D108BD9-81ED-4DB2-BD59-A6C34878D82A}">
                    <a16:rowId xmlns:a16="http://schemas.microsoft.com/office/drawing/2014/main" val="10003"/>
                  </a:ext>
                </a:extLst>
              </a:tr>
              <a:tr h="307441">
                <a:tc>
                  <a:txBody>
                    <a:bodyPr/>
                    <a:lstStyle/>
                    <a:p>
                      <a:r>
                        <a:rPr lang="en-GB" sz="1600" b="1" noProof="0" dirty="0"/>
                        <a:t>Timer</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GB" sz="1600" kern="1200" noProof="0">
                          <a:solidFill>
                            <a:schemeClr val="dk1"/>
                          </a:solidFill>
                          <a:latin typeface="+mn-lt"/>
                          <a:ea typeface="+mn-ea"/>
                          <a:cs typeface="+mn-cs"/>
                        </a:rPr>
                        <a:t>Wait time – delay requests to make behaviour realistic</a:t>
                      </a:r>
                    </a:p>
                  </a:txBody>
                  <a:tcPr/>
                </a:tc>
                <a:extLst>
                  <a:ext uri="{0D108BD9-81ED-4DB2-BD59-A6C34878D82A}">
                    <a16:rowId xmlns:a16="http://schemas.microsoft.com/office/drawing/2014/main" val="10004"/>
                  </a:ext>
                </a:extLst>
              </a:tr>
              <a:tr h="530651">
                <a:tc>
                  <a:txBody>
                    <a:bodyPr/>
                    <a:lstStyle/>
                    <a:p>
                      <a:r>
                        <a:rPr lang="en-GB" sz="1600" b="1" noProof="0"/>
                        <a:t>Assertion</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GB" sz="1600" kern="1200" noProof="0" dirty="0">
                          <a:solidFill>
                            <a:schemeClr val="dk1"/>
                          </a:solidFill>
                          <a:latin typeface="+mn-lt"/>
                          <a:ea typeface="+mn-ea"/>
                          <a:cs typeface="+mn-cs"/>
                        </a:rPr>
                        <a:t>Check the responses received from HTTP request to make sure the step passed</a:t>
                      </a:r>
                    </a:p>
                  </a:txBody>
                  <a:tcPr/>
                </a:tc>
                <a:extLst>
                  <a:ext uri="{0D108BD9-81ED-4DB2-BD59-A6C34878D82A}">
                    <a16:rowId xmlns:a16="http://schemas.microsoft.com/office/drawing/2014/main" val="10005"/>
                  </a:ext>
                </a:extLst>
              </a:tr>
              <a:tr h="307441">
                <a:tc>
                  <a:txBody>
                    <a:bodyPr/>
                    <a:lstStyle/>
                    <a:p>
                      <a:r>
                        <a:rPr lang="en-GB" sz="1600" b="1" noProof="0" dirty="0"/>
                        <a:t>Configuration Element</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GB" sz="1600" kern="1200" noProof="0" dirty="0">
                          <a:solidFill>
                            <a:schemeClr val="dk1"/>
                          </a:solidFill>
                          <a:latin typeface="+mn-lt"/>
                          <a:ea typeface="+mn-ea"/>
                          <a:cs typeface="+mn-cs"/>
                        </a:rPr>
                        <a:t>Configure settings</a:t>
                      </a:r>
                    </a:p>
                  </a:txBody>
                  <a:tcPr/>
                </a:tc>
                <a:extLst>
                  <a:ext uri="{0D108BD9-81ED-4DB2-BD59-A6C34878D82A}">
                    <a16:rowId xmlns:a16="http://schemas.microsoft.com/office/drawing/2014/main" val="10006"/>
                  </a:ext>
                </a:extLst>
              </a:tr>
              <a:tr h="307441">
                <a:tc>
                  <a:txBody>
                    <a:bodyPr/>
                    <a:lstStyle/>
                    <a:p>
                      <a:r>
                        <a:rPr lang="en-GB" sz="1600" b="1" noProof="0" dirty="0"/>
                        <a:t>Pre Processor</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GB" sz="1600" kern="1200" noProof="0" dirty="0">
                          <a:solidFill>
                            <a:schemeClr val="dk1"/>
                          </a:solidFill>
                          <a:latin typeface="+mn-lt"/>
                          <a:ea typeface="+mn-ea"/>
                          <a:cs typeface="+mn-cs"/>
                        </a:rPr>
                        <a:t>Execute some action before a sampler request</a:t>
                      </a:r>
                    </a:p>
                  </a:txBody>
                  <a:tcPr/>
                </a:tc>
                <a:extLst>
                  <a:ext uri="{0D108BD9-81ED-4DB2-BD59-A6C34878D82A}">
                    <a16:rowId xmlns:a16="http://schemas.microsoft.com/office/drawing/2014/main" val="10007"/>
                  </a:ext>
                </a:extLst>
              </a:tr>
              <a:tr h="307441">
                <a:tc>
                  <a:txBody>
                    <a:bodyPr/>
                    <a:lstStyle/>
                    <a:p>
                      <a:r>
                        <a:rPr lang="en-GB" sz="1600" b="1" noProof="0" dirty="0"/>
                        <a:t>Post Processor</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GB" sz="1600" kern="1200" noProof="0" dirty="0">
                          <a:solidFill>
                            <a:schemeClr val="dk1"/>
                          </a:solidFill>
                          <a:latin typeface="+mn-lt"/>
                          <a:ea typeface="+mn-ea"/>
                          <a:cs typeface="+mn-cs"/>
                        </a:rPr>
                        <a:t>Execute some action after sampler request</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950381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74776" y="360000"/>
            <a:ext cx="10427400" cy="1325563"/>
          </a:xfrm>
        </p:spPr>
        <p:txBody>
          <a:bodyPr>
            <a:normAutofit/>
          </a:bodyPr>
          <a:lstStyle/>
          <a:p>
            <a:r>
              <a:rPr lang="en-GB" sz="4000" dirty="0">
                <a:latin typeface="Fira Sans" panose="020B0503050000020004"/>
              </a:rPr>
              <a:t>Agenda</a:t>
            </a:r>
          </a:p>
        </p:txBody>
      </p:sp>
      <p:sp>
        <p:nvSpPr>
          <p:cNvPr id="2" name="Text Placeholder 1"/>
          <p:cNvSpPr>
            <a:spLocks noGrp="1"/>
          </p:cNvSpPr>
          <p:nvPr>
            <p:ph idx="1"/>
          </p:nvPr>
        </p:nvSpPr>
        <p:spPr>
          <a:xfrm>
            <a:off x="872873" y="1414272"/>
            <a:ext cx="10446254" cy="4762691"/>
          </a:xfrm>
          <a:solidFill>
            <a:schemeClr val="bg1"/>
          </a:solidFill>
        </p:spPr>
        <p:txBody>
          <a:bodyPr>
            <a:normAutofit/>
          </a:bodyPr>
          <a:lstStyle/>
          <a:p>
            <a:endParaRPr lang="en-GB" dirty="0"/>
          </a:p>
          <a:p>
            <a:r>
              <a:rPr lang="en-GB" dirty="0"/>
              <a:t> JMeter Overview</a:t>
            </a:r>
          </a:p>
          <a:p>
            <a:r>
              <a:rPr lang="en-GB" dirty="0"/>
              <a:t> JMeter Setup</a:t>
            </a:r>
          </a:p>
          <a:p>
            <a:r>
              <a:rPr lang="en-GB" dirty="0"/>
              <a:t> Scenario Test Plan Configuration</a:t>
            </a:r>
          </a:p>
          <a:p>
            <a:r>
              <a:rPr lang="en-GB" dirty="0"/>
              <a:t> Scripting Recording &amp; Customization</a:t>
            </a:r>
          </a:p>
          <a:p>
            <a:r>
              <a:rPr lang="en-GB" dirty="0"/>
              <a:t> Execution &amp; Analysis</a:t>
            </a:r>
          </a:p>
        </p:txBody>
      </p:sp>
      <p:sp>
        <p:nvSpPr>
          <p:cNvPr id="4" name="Footer Placeholder 3">
            <a:extLst>
              <a:ext uri="{FF2B5EF4-FFF2-40B4-BE49-F238E27FC236}">
                <a16:creationId xmlns:a16="http://schemas.microsoft.com/office/drawing/2014/main" id="{E02E268E-36B4-471A-ABE0-2988D9A7F3EF}"/>
              </a:ext>
            </a:extLst>
          </p:cNvPr>
          <p:cNvSpPr>
            <a:spLocks noGrp="1"/>
          </p:cNvSpPr>
          <p:nvPr>
            <p:ph type="ftr" sz="quarter" idx="11"/>
          </p:nvPr>
        </p:nvSpPr>
        <p:spPr/>
        <p:txBody>
          <a:bodyPr/>
          <a:lstStyle/>
          <a:p>
            <a:r>
              <a:rPr lang="en-GB" dirty="0"/>
              <a:t>Introduction to JMeter</a:t>
            </a:r>
            <a:endParaRPr lang="en-CH" dirty="0"/>
          </a:p>
        </p:txBody>
      </p:sp>
      <p:sp>
        <p:nvSpPr>
          <p:cNvPr id="5" name="Slide Number Placeholder 4">
            <a:extLst>
              <a:ext uri="{FF2B5EF4-FFF2-40B4-BE49-F238E27FC236}">
                <a16:creationId xmlns:a16="http://schemas.microsoft.com/office/drawing/2014/main" id="{8EF2D7E2-B21E-4536-B262-B0B5DD99B8A8}"/>
              </a:ext>
            </a:extLst>
          </p:cNvPr>
          <p:cNvSpPr>
            <a:spLocks noGrp="1"/>
          </p:cNvSpPr>
          <p:nvPr>
            <p:ph type="sldNum" sz="quarter" idx="12"/>
          </p:nvPr>
        </p:nvSpPr>
        <p:spPr/>
        <p:txBody>
          <a:bodyPr/>
          <a:lstStyle/>
          <a:p>
            <a:fld id="{F83574EE-9722-4CBE-9BDC-AAE30AD63463}" type="slidenum">
              <a:rPr lang="en-CH" smtClean="0"/>
              <a:t>2</a:t>
            </a:fld>
            <a:endParaRPr lang="en-CH" dirty="0"/>
          </a:p>
        </p:txBody>
      </p:sp>
    </p:spTree>
    <p:extLst>
      <p:ext uri="{BB962C8B-B14F-4D97-AF65-F5344CB8AC3E}">
        <p14:creationId xmlns:p14="http://schemas.microsoft.com/office/powerpoint/2010/main" val="4022138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5F30F4AF-A20E-F3ED-B80A-7F06C6878FBC}"/>
              </a:ext>
            </a:extLst>
          </p:cNvPr>
          <p:cNvSpPr/>
          <p:nvPr/>
        </p:nvSpPr>
        <p:spPr>
          <a:xfrm>
            <a:off x="166256" y="1142024"/>
            <a:ext cx="11911220" cy="5579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5" name="Slide Number Placeholder 4">
            <a:extLst>
              <a:ext uri="{FF2B5EF4-FFF2-40B4-BE49-F238E27FC236}">
                <a16:creationId xmlns:a16="http://schemas.microsoft.com/office/drawing/2014/main" id="{8EF2D7E2-B21E-4536-B262-B0B5DD99B8A8}"/>
              </a:ext>
            </a:extLst>
          </p:cNvPr>
          <p:cNvSpPr>
            <a:spLocks noGrp="1"/>
          </p:cNvSpPr>
          <p:nvPr>
            <p:ph type="sldNum" sz="quarter" idx="12"/>
          </p:nvPr>
        </p:nvSpPr>
        <p:spPr/>
        <p:txBody>
          <a:bodyPr/>
          <a:lstStyle/>
          <a:p>
            <a:fld id="{F83574EE-9722-4CBE-9BDC-AAE30AD63463}" type="slidenum">
              <a:rPr lang="en-CH" smtClean="0"/>
              <a:t>20</a:t>
            </a:fld>
            <a:endParaRPr lang="en-CH" dirty="0"/>
          </a:p>
        </p:txBody>
      </p:sp>
      <p:sp>
        <p:nvSpPr>
          <p:cNvPr id="7" name="Text Placeholder 1">
            <a:extLst>
              <a:ext uri="{FF2B5EF4-FFF2-40B4-BE49-F238E27FC236}">
                <a16:creationId xmlns:a16="http://schemas.microsoft.com/office/drawing/2014/main" id="{026A0A93-7AAE-EC04-CD9C-0F3ADAB398A5}"/>
              </a:ext>
            </a:extLst>
          </p:cNvPr>
          <p:cNvSpPr txBox="1">
            <a:spLocks/>
          </p:cNvSpPr>
          <p:nvPr/>
        </p:nvSpPr>
        <p:spPr>
          <a:xfrm>
            <a:off x="114524" y="1142024"/>
            <a:ext cx="3194600" cy="426720"/>
          </a:xfrm>
          <a:prstGeom prst="rect">
            <a:avLst/>
          </a:prstGeom>
        </p:spPr>
        <p:txBody>
          <a:bodyPr vert="horz" lIns="91440" tIns="45720" rIns="91440" bIns="45720" rtlCol="0" anchor="ctr">
            <a:normAutofit/>
          </a:bodyPr>
          <a:lstStyle>
            <a:defPPr>
              <a:defRPr lang="en-CH"/>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600" dirty="0">
                <a:solidFill>
                  <a:schemeClr val="tx1"/>
                </a:solidFill>
                <a:latin typeface="Fira Sans" panose="020B0503050000020004" pitchFamily="34" charset="0"/>
              </a:rPr>
              <a:t>Test Plan = Test Scenario </a:t>
            </a:r>
          </a:p>
        </p:txBody>
      </p:sp>
      <p:pic>
        <p:nvPicPr>
          <p:cNvPr id="8" name="Picture 2">
            <a:extLst>
              <a:ext uri="{FF2B5EF4-FFF2-40B4-BE49-F238E27FC236}">
                <a16:creationId xmlns:a16="http://schemas.microsoft.com/office/drawing/2014/main" id="{E26BE79B-FC52-3539-21C1-3F8AB11256D4}"/>
              </a:ext>
            </a:extLst>
          </p:cNvPr>
          <p:cNvPicPr>
            <a:picLocks noChangeAspect="1" noChangeArrowheads="1"/>
          </p:cNvPicPr>
          <p:nvPr/>
        </p:nvPicPr>
        <p:blipFill>
          <a:blip r:embed="rId3" cstate="print"/>
          <a:srcRect/>
          <a:stretch>
            <a:fillRect/>
          </a:stretch>
        </p:blipFill>
        <p:spPr bwMode="auto">
          <a:xfrm>
            <a:off x="3694666" y="1142024"/>
            <a:ext cx="3467100" cy="5423876"/>
          </a:xfrm>
          <a:prstGeom prst="rect">
            <a:avLst/>
          </a:prstGeom>
          <a:noFill/>
          <a:ln w="9525">
            <a:noFill/>
            <a:miter lim="800000"/>
            <a:headEnd/>
            <a:tailEnd/>
          </a:ln>
          <a:effectLst/>
        </p:spPr>
      </p:pic>
      <p:sp>
        <p:nvSpPr>
          <p:cNvPr id="9" name="Text Placeholder 1">
            <a:extLst>
              <a:ext uri="{FF2B5EF4-FFF2-40B4-BE49-F238E27FC236}">
                <a16:creationId xmlns:a16="http://schemas.microsoft.com/office/drawing/2014/main" id="{E83B22E4-2E79-DDBC-3002-BDA28664F7E1}"/>
              </a:ext>
            </a:extLst>
          </p:cNvPr>
          <p:cNvSpPr txBox="1">
            <a:spLocks/>
          </p:cNvSpPr>
          <p:nvPr/>
        </p:nvSpPr>
        <p:spPr>
          <a:xfrm>
            <a:off x="219075" y="3324932"/>
            <a:ext cx="2661420" cy="42672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Tx/>
              <a:buBlip>
                <a:blip r:embed="rId4"/>
              </a:buBlip>
              <a:defRPr sz="2400" kern="1200">
                <a:solidFill>
                  <a:schemeClr val="tx1"/>
                </a:solidFill>
                <a:latin typeface="Fira Sans" panose="020B0503050000020004" pitchFamily="34" charset="0"/>
                <a:ea typeface="+mn-ea"/>
                <a:cs typeface="+mn-cs"/>
              </a:defRPr>
            </a:lvl1pPr>
            <a:lvl2pPr marL="685800" indent="-228600" algn="l" defTabSz="914400" rtl="0" eaLnBrk="1" latinLnBrk="0" hangingPunct="1">
              <a:lnSpc>
                <a:spcPct val="90000"/>
              </a:lnSpc>
              <a:spcBef>
                <a:spcPts val="500"/>
              </a:spcBef>
              <a:buFontTx/>
              <a:buBlip>
                <a:blip r:embed="rId4"/>
              </a:buBlip>
              <a:defRPr sz="2000" kern="1200">
                <a:solidFill>
                  <a:schemeClr val="tx1"/>
                </a:solidFill>
                <a:latin typeface="Fira Sans" panose="020B0503050000020004" pitchFamily="34" charset="0"/>
                <a:ea typeface="+mn-ea"/>
                <a:cs typeface="+mn-cs"/>
              </a:defRPr>
            </a:lvl2pPr>
            <a:lvl3pPr marL="1143000" indent="-228600" algn="l" defTabSz="914400" rtl="0" eaLnBrk="1" latinLnBrk="0" hangingPunct="1">
              <a:lnSpc>
                <a:spcPct val="90000"/>
              </a:lnSpc>
              <a:spcBef>
                <a:spcPts val="500"/>
              </a:spcBef>
              <a:buFontTx/>
              <a:buBlip>
                <a:blip r:embed="rId4"/>
              </a:buBlip>
              <a:defRPr sz="1800" kern="1200">
                <a:solidFill>
                  <a:schemeClr val="tx1"/>
                </a:solidFill>
                <a:latin typeface="Fira Sans" panose="020B0503050000020004" pitchFamily="34" charset="0"/>
                <a:ea typeface="+mn-ea"/>
                <a:cs typeface="+mn-cs"/>
              </a:defRPr>
            </a:lvl3pPr>
            <a:lvl4pPr marL="1600200" indent="-228600" algn="l" defTabSz="914400" rtl="0" eaLnBrk="1" latinLnBrk="0" hangingPunct="1">
              <a:lnSpc>
                <a:spcPct val="90000"/>
              </a:lnSpc>
              <a:spcBef>
                <a:spcPts val="500"/>
              </a:spcBef>
              <a:buFontTx/>
              <a:buBlip>
                <a:blip r:embed="rId4"/>
              </a:buBlip>
              <a:defRPr sz="1600" kern="1200">
                <a:solidFill>
                  <a:schemeClr val="tx1"/>
                </a:solidFill>
                <a:latin typeface="Fira Sans" panose="020B0503050000020004" pitchFamily="34" charset="0"/>
                <a:ea typeface="+mn-ea"/>
                <a:cs typeface="+mn-cs"/>
              </a:defRPr>
            </a:lvl4pPr>
            <a:lvl5pPr marL="2057400" indent="-228600" algn="l" defTabSz="914400" rtl="0" eaLnBrk="1" latinLnBrk="0" hangingPunct="1">
              <a:lnSpc>
                <a:spcPct val="90000"/>
              </a:lnSpc>
              <a:spcBef>
                <a:spcPts val="500"/>
              </a:spcBef>
              <a:buFontTx/>
              <a:buBlip>
                <a:blip r:embed="rId4"/>
              </a:buBlip>
              <a:defRPr sz="1600" kern="1200">
                <a:solidFill>
                  <a:schemeClr val="tx1"/>
                </a:solidFill>
                <a:latin typeface="Fira Sans" panose="020B05030500000200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400" dirty="0"/>
              <a:t>Thread group = Test Script</a:t>
            </a:r>
          </a:p>
        </p:txBody>
      </p:sp>
      <p:sp>
        <p:nvSpPr>
          <p:cNvPr id="10" name="Text Placeholder 1">
            <a:extLst>
              <a:ext uri="{FF2B5EF4-FFF2-40B4-BE49-F238E27FC236}">
                <a16:creationId xmlns:a16="http://schemas.microsoft.com/office/drawing/2014/main" id="{EEAE445E-5FCC-5442-26BF-3809AB85CA35}"/>
              </a:ext>
            </a:extLst>
          </p:cNvPr>
          <p:cNvSpPr txBox="1">
            <a:spLocks/>
          </p:cNvSpPr>
          <p:nvPr/>
        </p:nvSpPr>
        <p:spPr>
          <a:xfrm>
            <a:off x="8252858" y="1142024"/>
            <a:ext cx="3694666" cy="42672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50000"/>
              </a:lnSpc>
              <a:spcBef>
                <a:spcPts val="1000"/>
              </a:spcBef>
              <a:buFontTx/>
              <a:buBlip>
                <a:blip r:embed="rId4"/>
              </a:buBlip>
              <a:defRPr sz="2400" kern="1200">
                <a:solidFill>
                  <a:schemeClr val="tx1"/>
                </a:solidFill>
                <a:latin typeface="Fira Sans" panose="020B0503050000020004" pitchFamily="34" charset="0"/>
                <a:ea typeface="+mn-ea"/>
                <a:cs typeface="+mn-cs"/>
              </a:defRPr>
            </a:lvl1pPr>
            <a:lvl2pPr marL="685800" indent="-228600" algn="l" defTabSz="914400" rtl="0" eaLnBrk="1" latinLnBrk="0" hangingPunct="1">
              <a:lnSpc>
                <a:spcPct val="90000"/>
              </a:lnSpc>
              <a:spcBef>
                <a:spcPts val="500"/>
              </a:spcBef>
              <a:buFontTx/>
              <a:buBlip>
                <a:blip r:embed="rId4"/>
              </a:buBlip>
              <a:defRPr sz="2000" kern="1200">
                <a:solidFill>
                  <a:schemeClr val="tx1"/>
                </a:solidFill>
                <a:latin typeface="Fira Sans" panose="020B0503050000020004" pitchFamily="34" charset="0"/>
                <a:ea typeface="+mn-ea"/>
                <a:cs typeface="+mn-cs"/>
              </a:defRPr>
            </a:lvl2pPr>
            <a:lvl3pPr marL="1143000" indent="-228600" algn="l" defTabSz="914400" rtl="0" eaLnBrk="1" latinLnBrk="0" hangingPunct="1">
              <a:lnSpc>
                <a:spcPct val="90000"/>
              </a:lnSpc>
              <a:spcBef>
                <a:spcPts val="500"/>
              </a:spcBef>
              <a:buFontTx/>
              <a:buBlip>
                <a:blip r:embed="rId4"/>
              </a:buBlip>
              <a:defRPr sz="1800" kern="1200">
                <a:solidFill>
                  <a:schemeClr val="tx1"/>
                </a:solidFill>
                <a:latin typeface="Fira Sans" panose="020B0503050000020004" pitchFamily="34" charset="0"/>
                <a:ea typeface="+mn-ea"/>
                <a:cs typeface="+mn-cs"/>
              </a:defRPr>
            </a:lvl3pPr>
            <a:lvl4pPr marL="1600200" indent="-228600" algn="l" defTabSz="914400" rtl="0" eaLnBrk="1" latinLnBrk="0" hangingPunct="1">
              <a:lnSpc>
                <a:spcPct val="90000"/>
              </a:lnSpc>
              <a:spcBef>
                <a:spcPts val="500"/>
              </a:spcBef>
              <a:buFontTx/>
              <a:buBlip>
                <a:blip r:embed="rId4"/>
              </a:buBlip>
              <a:defRPr sz="1600" kern="1200">
                <a:solidFill>
                  <a:schemeClr val="tx1"/>
                </a:solidFill>
                <a:latin typeface="Fira Sans" panose="020B0503050000020004" pitchFamily="34" charset="0"/>
                <a:ea typeface="+mn-ea"/>
                <a:cs typeface="+mn-cs"/>
              </a:defRPr>
            </a:lvl4pPr>
            <a:lvl5pPr marL="2057400" indent="-228600" algn="l" defTabSz="914400" rtl="0" eaLnBrk="1" latinLnBrk="0" hangingPunct="1">
              <a:lnSpc>
                <a:spcPct val="90000"/>
              </a:lnSpc>
              <a:spcBef>
                <a:spcPts val="500"/>
              </a:spcBef>
              <a:buFontTx/>
              <a:buBlip>
                <a:blip r:embed="rId4"/>
              </a:buBlip>
              <a:defRPr sz="1600" kern="1200">
                <a:solidFill>
                  <a:schemeClr val="tx1"/>
                </a:solidFill>
                <a:latin typeface="Fira Sans" panose="020B05030500000200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CSV Data Set Config = Data pool</a:t>
            </a:r>
          </a:p>
        </p:txBody>
      </p:sp>
      <p:sp>
        <p:nvSpPr>
          <p:cNvPr id="11" name="Text Placeholder 1">
            <a:extLst>
              <a:ext uri="{FF2B5EF4-FFF2-40B4-BE49-F238E27FC236}">
                <a16:creationId xmlns:a16="http://schemas.microsoft.com/office/drawing/2014/main" id="{2B80B59D-65D2-C831-8390-C0BBDF08C7E7}"/>
              </a:ext>
            </a:extLst>
          </p:cNvPr>
          <p:cNvSpPr txBox="1">
            <a:spLocks/>
          </p:cNvSpPr>
          <p:nvPr/>
        </p:nvSpPr>
        <p:spPr>
          <a:xfrm>
            <a:off x="8495747" y="2149468"/>
            <a:ext cx="3694666" cy="775646"/>
          </a:xfrm>
          <a:prstGeom prst="rect">
            <a:avLst/>
          </a:prstGeom>
        </p:spPr>
        <p:txBody>
          <a:bodyPr vert="horz" lIns="91440" tIns="45720" rIns="91440" bIns="0" rtlCol="0">
            <a:normAutofit fontScale="62500" lnSpcReduction="20000"/>
          </a:bodyPr>
          <a:lstStyle>
            <a:lvl1pPr marL="228600" indent="-228600" algn="l" defTabSz="914400" rtl="0" eaLnBrk="1" latinLnBrk="0" hangingPunct="1">
              <a:lnSpc>
                <a:spcPct val="150000"/>
              </a:lnSpc>
              <a:spcBef>
                <a:spcPts val="1000"/>
              </a:spcBef>
              <a:buFontTx/>
              <a:buBlip>
                <a:blip r:embed="rId4"/>
              </a:buBlip>
              <a:defRPr sz="2400" kern="1200">
                <a:solidFill>
                  <a:schemeClr val="tx1"/>
                </a:solidFill>
                <a:latin typeface="Fira Sans" panose="020B0503050000020004" pitchFamily="34" charset="0"/>
                <a:ea typeface="+mn-ea"/>
                <a:cs typeface="+mn-cs"/>
              </a:defRPr>
            </a:lvl1pPr>
            <a:lvl2pPr marL="685800" indent="-228600" algn="l" defTabSz="914400" rtl="0" eaLnBrk="1" latinLnBrk="0" hangingPunct="1">
              <a:lnSpc>
                <a:spcPct val="90000"/>
              </a:lnSpc>
              <a:spcBef>
                <a:spcPts val="500"/>
              </a:spcBef>
              <a:buFontTx/>
              <a:buBlip>
                <a:blip r:embed="rId4"/>
              </a:buBlip>
              <a:defRPr sz="2000" kern="1200">
                <a:solidFill>
                  <a:schemeClr val="tx1"/>
                </a:solidFill>
                <a:latin typeface="Fira Sans" panose="020B0503050000020004" pitchFamily="34" charset="0"/>
                <a:ea typeface="+mn-ea"/>
                <a:cs typeface="+mn-cs"/>
              </a:defRPr>
            </a:lvl2pPr>
            <a:lvl3pPr marL="1143000" indent="-228600" algn="l" defTabSz="914400" rtl="0" eaLnBrk="1" latinLnBrk="0" hangingPunct="1">
              <a:lnSpc>
                <a:spcPct val="90000"/>
              </a:lnSpc>
              <a:spcBef>
                <a:spcPts val="500"/>
              </a:spcBef>
              <a:buFontTx/>
              <a:buBlip>
                <a:blip r:embed="rId4"/>
              </a:buBlip>
              <a:defRPr sz="1800" kern="1200">
                <a:solidFill>
                  <a:schemeClr val="tx1"/>
                </a:solidFill>
                <a:latin typeface="Fira Sans" panose="020B0503050000020004" pitchFamily="34" charset="0"/>
                <a:ea typeface="+mn-ea"/>
                <a:cs typeface="+mn-cs"/>
              </a:defRPr>
            </a:lvl3pPr>
            <a:lvl4pPr marL="1600200" indent="-228600" algn="l" defTabSz="914400" rtl="0" eaLnBrk="1" latinLnBrk="0" hangingPunct="1">
              <a:lnSpc>
                <a:spcPct val="90000"/>
              </a:lnSpc>
              <a:spcBef>
                <a:spcPts val="500"/>
              </a:spcBef>
              <a:buFontTx/>
              <a:buBlip>
                <a:blip r:embed="rId4"/>
              </a:buBlip>
              <a:defRPr sz="1600" kern="1200">
                <a:solidFill>
                  <a:schemeClr val="tx1"/>
                </a:solidFill>
                <a:latin typeface="Fira Sans" panose="020B0503050000020004" pitchFamily="34" charset="0"/>
                <a:ea typeface="+mn-ea"/>
                <a:cs typeface="+mn-cs"/>
              </a:defRPr>
            </a:lvl4pPr>
            <a:lvl5pPr marL="2057400" indent="-228600" algn="l" defTabSz="914400" rtl="0" eaLnBrk="1" latinLnBrk="0" hangingPunct="1">
              <a:lnSpc>
                <a:spcPct val="90000"/>
              </a:lnSpc>
              <a:spcBef>
                <a:spcPts val="500"/>
              </a:spcBef>
              <a:buFontTx/>
              <a:buBlip>
                <a:blip r:embed="rId4"/>
              </a:buBlip>
              <a:defRPr sz="1600" kern="1200">
                <a:solidFill>
                  <a:schemeClr val="tx1"/>
                </a:solidFill>
                <a:latin typeface="Fira Sans" panose="020B05030500000200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Runtime Controller = includes the steps that will be executed in run method</a:t>
            </a:r>
          </a:p>
        </p:txBody>
      </p:sp>
      <p:sp>
        <p:nvSpPr>
          <p:cNvPr id="12" name="Text Placeholder 1">
            <a:extLst>
              <a:ext uri="{FF2B5EF4-FFF2-40B4-BE49-F238E27FC236}">
                <a16:creationId xmlns:a16="http://schemas.microsoft.com/office/drawing/2014/main" id="{4AE5B8B2-2C0C-8F64-132A-BB51FADCA6C2}"/>
              </a:ext>
            </a:extLst>
          </p:cNvPr>
          <p:cNvSpPr txBox="1">
            <a:spLocks/>
          </p:cNvSpPr>
          <p:nvPr/>
        </p:nvSpPr>
        <p:spPr>
          <a:xfrm>
            <a:off x="8495747" y="3208338"/>
            <a:ext cx="3694666" cy="85534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50000"/>
              </a:lnSpc>
              <a:spcBef>
                <a:spcPts val="1000"/>
              </a:spcBef>
              <a:buFontTx/>
              <a:buBlip>
                <a:blip r:embed="rId4"/>
              </a:buBlip>
              <a:defRPr sz="2400" kern="1200">
                <a:solidFill>
                  <a:schemeClr val="tx1"/>
                </a:solidFill>
                <a:latin typeface="Fira Sans" panose="020B0503050000020004" pitchFamily="34" charset="0"/>
                <a:ea typeface="+mn-ea"/>
                <a:cs typeface="+mn-cs"/>
              </a:defRPr>
            </a:lvl1pPr>
            <a:lvl2pPr marL="685800" indent="-228600" algn="l" defTabSz="914400" rtl="0" eaLnBrk="1" latinLnBrk="0" hangingPunct="1">
              <a:lnSpc>
                <a:spcPct val="90000"/>
              </a:lnSpc>
              <a:spcBef>
                <a:spcPts val="500"/>
              </a:spcBef>
              <a:buFontTx/>
              <a:buBlip>
                <a:blip r:embed="rId4"/>
              </a:buBlip>
              <a:defRPr sz="2000" kern="1200">
                <a:solidFill>
                  <a:schemeClr val="tx1"/>
                </a:solidFill>
                <a:latin typeface="Fira Sans" panose="020B0503050000020004" pitchFamily="34" charset="0"/>
                <a:ea typeface="+mn-ea"/>
                <a:cs typeface="+mn-cs"/>
              </a:defRPr>
            </a:lvl2pPr>
            <a:lvl3pPr marL="1143000" indent="-228600" algn="l" defTabSz="914400" rtl="0" eaLnBrk="1" latinLnBrk="0" hangingPunct="1">
              <a:lnSpc>
                <a:spcPct val="90000"/>
              </a:lnSpc>
              <a:spcBef>
                <a:spcPts val="500"/>
              </a:spcBef>
              <a:buFontTx/>
              <a:buBlip>
                <a:blip r:embed="rId4"/>
              </a:buBlip>
              <a:defRPr sz="1800" kern="1200">
                <a:solidFill>
                  <a:schemeClr val="tx1"/>
                </a:solidFill>
                <a:latin typeface="Fira Sans" panose="020B0503050000020004" pitchFamily="34" charset="0"/>
                <a:ea typeface="+mn-ea"/>
                <a:cs typeface="+mn-cs"/>
              </a:defRPr>
            </a:lvl3pPr>
            <a:lvl4pPr marL="1600200" indent="-228600" algn="l" defTabSz="914400" rtl="0" eaLnBrk="1" latinLnBrk="0" hangingPunct="1">
              <a:lnSpc>
                <a:spcPct val="90000"/>
              </a:lnSpc>
              <a:spcBef>
                <a:spcPts val="500"/>
              </a:spcBef>
              <a:buFontTx/>
              <a:buBlip>
                <a:blip r:embed="rId4"/>
              </a:buBlip>
              <a:defRPr sz="1600" kern="1200">
                <a:solidFill>
                  <a:schemeClr val="tx1"/>
                </a:solidFill>
                <a:latin typeface="Fira Sans" panose="020B0503050000020004" pitchFamily="34" charset="0"/>
                <a:ea typeface="+mn-ea"/>
                <a:cs typeface="+mn-cs"/>
              </a:defRPr>
            </a:lvl4pPr>
            <a:lvl5pPr marL="2057400" indent="-228600" algn="l" defTabSz="914400" rtl="0" eaLnBrk="1" latinLnBrk="0" hangingPunct="1">
              <a:lnSpc>
                <a:spcPct val="90000"/>
              </a:lnSpc>
              <a:spcBef>
                <a:spcPts val="500"/>
              </a:spcBef>
              <a:buFontTx/>
              <a:buBlip>
                <a:blip r:embed="rId4"/>
              </a:buBlip>
              <a:defRPr sz="1600" kern="1200">
                <a:solidFill>
                  <a:schemeClr val="tx1"/>
                </a:solidFill>
                <a:latin typeface="Fira Sans" panose="020B05030500000200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Simple Controller = includes the steps that are run once in </a:t>
            </a:r>
            <a:r>
              <a:rPr lang="en-US" dirty="0" err="1"/>
              <a:t>init</a:t>
            </a:r>
            <a:r>
              <a:rPr lang="en-US" dirty="0"/>
              <a:t> or end methods</a:t>
            </a:r>
          </a:p>
        </p:txBody>
      </p:sp>
      <p:sp>
        <p:nvSpPr>
          <p:cNvPr id="13" name="Text Placeholder 1">
            <a:extLst>
              <a:ext uri="{FF2B5EF4-FFF2-40B4-BE49-F238E27FC236}">
                <a16:creationId xmlns:a16="http://schemas.microsoft.com/office/drawing/2014/main" id="{DBC44515-97D5-1D83-9C29-7109D77E6746}"/>
              </a:ext>
            </a:extLst>
          </p:cNvPr>
          <p:cNvSpPr txBox="1">
            <a:spLocks/>
          </p:cNvSpPr>
          <p:nvPr/>
        </p:nvSpPr>
        <p:spPr>
          <a:xfrm>
            <a:off x="8495747" y="4422784"/>
            <a:ext cx="3694666" cy="855348"/>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Tx/>
              <a:buBlip>
                <a:blip r:embed="rId4"/>
              </a:buBlip>
              <a:defRPr sz="2400" kern="1200">
                <a:solidFill>
                  <a:schemeClr val="tx1"/>
                </a:solidFill>
                <a:latin typeface="Fira Sans" panose="020B0503050000020004" pitchFamily="34" charset="0"/>
                <a:ea typeface="+mn-ea"/>
                <a:cs typeface="+mn-cs"/>
              </a:defRPr>
            </a:lvl1pPr>
            <a:lvl2pPr marL="685800" indent="-228600" algn="l" defTabSz="914400" rtl="0" eaLnBrk="1" latinLnBrk="0" hangingPunct="1">
              <a:lnSpc>
                <a:spcPct val="90000"/>
              </a:lnSpc>
              <a:spcBef>
                <a:spcPts val="500"/>
              </a:spcBef>
              <a:buFontTx/>
              <a:buBlip>
                <a:blip r:embed="rId4"/>
              </a:buBlip>
              <a:defRPr sz="2000" kern="1200">
                <a:solidFill>
                  <a:schemeClr val="tx1"/>
                </a:solidFill>
                <a:latin typeface="Fira Sans" panose="020B0503050000020004" pitchFamily="34" charset="0"/>
                <a:ea typeface="+mn-ea"/>
                <a:cs typeface="+mn-cs"/>
              </a:defRPr>
            </a:lvl2pPr>
            <a:lvl3pPr marL="1143000" indent="-228600" algn="l" defTabSz="914400" rtl="0" eaLnBrk="1" latinLnBrk="0" hangingPunct="1">
              <a:lnSpc>
                <a:spcPct val="90000"/>
              </a:lnSpc>
              <a:spcBef>
                <a:spcPts val="500"/>
              </a:spcBef>
              <a:buFontTx/>
              <a:buBlip>
                <a:blip r:embed="rId4"/>
              </a:buBlip>
              <a:defRPr sz="1800" kern="1200">
                <a:solidFill>
                  <a:schemeClr val="tx1"/>
                </a:solidFill>
                <a:latin typeface="Fira Sans" panose="020B0503050000020004" pitchFamily="34" charset="0"/>
                <a:ea typeface="+mn-ea"/>
                <a:cs typeface="+mn-cs"/>
              </a:defRPr>
            </a:lvl3pPr>
            <a:lvl4pPr marL="1600200" indent="-228600" algn="l" defTabSz="914400" rtl="0" eaLnBrk="1" latinLnBrk="0" hangingPunct="1">
              <a:lnSpc>
                <a:spcPct val="90000"/>
              </a:lnSpc>
              <a:spcBef>
                <a:spcPts val="500"/>
              </a:spcBef>
              <a:buFontTx/>
              <a:buBlip>
                <a:blip r:embed="rId4"/>
              </a:buBlip>
              <a:defRPr sz="1600" kern="1200">
                <a:solidFill>
                  <a:schemeClr val="tx1"/>
                </a:solidFill>
                <a:latin typeface="Fira Sans" panose="020B0503050000020004" pitchFamily="34" charset="0"/>
                <a:ea typeface="+mn-ea"/>
                <a:cs typeface="+mn-cs"/>
              </a:defRPr>
            </a:lvl4pPr>
            <a:lvl5pPr marL="2057400" indent="-228600" algn="l" defTabSz="914400" rtl="0" eaLnBrk="1" latinLnBrk="0" hangingPunct="1">
              <a:lnSpc>
                <a:spcPct val="90000"/>
              </a:lnSpc>
              <a:spcBef>
                <a:spcPts val="500"/>
              </a:spcBef>
              <a:buFontTx/>
              <a:buBlip>
                <a:blip r:embed="rId4"/>
              </a:buBlip>
              <a:defRPr sz="1600" kern="1200">
                <a:solidFill>
                  <a:schemeClr val="tx1"/>
                </a:solidFill>
                <a:latin typeface="Fira Sans" panose="020B05030500000200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Transaction Controller = Test Script Step</a:t>
            </a:r>
            <a:br>
              <a:rPr lang="en-US" sz="1400" dirty="0"/>
            </a:br>
            <a:r>
              <a:rPr lang="en-US" sz="1400" dirty="0"/>
              <a:t>Samplers are held inside</a:t>
            </a:r>
          </a:p>
        </p:txBody>
      </p:sp>
      <p:sp>
        <p:nvSpPr>
          <p:cNvPr id="14" name="Rounded Rectangle 13">
            <a:extLst>
              <a:ext uri="{FF2B5EF4-FFF2-40B4-BE49-F238E27FC236}">
                <a16:creationId xmlns:a16="http://schemas.microsoft.com/office/drawing/2014/main" id="{8392F467-C588-E73A-268A-B765AC5ED043}"/>
              </a:ext>
            </a:extLst>
          </p:cNvPr>
          <p:cNvSpPr/>
          <p:nvPr/>
        </p:nvSpPr>
        <p:spPr>
          <a:xfrm>
            <a:off x="4023504" y="1142024"/>
            <a:ext cx="2143140" cy="208926"/>
          </a:xfrm>
          <a:prstGeom prst="roundRect">
            <a:avLst/>
          </a:prstGeom>
          <a:solidFill>
            <a:srgbClr val="C00000">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fr-FR" sz="2000" dirty="0" err="1">
              <a:solidFill>
                <a:schemeClr val="bg2"/>
              </a:solidFill>
            </a:endParaRPr>
          </a:p>
        </p:txBody>
      </p:sp>
      <p:cxnSp>
        <p:nvCxnSpPr>
          <p:cNvPr id="15" name="Straight Arrow Connector 14">
            <a:extLst>
              <a:ext uri="{FF2B5EF4-FFF2-40B4-BE49-F238E27FC236}">
                <a16:creationId xmlns:a16="http://schemas.microsoft.com/office/drawing/2014/main" id="{0E3A5587-1440-0E91-8A9B-F5090CEE4E04}"/>
              </a:ext>
            </a:extLst>
          </p:cNvPr>
          <p:cNvCxnSpPr/>
          <p:nvPr/>
        </p:nvCxnSpPr>
        <p:spPr>
          <a:xfrm flipV="1">
            <a:off x="2880496" y="1213462"/>
            <a:ext cx="1143008" cy="137488"/>
          </a:xfrm>
          <a:prstGeom prst="straightConnector1">
            <a:avLst/>
          </a:prstGeom>
          <a:ln>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16" name="Rounded Rectangle 17">
            <a:extLst>
              <a:ext uri="{FF2B5EF4-FFF2-40B4-BE49-F238E27FC236}">
                <a16:creationId xmlns:a16="http://schemas.microsoft.com/office/drawing/2014/main" id="{BBDE3D52-3095-1E20-E3A3-AF4F534E361F}"/>
              </a:ext>
            </a:extLst>
          </p:cNvPr>
          <p:cNvSpPr/>
          <p:nvPr/>
        </p:nvSpPr>
        <p:spPr>
          <a:xfrm>
            <a:off x="4094942" y="1499214"/>
            <a:ext cx="1214446" cy="208926"/>
          </a:xfrm>
          <a:prstGeom prst="roundRect">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fr-FR" sz="2000" dirty="0" err="1">
              <a:solidFill>
                <a:schemeClr val="bg2"/>
              </a:solidFill>
            </a:endParaRPr>
          </a:p>
        </p:txBody>
      </p:sp>
      <p:sp>
        <p:nvSpPr>
          <p:cNvPr id="17" name="Rounded Rectangle 18">
            <a:extLst>
              <a:ext uri="{FF2B5EF4-FFF2-40B4-BE49-F238E27FC236}">
                <a16:creationId xmlns:a16="http://schemas.microsoft.com/office/drawing/2014/main" id="{63C8003F-2E3E-0DFA-3903-553824E1479A}"/>
              </a:ext>
            </a:extLst>
          </p:cNvPr>
          <p:cNvSpPr/>
          <p:nvPr/>
        </p:nvSpPr>
        <p:spPr>
          <a:xfrm>
            <a:off x="4094942" y="5428304"/>
            <a:ext cx="1214446" cy="494678"/>
          </a:xfrm>
          <a:prstGeom prst="roundRect">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fr-FR" sz="2000" dirty="0" err="1">
              <a:solidFill>
                <a:schemeClr val="bg2"/>
              </a:solidFill>
            </a:endParaRPr>
          </a:p>
        </p:txBody>
      </p:sp>
      <p:cxnSp>
        <p:nvCxnSpPr>
          <p:cNvPr id="18" name="Straight Arrow Connector 20">
            <a:extLst>
              <a:ext uri="{FF2B5EF4-FFF2-40B4-BE49-F238E27FC236}">
                <a16:creationId xmlns:a16="http://schemas.microsoft.com/office/drawing/2014/main" id="{A3555C40-152A-30A6-AD3F-E06DE5F501F7}"/>
              </a:ext>
            </a:extLst>
          </p:cNvPr>
          <p:cNvCxnSpPr>
            <a:cxnSpLocks/>
            <a:endCxn id="16" idx="1"/>
          </p:cNvCxnSpPr>
          <p:nvPr/>
        </p:nvCxnSpPr>
        <p:spPr>
          <a:xfrm rot="5400000" flipH="1" flipV="1">
            <a:off x="2542513" y="1941662"/>
            <a:ext cx="1890414" cy="1214444"/>
          </a:xfrm>
          <a:prstGeom prst="bentConnector2">
            <a:avLst/>
          </a:prstGeom>
          <a:ln>
            <a:solidFill>
              <a:srgbClr val="00B05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22">
            <a:extLst>
              <a:ext uri="{FF2B5EF4-FFF2-40B4-BE49-F238E27FC236}">
                <a16:creationId xmlns:a16="http://schemas.microsoft.com/office/drawing/2014/main" id="{6902365C-8EC6-078F-B69D-6CE5C9686561}"/>
              </a:ext>
            </a:extLst>
          </p:cNvPr>
          <p:cNvCxnSpPr>
            <a:cxnSpLocks/>
            <a:endCxn id="17" idx="1"/>
          </p:cNvCxnSpPr>
          <p:nvPr/>
        </p:nvCxnSpPr>
        <p:spPr>
          <a:xfrm rot="16200000" flipH="1">
            <a:off x="2396943" y="3977644"/>
            <a:ext cx="2181552" cy="1214446"/>
          </a:xfrm>
          <a:prstGeom prst="bentConnector2">
            <a:avLst/>
          </a:prstGeom>
          <a:ln>
            <a:solidFill>
              <a:srgbClr val="00B050"/>
            </a:solidFill>
            <a:tailEnd type="arrow"/>
          </a:ln>
          <a:effectLst/>
        </p:spPr>
        <p:style>
          <a:lnRef idx="2">
            <a:schemeClr val="accent1"/>
          </a:lnRef>
          <a:fillRef idx="0">
            <a:schemeClr val="accent1"/>
          </a:fillRef>
          <a:effectRef idx="1">
            <a:schemeClr val="accent1"/>
          </a:effectRef>
          <a:fontRef idx="minor">
            <a:schemeClr val="tx1"/>
          </a:fontRef>
        </p:style>
      </p:cxnSp>
      <p:sp>
        <p:nvSpPr>
          <p:cNvPr id="20" name="Rounded Rectangle 25">
            <a:extLst>
              <a:ext uri="{FF2B5EF4-FFF2-40B4-BE49-F238E27FC236}">
                <a16:creationId xmlns:a16="http://schemas.microsoft.com/office/drawing/2014/main" id="{E46CDE15-3561-6E9B-A34E-B316F6F7614D}"/>
              </a:ext>
            </a:extLst>
          </p:cNvPr>
          <p:cNvSpPr/>
          <p:nvPr/>
        </p:nvSpPr>
        <p:spPr>
          <a:xfrm>
            <a:off x="4094943" y="2136768"/>
            <a:ext cx="642941" cy="208926"/>
          </a:xfrm>
          <a:prstGeom prst="roundRect">
            <a:avLst/>
          </a:prstGeom>
          <a:solidFill>
            <a:srgbClr val="FEB01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fr-FR" sz="2000" dirty="0" err="1">
              <a:solidFill>
                <a:schemeClr val="bg2"/>
              </a:solidFill>
            </a:endParaRPr>
          </a:p>
        </p:txBody>
      </p:sp>
      <p:sp>
        <p:nvSpPr>
          <p:cNvPr id="21" name="Rounded Rectangle 26">
            <a:extLst>
              <a:ext uri="{FF2B5EF4-FFF2-40B4-BE49-F238E27FC236}">
                <a16:creationId xmlns:a16="http://schemas.microsoft.com/office/drawing/2014/main" id="{78C617F6-69E2-FC69-8C8E-49538B0A2554}"/>
              </a:ext>
            </a:extLst>
          </p:cNvPr>
          <p:cNvSpPr/>
          <p:nvPr/>
        </p:nvSpPr>
        <p:spPr>
          <a:xfrm>
            <a:off x="4094943" y="5219378"/>
            <a:ext cx="642941" cy="208926"/>
          </a:xfrm>
          <a:prstGeom prst="roundRect">
            <a:avLst/>
          </a:prstGeom>
          <a:solidFill>
            <a:srgbClr val="FEB01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fr-FR" sz="2000" dirty="0" err="1">
              <a:solidFill>
                <a:schemeClr val="bg2"/>
              </a:solidFill>
            </a:endParaRPr>
          </a:p>
        </p:txBody>
      </p:sp>
      <p:cxnSp>
        <p:nvCxnSpPr>
          <p:cNvPr id="22" name="Straight Arrow Connector 28">
            <a:extLst>
              <a:ext uri="{FF2B5EF4-FFF2-40B4-BE49-F238E27FC236}">
                <a16:creationId xmlns:a16="http://schemas.microsoft.com/office/drawing/2014/main" id="{E1DB0401-28A4-C965-4F56-FEB389556125}"/>
              </a:ext>
            </a:extLst>
          </p:cNvPr>
          <p:cNvCxnSpPr>
            <a:stCxn id="12" idx="1"/>
            <a:endCxn id="20" idx="3"/>
          </p:cNvCxnSpPr>
          <p:nvPr/>
        </p:nvCxnSpPr>
        <p:spPr>
          <a:xfrm rot="10800000">
            <a:off x="4737885" y="2241232"/>
            <a:ext cx="3757863" cy="1394781"/>
          </a:xfrm>
          <a:prstGeom prst="bentConnector3">
            <a:avLst>
              <a:gd name="adj1" fmla="val 24882"/>
            </a:avLst>
          </a:prstGeom>
          <a:ln>
            <a:solidFill>
              <a:srgbClr val="FF99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30">
            <a:extLst>
              <a:ext uri="{FF2B5EF4-FFF2-40B4-BE49-F238E27FC236}">
                <a16:creationId xmlns:a16="http://schemas.microsoft.com/office/drawing/2014/main" id="{503EA761-B0A1-71FA-BE8D-3BCD3EF07F56}"/>
              </a:ext>
            </a:extLst>
          </p:cNvPr>
          <p:cNvCxnSpPr>
            <a:stCxn id="12" idx="1"/>
            <a:endCxn id="21" idx="3"/>
          </p:cNvCxnSpPr>
          <p:nvPr/>
        </p:nvCxnSpPr>
        <p:spPr>
          <a:xfrm rot="10800000" flipV="1">
            <a:off x="4737885" y="3636011"/>
            <a:ext cx="3757863" cy="1687829"/>
          </a:xfrm>
          <a:prstGeom prst="bentConnector3">
            <a:avLst>
              <a:gd name="adj1" fmla="val 24490"/>
            </a:avLst>
          </a:prstGeom>
          <a:ln>
            <a:solidFill>
              <a:srgbClr val="FF99FF"/>
            </a:solidFill>
            <a:tailEnd type="arrow"/>
          </a:ln>
          <a:effectLst/>
        </p:spPr>
        <p:style>
          <a:lnRef idx="2">
            <a:schemeClr val="accent1"/>
          </a:lnRef>
          <a:fillRef idx="0">
            <a:schemeClr val="accent1"/>
          </a:fillRef>
          <a:effectRef idx="1">
            <a:schemeClr val="accent1"/>
          </a:effectRef>
          <a:fontRef idx="minor">
            <a:schemeClr val="tx1"/>
          </a:fontRef>
        </p:style>
      </p:cxnSp>
      <p:sp>
        <p:nvSpPr>
          <p:cNvPr id="24" name="Rounded Rectangle 31">
            <a:extLst>
              <a:ext uri="{FF2B5EF4-FFF2-40B4-BE49-F238E27FC236}">
                <a16:creationId xmlns:a16="http://schemas.microsoft.com/office/drawing/2014/main" id="{26C9990E-EBD7-5302-17F2-9DA47D2E126E}"/>
              </a:ext>
            </a:extLst>
          </p:cNvPr>
          <p:cNvSpPr/>
          <p:nvPr/>
        </p:nvSpPr>
        <p:spPr>
          <a:xfrm>
            <a:off x="4237818" y="3279776"/>
            <a:ext cx="642941" cy="208926"/>
          </a:xfrm>
          <a:prstGeom prst="round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fr-FR" sz="2000" dirty="0" err="1">
              <a:solidFill>
                <a:schemeClr val="bg2"/>
              </a:solidFill>
            </a:endParaRPr>
          </a:p>
        </p:txBody>
      </p:sp>
      <p:cxnSp>
        <p:nvCxnSpPr>
          <p:cNvPr id="25" name="Straight Arrow Connector 33">
            <a:extLst>
              <a:ext uri="{FF2B5EF4-FFF2-40B4-BE49-F238E27FC236}">
                <a16:creationId xmlns:a16="http://schemas.microsoft.com/office/drawing/2014/main" id="{FFC7EEA4-4F4E-C361-81C1-C777798C3C55}"/>
              </a:ext>
            </a:extLst>
          </p:cNvPr>
          <p:cNvCxnSpPr>
            <a:cxnSpLocks/>
            <a:stCxn id="11" idx="1"/>
            <a:endCxn id="24" idx="3"/>
          </p:cNvCxnSpPr>
          <p:nvPr/>
        </p:nvCxnSpPr>
        <p:spPr>
          <a:xfrm rot="10800000" flipV="1">
            <a:off x="4880759" y="2537291"/>
            <a:ext cx="3614988" cy="846948"/>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Rounded Rectangle 34">
            <a:extLst>
              <a:ext uri="{FF2B5EF4-FFF2-40B4-BE49-F238E27FC236}">
                <a16:creationId xmlns:a16="http://schemas.microsoft.com/office/drawing/2014/main" id="{63FCA6B1-76ED-E355-BA0D-D22AC78EF50B}"/>
              </a:ext>
            </a:extLst>
          </p:cNvPr>
          <p:cNvSpPr/>
          <p:nvPr/>
        </p:nvSpPr>
        <p:spPr>
          <a:xfrm>
            <a:off x="4461656" y="3785230"/>
            <a:ext cx="2276492" cy="208926"/>
          </a:xfrm>
          <a:prstGeom prst="roundRect">
            <a:avLst/>
          </a:prstGeom>
          <a:solidFill>
            <a:srgbClr val="1252C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fr-FR" sz="2000" dirty="0" err="1">
              <a:solidFill>
                <a:schemeClr val="bg2"/>
              </a:solidFill>
            </a:endParaRPr>
          </a:p>
        </p:txBody>
      </p:sp>
      <p:sp>
        <p:nvSpPr>
          <p:cNvPr id="27" name="Rounded Rectangle 35">
            <a:extLst>
              <a:ext uri="{FF2B5EF4-FFF2-40B4-BE49-F238E27FC236}">
                <a16:creationId xmlns:a16="http://schemas.microsoft.com/office/drawing/2014/main" id="{59486351-242C-C745-CA99-D8F842ADA5E3}"/>
              </a:ext>
            </a:extLst>
          </p:cNvPr>
          <p:cNvSpPr/>
          <p:nvPr/>
        </p:nvSpPr>
        <p:spPr>
          <a:xfrm>
            <a:off x="4452132" y="4070982"/>
            <a:ext cx="1714512" cy="208926"/>
          </a:xfrm>
          <a:prstGeom prst="roundRect">
            <a:avLst/>
          </a:prstGeom>
          <a:solidFill>
            <a:srgbClr val="1252C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fr-FR" sz="2000" dirty="0" err="1">
              <a:solidFill>
                <a:schemeClr val="bg2"/>
              </a:solidFill>
            </a:endParaRPr>
          </a:p>
        </p:txBody>
      </p:sp>
      <p:sp>
        <p:nvSpPr>
          <p:cNvPr id="28" name="Rounded Rectangle 36">
            <a:extLst>
              <a:ext uri="{FF2B5EF4-FFF2-40B4-BE49-F238E27FC236}">
                <a16:creationId xmlns:a16="http://schemas.microsoft.com/office/drawing/2014/main" id="{A193814D-93D4-D2F8-D7F7-A847EE76ACF0}"/>
              </a:ext>
            </a:extLst>
          </p:cNvPr>
          <p:cNvSpPr/>
          <p:nvPr/>
        </p:nvSpPr>
        <p:spPr>
          <a:xfrm>
            <a:off x="4604532" y="4708536"/>
            <a:ext cx="1714512" cy="208926"/>
          </a:xfrm>
          <a:prstGeom prst="roundRect">
            <a:avLst/>
          </a:prstGeom>
          <a:solidFill>
            <a:srgbClr val="1252C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fr-FR" sz="2000" dirty="0" err="1">
              <a:solidFill>
                <a:schemeClr val="bg2"/>
              </a:solidFill>
            </a:endParaRPr>
          </a:p>
        </p:txBody>
      </p:sp>
      <p:sp>
        <p:nvSpPr>
          <p:cNvPr id="29" name="Rounded Rectangle 37">
            <a:extLst>
              <a:ext uri="{FF2B5EF4-FFF2-40B4-BE49-F238E27FC236}">
                <a16:creationId xmlns:a16="http://schemas.microsoft.com/office/drawing/2014/main" id="{C15F226F-BEB2-9AB2-B10D-624CFA7E1469}"/>
              </a:ext>
            </a:extLst>
          </p:cNvPr>
          <p:cNvSpPr/>
          <p:nvPr/>
        </p:nvSpPr>
        <p:spPr>
          <a:xfrm>
            <a:off x="4452132" y="3427087"/>
            <a:ext cx="2286016" cy="208926"/>
          </a:xfrm>
          <a:prstGeom prst="roundRect">
            <a:avLst/>
          </a:prstGeom>
          <a:solidFill>
            <a:srgbClr val="1252C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fr-FR" sz="2000" dirty="0" err="1">
              <a:solidFill>
                <a:schemeClr val="bg2"/>
              </a:solidFill>
            </a:endParaRPr>
          </a:p>
        </p:txBody>
      </p:sp>
      <p:sp>
        <p:nvSpPr>
          <p:cNvPr id="30" name="Rounded Rectangle 38">
            <a:extLst>
              <a:ext uri="{FF2B5EF4-FFF2-40B4-BE49-F238E27FC236}">
                <a16:creationId xmlns:a16="http://schemas.microsoft.com/office/drawing/2014/main" id="{ADE43114-7CA1-5F05-131B-BB121AB83B38}"/>
              </a:ext>
            </a:extLst>
          </p:cNvPr>
          <p:cNvSpPr/>
          <p:nvPr/>
        </p:nvSpPr>
        <p:spPr>
          <a:xfrm>
            <a:off x="4452132" y="2279644"/>
            <a:ext cx="1714512" cy="208926"/>
          </a:xfrm>
          <a:prstGeom prst="roundRect">
            <a:avLst/>
          </a:prstGeom>
          <a:solidFill>
            <a:srgbClr val="1252C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fr-FR" sz="2000" dirty="0" err="1">
              <a:solidFill>
                <a:schemeClr val="bg2"/>
              </a:solidFill>
            </a:endParaRPr>
          </a:p>
        </p:txBody>
      </p:sp>
      <p:sp>
        <p:nvSpPr>
          <p:cNvPr id="31" name="Rounded Rectangle 39">
            <a:extLst>
              <a:ext uri="{FF2B5EF4-FFF2-40B4-BE49-F238E27FC236}">
                <a16:creationId xmlns:a16="http://schemas.microsoft.com/office/drawing/2014/main" id="{44DDF559-21B3-8EDE-2025-CCB3474CA415}"/>
              </a:ext>
            </a:extLst>
          </p:cNvPr>
          <p:cNvSpPr/>
          <p:nvPr/>
        </p:nvSpPr>
        <p:spPr>
          <a:xfrm>
            <a:off x="4452132" y="2642222"/>
            <a:ext cx="1714512" cy="208926"/>
          </a:xfrm>
          <a:prstGeom prst="roundRect">
            <a:avLst/>
          </a:prstGeom>
          <a:solidFill>
            <a:srgbClr val="1252C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fr-FR" sz="2000" dirty="0" err="1">
              <a:solidFill>
                <a:schemeClr val="bg2"/>
              </a:solidFill>
            </a:endParaRPr>
          </a:p>
        </p:txBody>
      </p:sp>
      <p:sp>
        <p:nvSpPr>
          <p:cNvPr id="32" name="Rounded Rectangle 40">
            <a:extLst>
              <a:ext uri="{FF2B5EF4-FFF2-40B4-BE49-F238E27FC236}">
                <a16:creationId xmlns:a16="http://schemas.microsoft.com/office/drawing/2014/main" id="{DE44C864-1664-BD52-A25D-DAE04409E92D}"/>
              </a:ext>
            </a:extLst>
          </p:cNvPr>
          <p:cNvSpPr/>
          <p:nvPr/>
        </p:nvSpPr>
        <p:spPr>
          <a:xfrm>
            <a:off x="4452132" y="2927974"/>
            <a:ext cx="1714512" cy="208926"/>
          </a:xfrm>
          <a:prstGeom prst="roundRect">
            <a:avLst/>
          </a:prstGeom>
          <a:solidFill>
            <a:srgbClr val="1252C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fr-FR" sz="2000" dirty="0" err="1">
              <a:solidFill>
                <a:schemeClr val="bg2"/>
              </a:solidFill>
            </a:endParaRPr>
          </a:p>
        </p:txBody>
      </p:sp>
      <p:sp>
        <p:nvSpPr>
          <p:cNvPr id="33" name="Rounded Rectangle 41">
            <a:extLst>
              <a:ext uri="{FF2B5EF4-FFF2-40B4-BE49-F238E27FC236}">
                <a16:creationId xmlns:a16="http://schemas.microsoft.com/office/drawing/2014/main" id="{CF073774-52AF-591A-5FFB-6F7FCF9DED6F}"/>
              </a:ext>
            </a:extLst>
          </p:cNvPr>
          <p:cNvSpPr/>
          <p:nvPr/>
        </p:nvSpPr>
        <p:spPr>
          <a:xfrm>
            <a:off x="4452132" y="4428172"/>
            <a:ext cx="1714512" cy="208926"/>
          </a:xfrm>
          <a:prstGeom prst="roundRect">
            <a:avLst/>
          </a:prstGeom>
          <a:solidFill>
            <a:srgbClr val="1252C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fr-FR" sz="2000" dirty="0" err="1">
              <a:solidFill>
                <a:schemeClr val="bg2"/>
              </a:solidFill>
            </a:endParaRPr>
          </a:p>
        </p:txBody>
      </p:sp>
      <p:cxnSp>
        <p:nvCxnSpPr>
          <p:cNvPr id="34" name="Straight Arrow Connector 43">
            <a:extLst>
              <a:ext uri="{FF2B5EF4-FFF2-40B4-BE49-F238E27FC236}">
                <a16:creationId xmlns:a16="http://schemas.microsoft.com/office/drawing/2014/main" id="{16ABA4F9-A42E-1D01-5F40-AAF674F86FB1}"/>
              </a:ext>
            </a:extLst>
          </p:cNvPr>
          <p:cNvCxnSpPr>
            <a:cxnSpLocks/>
            <a:stCxn id="13" idx="1"/>
            <a:endCxn id="28" idx="3"/>
          </p:cNvCxnSpPr>
          <p:nvPr/>
        </p:nvCxnSpPr>
        <p:spPr>
          <a:xfrm rot="10800000">
            <a:off x="6319045" y="4813000"/>
            <a:ext cx="2176703" cy="37459"/>
          </a:xfrm>
          <a:prstGeom prst="bentConnector3">
            <a:avLst>
              <a:gd name="adj1" fmla="val 50000"/>
            </a:avLst>
          </a:prstGeom>
          <a:ln>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45">
            <a:extLst>
              <a:ext uri="{FF2B5EF4-FFF2-40B4-BE49-F238E27FC236}">
                <a16:creationId xmlns:a16="http://schemas.microsoft.com/office/drawing/2014/main" id="{AF6253B4-B49A-845C-03B0-C48C119DB676}"/>
              </a:ext>
            </a:extLst>
          </p:cNvPr>
          <p:cNvCxnSpPr>
            <a:cxnSpLocks/>
            <a:stCxn id="13" idx="1"/>
            <a:endCxn id="33" idx="3"/>
          </p:cNvCxnSpPr>
          <p:nvPr/>
        </p:nvCxnSpPr>
        <p:spPr>
          <a:xfrm rot="10800000">
            <a:off x="6166645" y="4532636"/>
            <a:ext cx="2329103" cy="317823"/>
          </a:xfrm>
          <a:prstGeom prst="bentConnector3">
            <a:avLst>
              <a:gd name="adj1" fmla="val 50000"/>
            </a:avLst>
          </a:prstGeom>
          <a:ln>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47">
            <a:extLst>
              <a:ext uri="{FF2B5EF4-FFF2-40B4-BE49-F238E27FC236}">
                <a16:creationId xmlns:a16="http://schemas.microsoft.com/office/drawing/2014/main" id="{46677B1A-B74D-D1A7-53DD-2DF015C6E61A}"/>
              </a:ext>
            </a:extLst>
          </p:cNvPr>
          <p:cNvCxnSpPr>
            <a:cxnSpLocks/>
            <a:stCxn id="13" idx="1"/>
          </p:cNvCxnSpPr>
          <p:nvPr/>
        </p:nvCxnSpPr>
        <p:spPr>
          <a:xfrm rot="10800000">
            <a:off x="6166647" y="4279908"/>
            <a:ext cx="2329101" cy="570550"/>
          </a:xfrm>
          <a:prstGeom prst="bentConnector3">
            <a:avLst>
              <a:gd name="adj1" fmla="val 50000"/>
            </a:avLst>
          </a:prstGeom>
          <a:ln>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49">
            <a:extLst>
              <a:ext uri="{FF2B5EF4-FFF2-40B4-BE49-F238E27FC236}">
                <a16:creationId xmlns:a16="http://schemas.microsoft.com/office/drawing/2014/main" id="{CA9C625E-DCAB-2A7E-2DC5-15D234D699A0}"/>
              </a:ext>
            </a:extLst>
          </p:cNvPr>
          <p:cNvCxnSpPr>
            <a:cxnSpLocks/>
            <a:stCxn id="13" idx="1"/>
            <a:endCxn id="26" idx="3"/>
          </p:cNvCxnSpPr>
          <p:nvPr/>
        </p:nvCxnSpPr>
        <p:spPr>
          <a:xfrm rot="10800000">
            <a:off x="6738149" y="3889694"/>
            <a:ext cx="1757599" cy="960765"/>
          </a:xfrm>
          <a:prstGeom prst="bentConnector3">
            <a:avLst>
              <a:gd name="adj1" fmla="val 65943"/>
            </a:avLst>
          </a:prstGeom>
          <a:ln>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54">
            <a:extLst>
              <a:ext uri="{FF2B5EF4-FFF2-40B4-BE49-F238E27FC236}">
                <a16:creationId xmlns:a16="http://schemas.microsoft.com/office/drawing/2014/main" id="{6316EBF0-21CA-23F4-817C-4690EA35ADD4}"/>
              </a:ext>
            </a:extLst>
          </p:cNvPr>
          <p:cNvCxnSpPr>
            <a:cxnSpLocks/>
            <a:stCxn id="13" idx="1"/>
            <a:endCxn id="29" idx="3"/>
          </p:cNvCxnSpPr>
          <p:nvPr/>
        </p:nvCxnSpPr>
        <p:spPr>
          <a:xfrm rot="10800000">
            <a:off x="6738149" y="3531550"/>
            <a:ext cx="1757599" cy="1318908"/>
          </a:xfrm>
          <a:prstGeom prst="bentConnector3">
            <a:avLst>
              <a:gd name="adj1" fmla="val 66782"/>
            </a:avLst>
          </a:prstGeom>
          <a:ln>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56">
            <a:extLst>
              <a:ext uri="{FF2B5EF4-FFF2-40B4-BE49-F238E27FC236}">
                <a16:creationId xmlns:a16="http://schemas.microsoft.com/office/drawing/2014/main" id="{0189F5EB-9DB9-E1A7-1EA2-784C9A5DC04C}"/>
              </a:ext>
            </a:extLst>
          </p:cNvPr>
          <p:cNvCxnSpPr>
            <a:cxnSpLocks/>
            <a:stCxn id="13" idx="1"/>
          </p:cNvCxnSpPr>
          <p:nvPr/>
        </p:nvCxnSpPr>
        <p:spPr>
          <a:xfrm rot="10800000">
            <a:off x="6166647" y="2992116"/>
            <a:ext cx="2329101" cy="1858342"/>
          </a:xfrm>
          <a:prstGeom prst="bentConnector3">
            <a:avLst>
              <a:gd name="adj1" fmla="val 50000"/>
            </a:avLst>
          </a:prstGeom>
          <a:ln>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60">
            <a:extLst>
              <a:ext uri="{FF2B5EF4-FFF2-40B4-BE49-F238E27FC236}">
                <a16:creationId xmlns:a16="http://schemas.microsoft.com/office/drawing/2014/main" id="{9AC4F21B-2627-797E-EC4C-B5D3471D7FD9}"/>
              </a:ext>
            </a:extLst>
          </p:cNvPr>
          <p:cNvCxnSpPr>
            <a:cxnSpLocks/>
            <a:stCxn id="13" idx="1"/>
            <a:endCxn id="30" idx="3"/>
          </p:cNvCxnSpPr>
          <p:nvPr/>
        </p:nvCxnSpPr>
        <p:spPr>
          <a:xfrm rot="10800000">
            <a:off x="6166645" y="2384108"/>
            <a:ext cx="2329103" cy="2466351"/>
          </a:xfrm>
          <a:prstGeom prst="bentConnector3">
            <a:avLst>
              <a:gd name="adj1" fmla="val 50000"/>
            </a:avLst>
          </a:prstGeom>
          <a:ln>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62">
            <a:extLst>
              <a:ext uri="{FF2B5EF4-FFF2-40B4-BE49-F238E27FC236}">
                <a16:creationId xmlns:a16="http://schemas.microsoft.com/office/drawing/2014/main" id="{9F1646CD-90B4-4CE3-E878-605BDF26F0CD}"/>
              </a:ext>
            </a:extLst>
          </p:cNvPr>
          <p:cNvCxnSpPr>
            <a:cxnSpLocks/>
            <a:stCxn id="13" idx="1"/>
            <a:endCxn id="31" idx="3"/>
          </p:cNvCxnSpPr>
          <p:nvPr/>
        </p:nvCxnSpPr>
        <p:spPr>
          <a:xfrm rot="10800000">
            <a:off x="6166645" y="2746686"/>
            <a:ext cx="2329103" cy="2103773"/>
          </a:xfrm>
          <a:prstGeom prst="bentConnector3">
            <a:avLst>
              <a:gd name="adj1" fmla="val 50000"/>
            </a:avLst>
          </a:prstGeom>
          <a:ln>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66">
            <a:extLst>
              <a:ext uri="{FF2B5EF4-FFF2-40B4-BE49-F238E27FC236}">
                <a16:creationId xmlns:a16="http://schemas.microsoft.com/office/drawing/2014/main" id="{9F7915E3-14BB-4386-EF68-53A256704C02}"/>
              </a:ext>
            </a:extLst>
          </p:cNvPr>
          <p:cNvCxnSpPr>
            <a:cxnSpLocks/>
            <a:stCxn id="10" idx="1"/>
          </p:cNvCxnSpPr>
          <p:nvPr/>
        </p:nvCxnSpPr>
        <p:spPr>
          <a:xfrm rot="10800000" flipV="1">
            <a:off x="5309388" y="1355383"/>
            <a:ext cx="2943470" cy="705511"/>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3" name="Rounded Rectangle 69">
            <a:extLst>
              <a:ext uri="{FF2B5EF4-FFF2-40B4-BE49-F238E27FC236}">
                <a16:creationId xmlns:a16="http://schemas.microsoft.com/office/drawing/2014/main" id="{9E105D35-425F-071E-E4B8-86E773CFE719}"/>
              </a:ext>
            </a:extLst>
          </p:cNvPr>
          <p:cNvSpPr/>
          <p:nvPr/>
        </p:nvSpPr>
        <p:spPr>
          <a:xfrm>
            <a:off x="4023504" y="5922982"/>
            <a:ext cx="1857388" cy="642918"/>
          </a:xfrm>
          <a:prstGeom prst="roundRect">
            <a:avLst/>
          </a:prstGeom>
          <a:solidFill>
            <a:srgbClr val="FF0000">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fr-FR" sz="2000" dirty="0" err="1">
              <a:solidFill>
                <a:schemeClr val="bg2"/>
              </a:solidFill>
            </a:endParaRPr>
          </a:p>
        </p:txBody>
      </p:sp>
      <p:sp>
        <p:nvSpPr>
          <p:cNvPr id="44" name="Text Placeholder 1">
            <a:extLst>
              <a:ext uri="{FF2B5EF4-FFF2-40B4-BE49-F238E27FC236}">
                <a16:creationId xmlns:a16="http://schemas.microsoft.com/office/drawing/2014/main" id="{3A96A05A-41F8-D760-24DB-4C0A84F3DD4D}"/>
              </a:ext>
            </a:extLst>
          </p:cNvPr>
          <p:cNvSpPr txBox="1">
            <a:spLocks/>
          </p:cNvSpPr>
          <p:nvPr/>
        </p:nvSpPr>
        <p:spPr>
          <a:xfrm>
            <a:off x="237290" y="6067766"/>
            <a:ext cx="3694666" cy="42672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50000"/>
              </a:lnSpc>
              <a:spcBef>
                <a:spcPts val="1000"/>
              </a:spcBef>
              <a:buFontTx/>
              <a:buBlip>
                <a:blip r:embed="rId4"/>
              </a:buBlip>
              <a:defRPr sz="2400" kern="1200">
                <a:solidFill>
                  <a:schemeClr val="tx1"/>
                </a:solidFill>
                <a:latin typeface="Fira Sans" panose="020B0503050000020004" pitchFamily="34" charset="0"/>
                <a:ea typeface="+mn-ea"/>
                <a:cs typeface="+mn-cs"/>
              </a:defRPr>
            </a:lvl1pPr>
            <a:lvl2pPr marL="685800" indent="-228600" algn="l" defTabSz="914400" rtl="0" eaLnBrk="1" latinLnBrk="0" hangingPunct="1">
              <a:lnSpc>
                <a:spcPct val="90000"/>
              </a:lnSpc>
              <a:spcBef>
                <a:spcPts val="500"/>
              </a:spcBef>
              <a:buFontTx/>
              <a:buBlip>
                <a:blip r:embed="rId4"/>
              </a:buBlip>
              <a:defRPr sz="2000" kern="1200">
                <a:solidFill>
                  <a:schemeClr val="tx1"/>
                </a:solidFill>
                <a:latin typeface="Fira Sans" panose="020B0503050000020004" pitchFamily="34" charset="0"/>
                <a:ea typeface="+mn-ea"/>
                <a:cs typeface="+mn-cs"/>
              </a:defRPr>
            </a:lvl2pPr>
            <a:lvl3pPr marL="1143000" indent="-228600" algn="l" defTabSz="914400" rtl="0" eaLnBrk="1" latinLnBrk="0" hangingPunct="1">
              <a:lnSpc>
                <a:spcPct val="90000"/>
              </a:lnSpc>
              <a:spcBef>
                <a:spcPts val="500"/>
              </a:spcBef>
              <a:buFontTx/>
              <a:buBlip>
                <a:blip r:embed="rId4"/>
              </a:buBlip>
              <a:defRPr sz="1800" kern="1200">
                <a:solidFill>
                  <a:schemeClr val="tx1"/>
                </a:solidFill>
                <a:latin typeface="Fira Sans" panose="020B0503050000020004" pitchFamily="34" charset="0"/>
                <a:ea typeface="+mn-ea"/>
                <a:cs typeface="+mn-cs"/>
              </a:defRPr>
            </a:lvl3pPr>
            <a:lvl4pPr marL="1600200" indent="-228600" algn="l" defTabSz="914400" rtl="0" eaLnBrk="1" latinLnBrk="0" hangingPunct="1">
              <a:lnSpc>
                <a:spcPct val="90000"/>
              </a:lnSpc>
              <a:spcBef>
                <a:spcPts val="500"/>
              </a:spcBef>
              <a:buFontTx/>
              <a:buBlip>
                <a:blip r:embed="rId4"/>
              </a:buBlip>
              <a:defRPr sz="1600" kern="1200">
                <a:solidFill>
                  <a:schemeClr val="tx1"/>
                </a:solidFill>
                <a:latin typeface="Fira Sans" panose="020B0503050000020004" pitchFamily="34" charset="0"/>
                <a:ea typeface="+mn-ea"/>
                <a:cs typeface="+mn-cs"/>
              </a:defRPr>
            </a:lvl4pPr>
            <a:lvl5pPr marL="2057400" indent="-228600" algn="l" defTabSz="914400" rtl="0" eaLnBrk="1" latinLnBrk="0" hangingPunct="1">
              <a:lnSpc>
                <a:spcPct val="90000"/>
              </a:lnSpc>
              <a:spcBef>
                <a:spcPts val="500"/>
              </a:spcBef>
              <a:buFontTx/>
              <a:buBlip>
                <a:blip r:embed="rId4"/>
              </a:buBlip>
              <a:defRPr sz="1600" kern="1200">
                <a:solidFill>
                  <a:schemeClr val="tx1"/>
                </a:solidFill>
                <a:latin typeface="Fira Sans" panose="020B05030500000200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Listener = Result Reporting</a:t>
            </a:r>
          </a:p>
        </p:txBody>
      </p:sp>
      <p:cxnSp>
        <p:nvCxnSpPr>
          <p:cNvPr id="45" name="Straight Arrow Connector 44">
            <a:extLst>
              <a:ext uri="{FF2B5EF4-FFF2-40B4-BE49-F238E27FC236}">
                <a16:creationId xmlns:a16="http://schemas.microsoft.com/office/drawing/2014/main" id="{9266DD73-C72D-3B9A-5B97-D941CD409D5C}"/>
              </a:ext>
            </a:extLst>
          </p:cNvPr>
          <p:cNvCxnSpPr>
            <a:endCxn id="43" idx="1"/>
          </p:cNvCxnSpPr>
          <p:nvPr/>
        </p:nvCxnSpPr>
        <p:spPr>
          <a:xfrm flipV="1">
            <a:off x="3309124" y="6244441"/>
            <a:ext cx="714380" cy="35731"/>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8AA0850C-D28E-160E-74D5-0691BC13ECA7}"/>
              </a:ext>
            </a:extLst>
          </p:cNvPr>
          <p:cNvCxnSpPr>
            <a:cxnSpLocks/>
          </p:cNvCxnSpPr>
          <p:nvPr/>
        </p:nvCxnSpPr>
        <p:spPr>
          <a:xfrm>
            <a:off x="2501900" y="3529335"/>
            <a:ext cx="381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5930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74776" y="360000"/>
            <a:ext cx="10427400" cy="1325563"/>
          </a:xfrm>
        </p:spPr>
        <p:txBody>
          <a:bodyPr>
            <a:normAutofit/>
          </a:bodyPr>
          <a:lstStyle/>
          <a:p>
            <a:r>
              <a:rPr lang="en-GB" sz="4000" dirty="0">
                <a:latin typeface="Fira Sans" panose="020B0503050000020004"/>
              </a:rPr>
              <a:t>Test plan</a:t>
            </a:r>
          </a:p>
        </p:txBody>
      </p:sp>
      <p:sp>
        <p:nvSpPr>
          <p:cNvPr id="2" name="Text Placeholder 1"/>
          <p:cNvSpPr>
            <a:spLocks noGrp="1"/>
          </p:cNvSpPr>
          <p:nvPr>
            <p:ph idx="1"/>
          </p:nvPr>
        </p:nvSpPr>
        <p:spPr>
          <a:xfrm>
            <a:off x="872873" y="1414272"/>
            <a:ext cx="9738683" cy="4762691"/>
          </a:xfrm>
          <a:solidFill>
            <a:schemeClr val="bg1"/>
          </a:solidFill>
        </p:spPr>
        <p:txBody>
          <a:bodyPr>
            <a:normAutofit/>
          </a:bodyPr>
          <a:lstStyle/>
          <a:p>
            <a:r>
              <a:rPr lang="en-GB" dirty="0"/>
              <a:t> Describes a series of steps JMeter will execute when run</a:t>
            </a:r>
          </a:p>
          <a:p>
            <a:r>
              <a:rPr lang="en-GB" dirty="0"/>
              <a:t> Holds all the other elements</a:t>
            </a:r>
          </a:p>
          <a:p>
            <a:endParaRPr lang="en-GB" sz="2000" dirty="0"/>
          </a:p>
        </p:txBody>
      </p:sp>
      <p:sp>
        <p:nvSpPr>
          <p:cNvPr id="4" name="Footer Placeholder 3">
            <a:extLst>
              <a:ext uri="{FF2B5EF4-FFF2-40B4-BE49-F238E27FC236}">
                <a16:creationId xmlns:a16="http://schemas.microsoft.com/office/drawing/2014/main" id="{E02E268E-36B4-471A-ABE0-2988D9A7F3EF}"/>
              </a:ext>
            </a:extLst>
          </p:cNvPr>
          <p:cNvSpPr>
            <a:spLocks noGrp="1"/>
          </p:cNvSpPr>
          <p:nvPr>
            <p:ph type="ftr" sz="quarter" idx="11"/>
          </p:nvPr>
        </p:nvSpPr>
        <p:spPr/>
        <p:txBody>
          <a:bodyPr/>
          <a:lstStyle/>
          <a:p>
            <a:r>
              <a:rPr lang="en-GB"/>
              <a:t>Introduction to JMeter</a:t>
            </a:r>
            <a:endParaRPr lang="en-CH" dirty="0"/>
          </a:p>
        </p:txBody>
      </p:sp>
      <p:sp>
        <p:nvSpPr>
          <p:cNvPr id="5" name="Slide Number Placeholder 4">
            <a:extLst>
              <a:ext uri="{FF2B5EF4-FFF2-40B4-BE49-F238E27FC236}">
                <a16:creationId xmlns:a16="http://schemas.microsoft.com/office/drawing/2014/main" id="{8EF2D7E2-B21E-4536-B262-B0B5DD99B8A8}"/>
              </a:ext>
            </a:extLst>
          </p:cNvPr>
          <p:cNvSpPr>
            <a:spLocks noGrp="1"/>
          </p:cNvSpPr>
          <p:nvPr>
            <p:ph type="sldNum" sz="quarter" idx="12"/>
          </p:nvPr>
        </p:nvSpPr>
        <p:spPr/>
        <p:txBody>
          <a:bodyPr/>
          <a:lstStyle/>
          <a:p>
            <a:fld id="{F83574EE-9722-4CBE-9BDC-AAE30AD63463}" type="slidenum">
              <a:rPr lang="en-CH" smtClean="0"/>
              <a:t>21</a:t>
            </a:fld>
            <a:endParaRPr lang="en-CH" dirty="0"/>
          </a:p>
        </p:txBody>
      </p:sp>
      <p:pic>
        <p:nvPicPr>
          <p:cNvPr id="6" name="Picture 2">
            <a:extLst>
              <a:ext uri="{FF2B5EF4-FFF2-40B4-BE49-F238E27FC236}">
                <a16:creationId xmlns:a16="http://schemas.microsoft.com/office/drawing/2014/main" id="{5682920A-FA9C-9EF7-40B9-05A510CE05C2}"/>
              </a:ext>
            </a:extLst>
          </p:cNvPr>
          <p:cNvPicPr>
            <a:picLocks noChangeAspect="1" noChangeArrowheads="1"/>
          </p:cNvPicPr>
          <p:nvPr/>
        </p:nvPicPr>
        <p:blipFill>
          <a:blip r:embed="rId3" cstate="print"/>
          <a:srcRect/>
          <a:stretch>
            <a:fillRect/>
          </a:stretch>
        </p:blipFill>
        <p:spPr bwMode="auto">
          <a:xfrm>
            <a:off x="2948726" y="2571135"/>
            <a:ext cx="6279500" cy="3413506"/>
          </a:xfrm>
          <a:prstGeom prst="rect">
            <a:avLst/>
          </a:prstGeom>
          <a:noFill/>
          <a:ln w="9525">
            <a:noFill/>
            <a:miter lim="800000"/>
            <a:headEnd/>
            <a:tailEnd/>
          </a:ln>
          <a:effectLst/>
        </p:spPr>
      </p:pic>
    </p:spTree>
    <p:extLst>
      <p:ext uri="{BB962C8B-B14F-4D97-AF65-F5344CB8AC3E}">
        <p14:creationId xmlns:p14="http://schemas.microsoft.com/office/powerpoint/2010/main" val="1600233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74776" y="360000"/>
            <a:ext cx="10427400" cy="1325563"/>
          </a:xfrm>
        </p:spPr>
        <p:txBody>
          <a:bodyPr>
            <a:normAutofit/>
          </a:bodyPr>
          <a:lstStyle/>
          <a:p>
            <a:r>
              <a:rPr lang="en-GB" sz="4000" dirty="0">
                <a:latin typeface="Fira Sans" panose="020B0503050000020004"/>
              </a:rPr>
              <a:t>Thread group</a:t>
            </a:r>
          </a:p>
        </p:txBody>
      </p:sp>
      <p:sp>
        <p:nvSpPr>
          <p:cNvPr id="2" name="Text Placeholder 1"/>
          <p:cNvSpPr>
            <a:spLocks noGrp="1"/>
          </p:cNvSpPr>
          <p:nvPr>
            <p:ph idx="1"/>
          </p:nvPr>
        </p:nvSpPr>
        <p:spPr>
          <a:xfrm>
            <a:off x="872873" y="1414272"/>
            <a:ext cx="10099927" cy="4762691"/>
          </a:xfrm>
          <a:solidFill>
            <a:schemeClr val="bg1"/>
          </a:solidFill>
        </p:spPr>
        <p:txBody>
          <a:bodyPr>
            <a:normAutofit/>
          </a:bodyPr>
          <a:lstStyle/>
          <a:p>
            <a:r>
              <a:rPr lang="en-GB" dirty="0"/>
              <a:t> Defines a group of users (threads) to be run in the test</a:t>
            </a:r>
          </a:p>
        </p:txBody>
      </p:sp>
      <p:sp>
        <p:nvSpPr>
          <p:cNvPr id="4" name="Footer Placeholder 3">
            <a:extLst>
              <a:ext uri="{FF2B5EF4-FFF2-40B4-BE49-F238E27FC236}">
                <a16:creationId xmlns:a16="http://schemas.microsoft.com/office/drawing/2014/main" id="{E02E268E-36B4-471A-ABE0-2988D9A7F3EF}"/>
              </a:ext>
            </a:extLst>
          </p:cNvPr>
          <p:cNvSpPr>
            <a:spLocks noGrp="1"/>
          </p:cNvSpPr>
          <p:nvPr>
            <p:ph type="ftr" sz="quarter" idx="11"/>
          </p:nvPr>
        </p:nvSpPr>
        <p:spPr/>
        <p:txBody>
          <a:bodyPr/>
          <a:lstStyle/>
          <a:p>
            <a:r>
              <a:rPr lang="en-GB"/>
              <a:t>Introduction to JMeter</a:t>
            </a:r>
            <a:endParaRPr lang="en-CH" dirty="0"/>
          </a:p>
        </p:txBody>
      </p:sp>
      <p:sp>
        <p:nvSpPr>
          <p:cNvPr id="5" name="Slide Number Placeholder 4">
            <a:extLst>
              <a:ext uri="{FF2B5EF4-FFF2-40B4-BE49-F238E27FC236}">
                <a16:creationId xmlns:a16="http://schemas.microsoft.com/office/drawing/2014/main" id="{8EF2D7E2-B21E-4536-B262-B0B5DD99B8A8}"/>
              </a:ext>
            </a:extLst>
          </p:cNvPr>
          <p:cNvSpPr>
            <a:spLocks noGrp="1"/>
          </p:cNvSpPr>
          <p:nvPr>
            <p:ph type="sldNum" sz="quarter" idx="12"/>
          </p:nvPr>
        </p:nvSpPr>
        <p:spPr/>
        <p:txBody>
          <a:bodyPr/>
          <a:lstStyle/>
          <a:p>
            <a:fld id="{F83574EE-9722-4CBE-9BDC-AAE30AD63463}" type="slidenum">
              <a:rPr lang="en-CH" smtClean="0"/>
              <a:t>22</a:t>
            </a:fld>
            <a:endParaRPr lang="en-CH" dirty="0"/>
          </a:p>
        </p:txBody>
      </p:sp>
      <p:pic>
        <p:nvPicPr>
          <p:cNvPr id="7" name="Picture 1">
            <a:extLst>
              <a:ext uri="{FF2B5EF4-FFF2-40B4-BE49-F238E27FC236}">
                <a16:creationId xmlns:a16="http://schemas.microsoft.com/office/drawing/2014/main" id="{C8C3C3A1-0668-701B-73FB-9424CC015E79}"/>
              </a:ext>
            </a:extLst>
          </p:cNvPr>
          <p:cNvPicPr>
            <a:picLocks noChangeAspect="1" noChangeArrowheads="1"/>
          </p:cNvPicPr>
          <p:nvPr/>
        </p:nvPicPr>
        <p:blipFill>
          <a:blip r:embed="rId3" cstate="print"/>
          <a:srcRect/>
          <a:stretch>
            <a:fillRect/>
          </a:stretch>
        </p:blipFill>
        <p:spPr bwMode="auto">
          <a:xfrm>
            <a:off x="2124333" y="2430966"/>
            <a:ext cx="7597005" cy="3642115"/>
          </a:xfrm>
          <a:prstGeom prst="rect">
            <a:avLst/>
          </a:prstGeom>
          <a:noFill/>
          <a:ln w="9525">
            <a:noFill/>
            <a:miter lim="800000"/>
            <a:headEnd/>
            <a:tailEnd/>
          </a:ln>
          <a:effectLst/>
        </p:spPr>
      </p:pic>
    </p:spTree>
    <p:extLst>
      <p:ext uri="{BB962C8B-B14F-4D97-AF65-F5344CB8AC3E}">
        <p14:creationId xmlns:p14="http://schemas.microsoft.com/office/powerpoint/2010/main" val="952484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74776" y="360000"/>
            <a:ext cx="10427400" cy="1325563"/>
          </a:xfrm>
        </p:spPr>
        <p:txBody>
          <a:bodyPr>
            <a:normAutofit/>
          </a:bodyPr>
          <a:lstStyle/>
          <a:p>
            <a:r>
              <a:rPr lang="en-GB" sz="4000" dirty="0">
                <a:latin typeface="Fira Sans" panose="020B0503050000020004"/>
              </a:rPr>
              <a:t>Sampler</a:t>
            </a:r>
          </a:p>
        </p:txBody>
      </p:sp>
      <p:sp>
        <p:nvSpPr>
          <p:cNvPr id="2" name="Text Placeholder 1"/>
          <p:cNvSpPr>
            <a:spLocks noGrp="1"/>
          </p:cNvSpPr>
          <p:nvPr>
            <p:ph idx="1"/>
          </p:nvPr>
        </p:nvSpPr>
        <p:spPr>
          <a:xfrm>
            <a:off x="872873" y="1414272"/>
            <a:ext cx="4575427" cy="4762691"/>
          </a:xfrm>
          <a:solidFill>
            <a:schemeClr val="bg1"/>
          </a:solidFill>
        </p:spPr>
        <p:txBody>
          <a:bodyPr>
            <a:normAutofit/>
          </a:bodyPr>
          <a:lstStyle/>
          <a:p>
            <a:pPr marL="324000" lvl="1" indent="-252000">
              <a:spcBef>
                <a:spcPts val="1000"/>
              </a:spcBef>
              <a:spcAft>
                <a:spcPts val="1200"/>
              </a:spcAft>
              <a:buBlip>
                <a:blip r:embed="rId3"/>
              </a:buBlip>
            </a:pPr>
            <a:r>
              <a:rPr lang="en-GB" dirty="0">
                <a:latin typeface="Fira Sans" panose="020B0503050000020004" pitchFamily="34" charset="0"/>
              </a:rPr>
              <a:t> Sends a request or takes some action</a:t>
            </a:r>
            <a:endParaRPr lang="fr-FR" dirty="0">
              <a:latin typeface="Fira Sans" panose="020B0503050000020004" pitchFamily="34" charset="0"/>
            </a:endParaRPr>
          </a:p>
        </p:txBody>
      </p:sp>
      <p:sp>
        <p:nvSpPr>
          <p:cNvPr id="4" name="Footer Placeholder 3">
            <a:extLst>
              <a:ext uri="{FF2B5EF4-FFF2-40B4-BE49-F238E27FC236}">
                <a16:creationId xmlns:a16="http://schemas.microsoft.com/office/drawing/2014/main" id="{E02E268E-36B4-471A-ABE0-2988D9A7F3EF}"/>
              </a:ext>
            </a:extLst>
          </p:cNvPr>
          <p:cNvSpPr>
            <a:spLocks noGrp="1"/>
          </p:cNvSpPr>
          <p:nvPr>
            <p:ph type="ftr" sz="quarter" idx="11"/>
          </p:nvPr>
        </p:nvSpPr>
        <p:spPr/>
        <p:txBody>
          <a:bodyPr/>
          <a:lstStyle/>
          <a:p>
            <a:r>
              <a:rPr lang="en-GB"/>
              <a:t>Introduction to JMeter</a:t>
            </a:r>
            <a:endParaRPr lang="en-CH" dirty="0"/>
          </a:p>
        </p:txBody>
      </p:sp>
      <p:sp>
        <p:nvSpPr>
          <p:cNvPr id="5" name="Slide Number Placeholder 4">
            <a:extLst>
              <a:ext uri="{FF2B5EF4-FFF2-40B4-BE49-F238E27FC236}">
                <a16:creationId xmlns:a16="http://schemas.microsoft.com/office/drawing/2014/main" id="{8EF2D7E2-B21E-4536-B262-B0B5DD99B8A8}"/>
              </a:ext>
            </a:extLst>
          </p:cNvPr>
          <p:cNvSpPr>
            <a:spLocks noGrp="1"/>
          </p:cNvSpPr>
          <p:nvPr>
            <p:ph type="sldNum" sz="quarter" idx="12"/>
          </p:nvPr>
        </p:nvSpPr>
        <p:spPr/>
        <p:txBody>
          <a:bodyPr/>
          <a:lstStyle/>
          <a:p>
            <a:fld id="{F83574EE-9722-4CBE-9BDC-AAE30AD63463}" type="slidenum">
              <a:rPr lang="en-CH" smtClean="0"/>
              <a:t>23</a:t>
            </a:fld>
            <a:endParaRPr lang="en-CH" dirty="0"/>
          </a:p>
        </p:txBody>
      </p:sp>
      <p:pic>
        <p:nvPicPr>
          <p:cNvPr id="8" name="Picture 2">
            <a:extLst>
              <a:ext uri="{FF2B5EF4-FFF2-40B4-BE49-F238E27FC236}">
                <a16:creationId xmlns:a16="http://schemas.microsoft.com/office/drawing/2014/main" id="{B3D2BCF8-64DE-B1C6-2674-9AFC12F7A60A}"/>
              </a:ext>
            </a:extLst>
          </p:cNvPr>
          <p:cNvPicPr>
            <a:picLocks noChangeAspect="1" noChangeArrowheads="1"/>
          </p:cNvPicPr>
          <p:nvPr/>
        </p:nvPicPr>
        <p:blipFill>
          <a:blip r:embed="rId4" cstate="print"/>
          <a:srcRect/>
          <a:stretch>
            <a:fillRect/>
          </a:stretch>
        </p:blipFill>
        <p:spPr bwMode="auto">
          <a:xfrm>
            <a:off x="6184900" y="1022781"/>
            <a:ext cx="4953000" cy="5448300"/>
          </a:xfrm>
          <a:prstGeom prst="rect">
            <a:avLst/>
          </a:prstGeom>
          <a:noFill/>
          <a:ln w="9525">
            <a:noFill/>
            <a:miter lim="800000"/>
            <a:headEnd/>
            <a:tailEnd/>
          </a:ln>
          <a:effectLst/>
        </p:spPr>
      </p:pic>
    </p:spTree>
    <p:extLst>
      <p:ext uri="{BB962C8B-B14F-4D97-AF65-F5344CB8AC3E}">
        <p14:creationId xmlns:p14="http://schemas.microsoft.com/office/powerpoint/2010/main" val="1766292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74776" y="360000"/>
            <a:ext cx="10427400" cy="1325563"/>
          </a:xfrm>
        </p:spPr>
        <p:txBody>
          <a:bodyPr>
            <a:normAutofit/>
          </a:bodyPr>
          <a:lstStyle/>
          <a:p>
            <a:r>
              <a:rPr lang="en-GB" sz="4000" dirty="0">
                <a:latin typeface="Fira Sans" panose="020B0503050000020004"/>
              </a:rPr>
              <a:t>Listener</a:t>
            </a:r>
          </a:p>
        </p:txBody>
      </p:sp>
      <p:sp>
        <p:nvSpPr>
          <p:cNvPr id="2" name="Text Placeholder 1"/>
          <p:cNvSpPr>
            <a:spLocks noGrp="1"/>
          </p:cNvSpPr>
          <p:nvPr>
            <p:ph idx="1"/>
          </p:nvPr>
        </p:nvSpPr>
        <p:spPr>
          <a:xfrm>
            <a:off x="872873" y="1414273"/>
            <a:ext cx="10088776" cy="2014728"/>
          </a:xfrm>
          <a:solidFill>
            <a:schemeClr val="bg1"/>
          </a:solidFill>
        </p:spPr>
        <p:txBody>
          <a:bodyPr>
            <a:normAutofit/>
          </a:bodyPr>
          <a:lstStyle/>
          <a:p>
            <a:pPr marL="324000" lvl="1" indent="-252000" algn="just">
              <a:spcBef>
                <a:spcPts val="1000"/>
              </a:spcBef>
              <a:spcAft>
                <a:spcPts val="1200"/>
              </a:spcAft>
              <a:buBlip>
                <a:blip r:embed="rId3"/>
              </a:buBlip>
            </a:pPr>
            <a:r>
              <a:rPr lang="en-GB" dirty="0">
                <a:latin typeface="Fira Sans" panose="020B0503050000020004" pitchFamily="34" charset="0"/>
              </a:rPr>
              <a:t> Displays results of an execution</a:t>
            </a:r>
            <a:endParaRPr lang="fr-FR" dirty="0">
              <a:latin typeface="Fira Sans" panose="020B0503050000020004" pitchFamily="34" charset="0"/>
            </a:endParaRPr>
          </a:p>
        </p:txBody>
      </p:sp>
      <p:sp>
        <p:nvSpPr>
          <p:cNvPr id="4" name="Footer Placeholder 3">
            <a:extLst>
              <a:ext uri="{FF2B5EF4-FFF2-40B4-BE49-F238E27FC236}">
                <a16:creationId xmlns:a16="http://schemas.microsoft.com/office/drawing/2014/main" id="{E02E268E-36B4-471A-ABE0-2988D9A7F3EF}"/>
              </a:ext>
            </a:extLst>
          </p:cNvPr>
          <p:cNvSpPr>
            <a:spLocks noGrp="1"/>
          </p:cNvSpPr>
          <p:nvPr>
            <p:ph type="ftr" sz="quarter" idx="11"/>
          </p:nvPr>
        </p:nvSpPr>
        <p:spPr/>
        <p:txBody>
          <a:bodyPr/>
          <a:lstStyle/>
          <a:p>
            <a:r>
              <a:rPr lang="en-GB"/>
              <a:t>Introduction to JMeter</a:t>
            </a:r>
            <a:endParaRPr lang="en-CH" dirty="0"/>
          </a:p>
        </p:txBody>
      </p:sp>
      <p:sp>
        <p:nvSpPr>
          <p:cNvPr id="5" name="Slide Number Placeholder 4">
            <a:extLst>
              <a:ext uri="{FF2B5EF4-FFF2-40B4-BE49-F238E27FC236}">
                <a16:creationId xmlns:a16="http://schemas.microsoft.com/office/drawing/2014/main" id="{8EF2D7E2-B21E-4536-B262-B0B5DD99B8A8}"/>
              </a:ext>
            </a:extLst>
          </p:cNvPr>
          <p:cNvSpPr>
            <a:spLocks noGrp="1"/>
          </p:cNvSpPr>
          <p:nvPr>
            <p:ph type="sldNum" sz="quarter" idx="12"/>
          </p:nvPr>
        </p:nvSpPr>
        <p:spPr/>
        <p:txBody>
          <a:bodyPr/>
          <a:lstStyle/>
          <a:p>
            <a:fld id="{F83574EE-9722-4CBE-9BDC-AAE30AD63463}" type="slidenum">
              <a:rPr lang="en-CH" smtClean="0"/>
              <a:t>24</a:t>
            </a:fld>
            <a:endParaRPr lang="en-CH" dirty="0"/>
          </a:p>
        </p:txBody>
      </p:sp>
      <p:pic>
        <p:nvPicPr>
          <p:cNvPr id="7" name="Picture 4" descr="http://cdn.guru99.com/images/Graph.png">
            <a:extLst>
              <a:ext uri="{FF2B5EF4-FFF2-40B4-BE49-F238E27FC236}">
                <a16:creationId xmlns:a16="http://schemas.microsoft.com/office/drawing/2014/main" id="{37FEBBBD-D17E-DC61-6831-A98C4A24E19D}"/>
              </a:ext>
            </a:extLst>
          </p:cNvPr>
          <p:cNvPicPr>
            <a:picLocks noChangeAspect="1" noChangeArrowheads="1"/>
          </p:cNvPicPr>
          <p:nvPr/>
        </p:nvPicPr>
        <p:blipFill>
          <a:blip r:embed="rId4" cstate="print"/>
          <a:srcRect/>
          <a:stretch>
            <a:fillRect/>
          </a:stretch>
        </p:blipFill>
        <p:spPr bwMode="auto">
          <a:xfrm>
            <a:off x="668823" y="3695338"/>
            <a:ext cx="2800422" cy="1620000"/>
          </a:xfrm>
          <a:prstGeom prst="rect">
            <a:avLst/>
          </a:prstGeom>
          <a:noFill/>
        </p:spPr>
      </p:pic>
      <p:pic>
        <p:nvPicPr>
          <p:cNvPr id="9" name="Picture 6" descr="http://cdn.guru99.com/images/Tree.png">
            <a:extLst>
              <a:ext uri="{FF2B5EF4-FFF2-40B4-BE49-F238E27FC236}">
                <a16:creationId xmlns:a16="http://schemas.microsoft.com/office/drawing/2014/main" id="{E016FFC9-CDFE-49C9-F475-B9C39DAB4C97}"/>
              </a:ext>
            </a:extLst>
          </p:cNvPr>
          <p:cNvPicPr>
            <a:picLocks noChangeAspect="1" noChangeArrowheads="1"/>
          </p:cNvPicPr>
          <p:nvPr/>
        </p:nvPicPr>
        <p:blipFill>
          <a:blip r:embed="rId5" cstate="print"/>
          <a:srcRect/>
          <a:stretch>
            <a:fillRect/>
          </a:stretch>
        </p:blipFill>
        <p:spPr bwMode="auto">
          <a:xfrm>
            <a:off x="3567554" y="3695338"/>
            <a:ext cx="2658550" cy="1620000"/>
          </a:xfrm>
          <a:prstGeom prst="rect">
            <a:avLst/>
          </a:prstGeom>
          <a:noFill/>
        </p:spPr>
      </p:pic>
      <p:pic>
        <p:nvPicPr>
          <p:cNvPr id="10" name="Picture 8" descr="http://cdn.guru99.com/images/ViewTable.png">
            <a:extLst>
              <a:ext uri="{FF2B5EF4-FFF2-40B4-BE49-F238E27FC236}">
                <a16:creationId xmlns:a16="http://schemas.microsoft.com/office/drawing/2014/main" id="{F3BBCFC5-AD90-B4D9-B374-2CDAF2E91F7B}"/>
              </a:ext>
            </a:extLst>
          </p:cNvPr>
          <p:cNvPicPr>
            <a:picLocks noChangeAspect="1" noChangeArrowheads="1"/>
          </p:cNvPicPr>
          <p:nvPr/>
        </p:nvPicPr>
        <p:blipFill>
          <a:blip r:embed="rId6" cstate="print"/>
          <a:srcRect/>
          <a:stretch>
            <a:fillRect/>
          </a:stretch>
        </p:blipFill>
        <p:spPr bwMode="auto">
          <a:xfrm>
            <a:off x="6321516" y="3695338"/>
            <a:ext cx="2833659" cy="1620000"/>
          </a:xfrm>
          <a:prstGeom prst="rect">
            <a:avLst/>
          </a:prstGeom>
          <a:noFill/>
        </p:spPr>
      </p:pic>
      <p:sp>
        <p:nvSpPr>
          <p:cNvPr id="11" name="Text Placeholder 1">
            <a:extLst>
              <a:ext uri="{FF2B5EF4-FFF2-40B4-BE49-F238E27FC236}">
                <a16:creationId xmlns:a16="http://schemas.microsoft.com/office/drawing/2014/main" id="{E0C6CD72-E5ED-8C53-EFA7-5F11817B7BA5}"/>
              </a:ext>
            </a:extLst>
          </p:cNvPr>
          <p:cNvSpPr txBox="1">
            <a:spLocks/>
          </p:cNvSpPr>
          <p:nvPr/>
        </p:nvSpPr>
        <p:spPr>
          <a:xfrm>
            <a:off x="1017204" y="5415754"/>
            <a:ext cx="2103660" cy="42672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Tx/>
              <a:buBlip>
                <a:blip r:embed="rId3"/>
              </a:buBlip>
              <a:defRPr sz="2400" kern="1200">
                <a:solidFill>
                  <a:schemeClr val="tx1"/>
                </a:solidFill>
                <a:latin typeface="Fira Sans" panose="020B0503050000020004" pitchFamily="34" charset="0"/>
                <a:ea typeface="+mn-ea"/>
                <a:cs typeface="+mn-cs"/>
              </a:defRPr>
            </a:lvl1pPr>
            <a:lvl2pPr marL="685800" indent="-228600" algn="l" defTabSz="914400" rtl="0" eaLnBrk="1" latinLnBrk="0" hangingPunct="1">
              <a:lnSpc>
                <a:spcPct val="90000"/>
              </a:lnSpc>
              <a:spcBef>
                <a:spcPts val="500"/>
              </a:spcBef>
              <a:buFontTx/>
              <a:buBlip>
                <a:blip r:embed="rId3"/>
              </a:buBlip>
              <a:defRPr sz="2000" kern="1200">
                <a:solidFill>
                  <a:schemeClr val="tx1"/>
                </a:solidFill>
                <a:latin typeface="Fira Sans" panose="020B0503050000020004" pitchFamily="34" charset="0"/>
                <a:ea typeface="+mn-ea"/>
                <a:cs typeface="+mn-cs"/>
              </a:defRPr>
            </a:lvl2pPr>
            <a:lvl3pPr marL="1143000" indent="-228600" algn="l" defTabSz="914400" rtl="0" eaLnBrk="1" latinLnBrk="0" hangingPunct="1">
              <a:lnSpc>
                <a:spcPct val="90000"/>
              </a:lnSpc>
              <a:spcBef>
                <a:spcPts val="500"/>
              </a:spcBef>
              <a:buFontTx/>
              <a:buBlip>
                <a:blip r:embed="rId3"/>
              </a:buBlip>
              <a:defRPr sz="1800" kern="1200">
                <a:solidFill>
                  <a:schemeClr val="tx1"/>
                </a:solidFill>
                <a:latin typeface="Fira Sans" panose="020B0503050000020004" pitchFamily="34" charset="0"/>
                <a:ea typeface="+mn-ea"/>
                <a:cs typeface="+mn-cs"/>
              </a:defRPr>
            </a:lvl3pPr>
            <a:lvl4pPr marL="1600200" indent="-228600" algn="l" defTabSz="914400" rtl="0" eaLnBrk="1" latinLnBrk="0" hangingPunct="1">
              <a:lnSpc>
                <a:spcPct val="90000"/>
              </a:lnSpc>
              <a:spcBef>
                <a:spcPts val="500"/>
              </a:spcBef>
              <a:buFontTx/>
              <a:buBlip>
                <a:blip r:embed="rId3"/>
              </a:buBlip>
              <a:defRPr sz="1600" kern="1200">
                <a:solidFill>
                  <a:schemeClr val="tx1"/>
                </a:solidFill>
                <a:latin typeface="Fira Sans" panose="020B0503050000020004" pitchFamily="34" charset="0"/>
                <a:ea typeface="+mn-ea"/>
                <a:cs typeface="+mn-cs"/>
              </a:defRPr>
            </a:lvl4pPr>
            <a:lvl5pPr marL="2057400" indent="-228600" algn="l" defTabSz="914400" rtl="0" eaLnBrk="1" latinLnBrk="0" hangingPunct="1">
              <a:lnSpc>
                <a:spcPct val="90000"/>
              </a:lnSpc>
              <a:spcBef>
                <a:spcPts val="500"/>
              </a:spcBef>
              <a:buFontTx/>
              <a:buBlip>
                <a:blip r:embed="rId3"/>
              </a:buBlip>
              <a:defRPr sz="1600" kern="1200">
                <a:solidFill>
                  <a:schemeClr val="tx1"/>
                </a:solidFill>
                <a:latin typeface="Fira Sans" panose="020B05030500000200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a:t>Graph</a:t>
            </a:r>
          </a:p>
        </p:txBody>
      </p:sp>
      <p:sp>
        <p:nvSpPr>
          <p:cNvPr id="12" name="Text Placeholder 1">
            <a:extLst>
              <a:ext uri="{FF2B5EF4-FFF2-40B4-BE49-F238E27FC236}">
                <a16:creationId xmlns:a16="http://schemas.microsoft.com/office/drawing/2014/main" id="{D1B55A50-F827-8B93-2239-1D3740CCE61C}"/>
              </a:ext>
            </a:extLst>
          </p:cNvPr>
          <p:cNvSpPr txBox="1">
            <a:spLocks/>
          </p:cNvSpPr>
          <p:nvPr/>
        </p:nvSpPr>
        <p:spPr>
          <a:xfrm>
            <a:off x="3844999" y="5415754"/>
            <a:ext cx="2103660" cy="42672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Tx/>
              <a:buBlip>
                <a:blip r:embed="rId3"/>
              </a:buBlip>
              <a:defRPr sz="2400" kern="1200">
                <a:solidFill>
                  <a:schemeClr val="tx1"/>
                </a:solidFill>
                <a:latin typeface="Fira Sans" panose="020B0503050000020004" pitchFamily="34" charset="0"/>
                <a:ea typeface="+mn-ea"/>
                <a:cs typeface="+mn-cs"/>
              </a:defRPr>
            </a:lvl1pPr>
            <a:lvl2pPr marL="685800" indent="-228600" algn="l" defTabSz="914400" rtl="0" eaLnBrk="1" latinLnBrk="0" hangingPunct="1">
              <a:lnSpc>
                <a:spcPct val="90000"/>
              </a:lnSpc>
              <a:spcBef>
                <a:spcPts val="500"/>
              </a:spcBef>
              <a:buFontTx/>
              <a:buBlip>
                <a:blip r:embed="rId3"/>
              </a:buBlip>
              <a:defRPr sz="2000" kern="1200">
                <a:solidFill>
                  <a:schemeClr val="tx1"/>
                </a:solidFill>
                <a:latin typeface="Fira Sans" panose="020B0503050000020004" pitchFamily="34" charset="0"/>
                <a:ea typeface="+mn-ea"/>
                <a:cs typeface="+mn-cs"/>
              </a:defRPr>
            </a:lvl2pPr>
            <a:lvl3pPr marL="1143000" indent="-228600" algn="l" defTabSz="914400" rtl="0" eaLnBrk="1" latinLnBrk="0" hangingPunct="1">
              <a:lnSpc>
                <a:spcPct val="90000"/>
              </a:lnSpc>
              <a:spcBef>
                <a:spcPts val="500"/>
              </a:spcBef>
              <a:buFontTx/>
              <a:buBlip>
                <a:blip r:embed="rId3"/>
              </a:buBlip>
              <a:defRPr sz="1800" kern="1200">
                <a:solidFill>
                  <a:schemeClr val="tx1"/>
                </a:solidFill>
                <a:latin typeface="Fira Sans" panose="020B0503050000020004" pitchFamily="34" charset="0"/>
                <a:ea typeface="+mn-ea"/>
                <a:cs typeface="+mn-cs"/>
              </a:defRPr>
            </a:lvl3pPr>
            <a:lvl4pPr marL="1600200" indent="-228600" algn="l" defTabSz="914400" rtl="0" eaLnBrk="1" latinLnBrk="0" hangingPunct="1">
              <a:lnSpc>
                <a:spcPct val="90000"/>
              </a:lnSpc>
              <a:spcBef>
                <a:spcPts val="500"/>
              </a:spcBef>
              <a:buFontTx/>
              <a:buBlip>
                <a:blip r:embed="rId3"/>
              </a:buBlip>
              <a:defRPr sz="1600" kern="1200">
                <a:solidFill>
                  <a:schemeClr val="tx1"/>
                </a:solidFill>
                <a:latin typeface="Fira Sans" panose="020B0503050000020004" pitchFamily="34" charset="0"/>
                <a:ea typeface="+mn-ea"/>
                <a:cs typeface="+mn-cs"/>
              </a:defRPr>
            </a:lvl4pPr>
            <a:lvl5pPr marL="2057400" indent="-228600" algn="l" defTabSz="914400" rtl="0" eaLnBrk="1" latinLnBrk="0" hangingPunct="1">
              <a:lnSpc>
                <a:spcPct val="90000"/>
              </a:lnSpc>
              <a:spcBef>
                <a:spcPts val="500"/>
              </a:spcBef>
              <a:buFontTx/>
              <a:buBlip>
                <a:blip r:embed="rId3"/>
              </a:buBlip>
              <a:defRPr sz="1600" kern="1200">
                <a:solidFill>
                  <a:schemeClr val="tx1"/>
                </a:solidFill>
                <a:latin typeface="Fira Sans" panose="020B05030500000200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a:t>Tree</a:t>
            </a:r>
          </a:p>
        </p:txBody>
      </p:sp>
      <p:sp>
        <p:nvSpPr>
          <p:cNvPr id="13" name="Text Placeholder 1">
            <a:extLst>
              <a:ext uri="{FF2B5EF4-FFF2-40B4-BE49-F238E27FC236}">
                <a16:creationId xmlns:a16="http://schemas.microsoft.com/office/drawing/2014/main" id="{A1CFBA54-89F6-1409-905D-1DA7BE7BF550}"/>
              </a:ext>
            </a:extLst>
          </p:cNvPr>
          <p:cNvSpPr txBox="1">
            <a:spLocks/>
          </p:cNvSpPr>
          <p:nvPr/>
        </p:nvSpPr>
        <p:spPr>
          <a:xfrm>
            <a:off x="6686515" y="5415754"/>
            <a:ext cx="2103660" cy="42672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Tx/>
              <a:buBlip>
                <a:blip r:embed="rId3"/>
              </a:buBlip>
              <a:defRPr sz="2400" kern="1200">
                <a:solidFill>
                  <a:schemeClr val="tx1"/>
                </a:solidFill>
                <a:latin typeface="Fira Sans" panose="020B0503050000020004" pitchFamily="34" charset="0"/>
                <a:ea typeface="+mn-ea"/>
                <a:cs typeface="+mn-cs"/>
              </a:defRPr>
            </a:lvl1pPr>
            <a:lvl2pPr marL="685800" indent="-228600" algn="l" defTabSz="914400" rtl="0" eaLnBrk="1" latinLnBrk="0" hangingPunct="1">
              <a:lnSpc>
                <a:spcPct val="90000"/>
              </a:lnSpc>
              <a:spcBef>
                <a:spcPts val="500"/>
              </a:spcBef>
              <a:buFontTx/>
              <a:buBlip>
                <a:blip r:embed="rId3"/>
              </a:buBlip>
              <a:defRPr sz="2000" kern="1200">
                <a:solidFill>
                  <a:schemeClr val="tx1"/>
                </a:solidFill>
                <a:latin typeface="Fira Sans" panose="020B0503050000020004" pitchFamily="34" charset="0"/>
                <a:ea typeface="+mn-ea"/>
                <a:cs typeface="+mn-cs"/>
              </a:defRPr>
            </a:lvl2pPr>
            <a:lvl3pPr marL="1143000" indent="-228600" algn="l" defTabSz="914400" rtl="0" eaLnBrk="1" latinLnBrk="0" hangingPunct="1">
              <a:lnSpc>
                <a:spcPct val="90000"/>
              </a:lnSpc>
              <a:spcBef>
                <a:spcPts val="500"/>
              </a:spcBef>
              <a:buFontTx/>
              <a:buBlip>
                <a:blip r:embed="rId3"/>
              </a:buBlip>
              <a:defRPr sz="1800" kern="1200">
                <a:solidFill>
                  <a:schemeClr val="tx1"/>
                </a:solidFill>
                <a:latin typeface="Fira Sans" panose="020B0503050000020004" pitchFamily="34" charset="0"/>
                <a:ea typeface="+mn-ea"/>
                <a:cs typeface="+mn-cs"/>
              </a:defRPr>
            </a:lvl3pPr>
            <a:lvl4pPr marL="1600200" indent="-228600" algn="l" defTabSz="914400" rtl="0" eaLnBrk="1" latinLnBrk="0" hangingPunct="1">
              <a:lnSpc>
                <a:spcPct val="90000"/>
              </a:lnSpc>
              <a:spcBef>
                <a:spcPts val="500"/>
              </a:spcBef>
              <a:buFontTx/>
              <a:buBlip>
                <a:blip r:embed="rId3"/>
              </a:buBlip>
              <a:defRPr sz="1600" kern="1200">
                <a:solidFill>
                  <a:schemeClr val="tx1"/>
                </a:solidFill>
                <a:latin typeface="Fira Sans" panose="020B0503050000020004" pitchFamily="34" charset="0"/>
                <a:ea typeface="+mn-ea"/>
                <a:cs typeface="+mn-cs"/>
              </a:defRPr>
            </a:lvl4pPr>
            <a:lvl5pPr marL="2057400" indent="-228600" algn="l" defTabSz="914400" rtl="0" eaLnBrk="1" latinLnBrk="0" hangingPunct="1">
              <a:lnSpc>
                <a:spcPct val="90000"/>
              </a:lnSpc>
              <a:spcBef>
                <a:spcPts val="500"/>
              </a:spcBef>
              <a:buFontTx/>
              <a:buBlip>
                <a:blip r:embed="rId3"/>
              </a:buBlip>
              <a:defRPr sz="1600" kern="1200">
                <a:solidFill>
                  <a:schemeClr val="tx1"/>
                </a:solidFill>
                <a:latin typeface="Fira Sans" panose="020B05030500000200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a:t>Table</a:t>
            </a:r>
          </a:p>
        </p:txBody>
      </p:sp>
      <p:sp>
        <p:nvSpPr>
          <p:cNvPr id="14" name="Text Placeholder 1">
            <a:extLst>
              <a:ext uri="{FF2B5EF4-FFF2-40B4-BE49-F238E27FC236}">
                <a16:creationId xmlns:a16="http://schemas.microsoft.com/office/drawing/2014/main" id="{1A41E456-0C4C-3D91-3EC8-58DC592024FB}"/>
              </a:ext>
            </a:extLst>
          </p:cNvPr>
          <p:cNvSpPr txBox="1">
            <a:spLocks/>
          </p:cNvSpPr>
          <p:nvPr/>
        </p:nvSpPr>
        <p:spPr>
          <a:xfrm>
            <a:off x="9329610" y="5415754"/>
            <a:ext cx="2103660" cy="42672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Tx/>
              <a:buBlip>
                <a:blip r:embed="rId3"/>
              </a:buBlip>
              <a:defRPr sz="2400" kern="1200">
                <a:solidFill>
                  <a:schemeClr val="tx1"/>
                </a:solidFill>
                <a:latin typeface="Fira Sans" panose="020B0503050000020004" pitchFamily="34" charset="0"/>
                <a:ea typeface="+mn-ea"/>
                <a:cs typeface="+mn-cs"/>
              </a:defRPr>
            </a:lvl1pPr>
            <a:lvl2pPr marL="685800" indent="-228600" algn="l" defTabSz="914400" rtl="0" eaLnBrk="1" latinLnBrk="0" hangingPunct="1">
              <a:lnSpc>
                <a:spcPct val="90000"/>
              </a:lnSpc>
              <a:spcBef>
                <a:spcPts val="500"/>
              </a:spcBef>
              <a:buFontTx/>
              <a:buBlip>
                <a:blip r:embed="rId3"/>
              </a:buBlip>
              <a:defRPr sz="2000" kern="1200">
                <a:solidFill>
                  <a:schemeClr val="tx1"/>
                </a:solidFill>
                <a:latin typeface="Fira Sans" panose="020B0503050000020004" pitchFamily="34" charset="0"/>
                <a:ea typeface="+mn-ea"/>
                <a:cs typeface="+mn-cs"/>
              </a:defRPr>
            </a:lvl2pPr>
            <a:lvl3pPr marL="1143000" indent="-228600" algn="l" defTabSz="914400" rtl="0" eaLnBrk="1" latinLnBrk="0" hangingPunct="1">
              <a:lnSpc>
                <a:spcPct val="90000"/>
              </a:lnSpc>
              <a:spcBef>
                <a:spcPts val="500"/>
              </a:spcBef>
              <a:buFontTx/>
              <a:buBlip>
                <a:blip r:embed="rId3"/>
              </a:buBlip>
              <a:defRPr sz="1800" kern="1200">
                <a:solidFill>
                  <a:schemeClr val="tx1"/>
                </a:solidFill>
                <a:latin typeface="Fira Sans" panose="020B0503050000020004" pitchFamily="34" charset="0"/>
                <a:ea typeface="+mn-ea"/>
                <a:cs typeface="+mn-cs"/>
              </a:defRPr>
            </a:lvl3pPr>
            <a:lvl4pPr marL="1600200" indent="-228600" algn="l" defTabSz="914400" rtl="0" eaLnBrk="1" latinLnBrk="0" hangingPunct="1">
              <a:lnSpc>
                <a:spcPct val="90000"/>
              </a:lnSpc>
              <a:spcBef>
                <a:spcPts val="500"/>
              </a:spcBef>
              <a:buFontTx/>
              <a:buBlip>
                <a:blip r:embed="rId3"/>
              </a:buBlip>
              <a:defRPr sz="1600" kern="1200">
                <a:solidFill>
                  <a:schemeClr val="tx1"/>
                </a:solidFill>
                <a:latin typeface="Fira Sans" panose="020B0503050000020004" pitchFamily="34" charset="0"/>
                <a:ea typeface="+mn-ea"/>
                <a:cs typeface="+mn-cs"/>
              </a:defRPr>
            </a:lvl4pPr>
            <a:lvl5pPr marL="2057400" indent="-228600" algn="l" defTabSz="914400" rtl="0" eaLnBrk="1" latinLnBrk="0" hangingPunct="1">
              <a:lnSpc>
                <a:spcPct val="90000"/>
              </a:lnSpc>
              <a:spcBef>
                <a:spcPts val="500"/>
              </a:spcBef>
              <a:buFontTx/>
              <a:buBlip>
                <a:blip r:embed="rId3"/>
              </a:buBlip>
              <a:defRPr sz="1600" kern="1200">
                <a:solidFill>
                  <a:schemeClr val="tx1"/>
                </a:solidFill>
                <a:latin typeface="Fira Sans" panose="020B05030500000200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a:t>Log File</a:t>
            </a:r>
          </a:p>
        </p:txBody>
      </p:sp>
      <p:pic>
        <p:nvPicPr>
          <p:cNvPr id="15" name="Picture 10" descr="http://cdn.guru99.com/images/LogSummary.png">
            <a:extLst>
              <a:ext uri="{FF2B5EF4-FFF2-40B4-BE49-F238E27FC236}">
                <a16:creationId xmlns:a16="http://schemas.microsoft.com/office/drawing/2014/main" id="{3E092257-DD6A-2D01-CACC-5063565477F6}"/>
              </a:ext>
            </a:extLst>
          </p:cNvPr>
          <p:cNvPicPr>
            <a:picLocks noChangeAspect="1" noChangeArrowheads="1"/>
          </p:cNvPicPr>
          <p:nvPr/>
        </p:nvPicPr>
        <p:blipFill>
          <a:blip r:embed="rId7" cstate="print"/>
          <a:srcRect/>
          <a:stretch>
            <a:fillRect/>
          </a:stretch>
        </p:blipFill>
        <p:spPr bwMode="auto">
          <a:xfrm>
            <a:off x="9270732" y="3695338"/>
            <a:ext cx="2645070" cy="1620000"/>
          </a:xfrm>
          <a:prstGeom prst="rect">
            <a:avLst/>
          </a:prstGeom>
          <a:noFill/>
        </p:spPr>
      </p:pic>
    </p:spTree>
    <p:extLst>
      <p:ext uri="{BB962C8B-B14F-4D97-AF65-F5344CB8AC3E}">
        <p14:creationId xmlns:p14="http://schemas.microsoft.com/office/powerpoint/2010/main" val="3887989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74776" y="360000"/>
            <a:ext cx="10427400" cy="1325563"/>
          </a:xfrm>
        </p:spPr>
        <p:txBody>
          <a:bodyPr>
            <a:normAutofit/>
          </a:bodyPr>
          <a:lstStyle/>
          <a:p>
            <a:r>
              <a:rPr lang="en-GB" sz="4000" dirty="0">
                <a:latin typeface="Fira Sans" panose="020B0503050000020004"/>
              </a:rPr>
              <a:t>Timers</a:t>
            </a:r>
          </a:p>
        </p:txBody>
      </p:sp>
      <p:sp>
        <p:nvSpPr>
          <p:cNvPr id="2" name="Text Placeholder 1"/>
          <p:cNvSpPr>
            <a:spLocks noGrp="1"/>
          </p:cNvSpPr>
          <p:nvPr>
            <p:ph idx="1"/>
          </p:nvPr>
        </p:nvSpPr>
        <p:spPr>
          <a:xfrm>
            <a:off x="872874" y="1414272"/>
            <a:ext cx="10444350" cy="4942077"/>
          </a:xfrm>
          <a:solidFill>
            <a:schemeClr val="bg1"/>
          </a:solidFill>
        </p:spPr>
        <p:txBody>
          <a:bodyPr>
            <a:normAutofit/>
          </a:bodyPr>
          <a:lstStyle/>
          <a:p>
            <a:pPr marL="324000" lvl="1" indent="-252000">
              <a:spcBef>
                <a:spcPts val="1000"/>
              </a:spcBef>
              <a:spcAft>
                <a:spcPts val="1200"/>
              </a:spcAft>
              <a:buBlip>
                <a:blip r:embed="rId3"/>
              </a:buBlip>
            </a:pPr>
            <a:r>
              <a:rPr lang="en-GB" dirty="0">
                <a:latin typeface="Fira Sans" panose="020B0503050000020004" pitchFamily="34" charset="0"/>
              </a:rPr>
              <a:t> Adds delay/wait time to the thread</a:t>
            </a:r>
          </a:p>
          <a:p>
            <a:pPr marL="324000" lvl="1" indent="-252000">
              <a:spcBef>
                <a:spcPts val="1000"/>
              </a:spcBef>
              <a:spcAft>
                <a:spcPts val="1200"/>
              </a:spcAft>
              <a:buBlip>
                <a:blip r:embed="rId3"/>
              </a:buBlip>
            </a:pPr>
            <a:r>
              <a:rPr lang="en-GB" dirty="0">
                <a:latin typeface="Fira Sans" panose="020B0503050000020004" pitchFamily="34" charset="0"/>
              </a:rPr>
              <a:t>Different timers are available:</a:t>
            </a:r>
          </a:p>
          <a:p>
            <a:pPr marL="781200" lvl="2" indent="-252000">
              <a:spcBef>
                <a:spcPts val="1000"/>
              </a:spcBef>
              <a:spcAft>
                <a:spcPts val="1200"/>
              </a:spcAft>
              <a:buBlip>
                <a:blip r:embed="rId3"/>
              </a:buBlip>
            </a:pPr>
            <a:r>
              <a:rPr lang="en-GB" dirty="0">
                <a:latin typeface="Fira Sans" panose="020B0503050000020004" pitchFamily="34" charset="0"/>
              </a:rPr>
              <a:t> Constant</a:t>
            </a:r>
          </a:p>
          <a:p>
            <a:pPr marL="781200" lvl="2" indent="-252000">
              <a:spcBef>
                <a:spcPts val="1000"/>
              </a:spcBef>
              <a:spcAft>
                <a:spcPts val="1200"/>
              </a:spcAft>
              <a:buBlip>
                <a:blip r:embed="rId3"/>
              </a:buBlip>
            </a:pPr>
            <a:r>
              <a:rPr lang="en-GB" dirty="0">
                <a:latin typeface="Fira Sans" panose="020B0503050000020004" pitchFamily="34" charset="0"/>
              </a:rPr>
              <a:t> Random</a:t>
            </a:r>
          </a:p>
          <a:p>
            <a:pPr marL="781200" lvl="2" indent="-252000">
              <a:spcBef>
                <a:spcPts val="1000"/>
              </a:spcBef>
              <a:spcAft>
                <a:spcPts val="1200"/>
              </a:spcAft>
              <a:buBlip>
                <a:blip r:embed="rId3"/>
              </a:buBlip>
            </a:pPr>
            <a:r>
              <a:rPr lang="en-GB" dirty="0">
                <a:latin typeface="Fira Sans" panose="020B0503050000020004" pitchFamily="34" charset="0"/>
              </a:rPr>
              <a:t> Scripted (BeanShell, JSR223)</a:t>
            </a:r>
          </a:p>
          <a:p>
            <a:pPr marL="781200" lvl="2" indent="-252000">
              <a:spcBef>
                <a:spcPts val="1000"/>
              </a:spcBef>
              <a:spcAft>
                <a:spcPts val="1200"/>
              </a:spcAft>
              <a:buBlip>
                <a:blip r:embed="rId3"/>
              </a:buBlip>
            </a:pPr>
            <a:r>
              <a:rPr lang="en-GB" dirty="0">
                <a:latin typeface="Fira Sans" panose="020B0503050000020004" pitchFamily="34" charset="0"/>
              </a:rPr>
              <a:t> Throughput-based</a:t>
            </a:r>
          </a:p>
          <a:p>
            <a:pPr marL="324000" lvl="1" indent="-252000">
              <a:spcBef>
                <a:spcPts val="1000"/>
              </a:spcBef>
              <a:spcAft>
                <a:spcPts val="1200"/>
              </a:spcAft>
              <a:buBlip>
                <a:blip r:embed="rId3"/>
              </a:buBlip>
            </a:pPr>
            <a:endParaRPr lang="en-GB" dirty="0">
              <a:latin typeface="Fira Sans" panose="020B0503050000020004" pitchFamily="34" charset="0"/>
            </a:endParaRPr>
          </a:p>
        </p:txBody>
      </p:sp>
      <p:sp>
        <p:nvSpPr>
          <p:cNvPr id="4" name="Footer Placeholder 3">
            <a:extLst>
              <a:ext uri="{FF2B5EF4-FFF2-40B4-BE49-F238E27FC236}">
                <a16:creationId xmlns:a16="http://schemas.microsoft.com/office/drawing/2014/main" id="{E02E268E-36B4-471A-ABE0-2988D9A7F3EF}"/>
              </a:ext>
            </a:extLst>
          </p:cNvPr>
          <p:cNvSpPr>
            <a:spLocks noGrp="1"/>
          </p:cNvSpPr>
          <p:nvPr>
            <p:ph type="ftr" sz="quarter" idx="11"/>
          </p:nvPr>
        </p:nvSpPr>
        <p:spPr/>
        <p:txBody>
          <a:bodyPr/>
          <a:lstStyle/>
          <a:p>
            <a:r>
              <a:rPr lang="en-GB"/>
              <a:t>Introduction to JMeter</a:t>
            </a:r>
            <a:endParaRPr lang="en-CH" dirty="0"/>
          </a:p>
        </p:txBody>
      </p:sp>
      <p:sp>
        <p:nvSpPr>
          <p:cNvPr id="5" name="Slide Number Placeholder 4">
            <a:extLst>
              <a:ext uri="{FF2B5EF4-FFF2-40B4-BE49-F238E27FC236}">
                <a16:creationId xmlns:a16="http://schemas.microsoft.com/office/drawing/2014/main" id="{8EF2D7E2-B21E-4536-B262-B0B5DD99B8A8}"/>
              </a:ext>
            </a:extLst>
          </p:cNvPr>
          <p:cNvSpPr>
            <a:spLocks noGrp="1"/>
          </p:cNvSpPr>
          <p:nvPr>
            <p:ph type="sldNum" sz="quarter" idx="12"/>
          </p:nvPr>
        </p:nvSpPr>
        <p:spPr/>
        <p:txBody>
          <a:bodyPr/>
          <a:lstStyle/>
          <a:p>
            <a:fld id="{F83574EE-9722-4CBE-9BDC-AAE30AD63463}" type="slidenum">
              <a:rPr lang="en-CH" smtClean="0"/>
              <a:t>25</a:t>
            </a:fld>
            <a:endParaRPr lang="en-CH" dirty="0"/>
          </a:p>
        </p:txBody>
      </p:sp>
      <p:pic>
        <p:nvPicPr>
          <p:cNvPr id="8" name="Picture 7">
            <a:extLst>
              <a:ext uri="{FF2B5EF4-FFF2-40B4-BE49-F238E27FC236}">
                <a16:creationId xmlns:a16="http://schemas.microsoft.com/office/drawing/2014/main" id="{D277BAE4-D7D3-CFD8-02FA-A955A7390FB5}"/>
              </a:ext>
            </a:extLst>
          </p:cNvPr>
          <p:cNvPicPr>
            <a:picLocks noChangeAspect="1"/>
          </p:cNvPicPr>
          <p:nvPr/>
        </p:nvPicPr>
        <p:blipFill>
          <a:blip r:embed="rId4"/>
          <a:stretch>
            <a:fillRect/>
          </a:stretch>
        </p:blipFill>
        <p:spPr>
          <a:xfrm>
            <a:off x="6095049" y="3086100"/>
            <a:ext cx="4940876" cy="2829115"/>
          </a:xfrm>
          <a:prstGeom prst="rect">
            <a:avLst/>
          </a:prstGeom>
        </p:spPr>
      </p:pic>
    </p:spTree>
    <p:extLst>
      <p:ext uri="{BB962C8B-B14F-4D97-AF65-F5344CB8AC3E}">
        <p14:creationId xmlns:p14="http://schemas.microsoft.com/office/powerpoint/2010/main" val="2321052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74776" y="360000"/>
            <a:ext cx="10427400" cy="1325563"/>
          </a:xfrm>
        </p:spPr>
        <p:txBody>
          <a:bodyPr>
            <a:normAutofit/>
          </a:bodyPr>
          <a:lstStyle/>
          <a:p>
            <a:r>
              <a:rPr lang="en-GB" sz="4000" dirty="0">
                <a:latin typeface="Fira Sans" panose="020B0503050000020004"/>
              </a:rPr>
              <a:t>Assertion</a:t>
            </a:r>
          </a:p>
        </p:txBody>
      </p:sp>
      <p:sp>
        <p:nvSpPr>
          <p:cNvPr id="2" name="Text Placeholder 1"/>
          <p:cNvSpPr>
            <a:spLocks noGrp="1"/>
          </p:cNvSpPr>
          <p:nvPr>
            <p:ph idx="1"/>
          </p:nvPr>
        </p:nvSpPr>
        <p:spPr>
          <a:xfrm>
            <a:off x="872873" y="1414272"/>
            <a:ext cx="5131052" cy="4762691"/>
          </a:xfrm>
          <a:solidFill>
            <a:schemeClr val="bg1"/>
          </a:solidFill>
        </p:spPr>
        <p:txBody>
          <a:bodyPr>
            <a:normAutofit/>
          </a:bodyPr>
          <a:lstStyle/>
          <a:p>
            <a:pPr marL="324000" lvl="1" indent="-252000">
              <a:spcBef>
                <a:spcPts val="1000"/>
              </a:spcBef>
              <a:spcAft>
                <a:spcPts val="1200"/>
              </a:spcAft>
              <a:buBlip>
                <a:blip r:embed="rId3"/>
              </a:buBlip>
            </a:pPr>
            <a:r>
              <a:rPr lang="en-GB" dirty="0">
                <a:latin typeface="Fira Sans" panose="020B0503050000020004" pitchFamily="34" charset="0"/>
              </a:rPr>
              <a:t> Assertions help verify that the response is as expected </a:t>
            </a:r>
          </a:p>
          <a:p>
            <a:pPr marL="324000" lvl="1" indent="-252000">
              <a:spcBef>
                <a:spcPts val="1000"/>
              </a:spcBef>
              <a:spcAft>
                <a:spcPts val="1200"/>
              </a:spcAft>
              <a:buBlip>
                <a:blip r:embed="rId3"/>
              </a:buBlip>
            </a:pPr>
            <a:r>
              <a:rPr lang="en-GB" dirty="0">
                <a:latin typeface="Fira Sans" panose="020B0503050000020004" pitchFamily="34" charset="0"/>
              </a:rPr>
              <a:t>Common assertions in JMeter:</a:t>
            </a:r>
          </a:p>
          <a:p>
            <a:pPr marL="781200" lvl="2" indent="-252000">
              <a:spcBef>
                <a:spcPts val="1000"/>
              </a:spcBef>
              <a:spcAft>
                <a:spcPts val="1200"/>
              </a:spcAft>
              <a:buBlip>
                <a:blip r:embed="rId3"/>
              </a:buBlip>
            </a:pPr>
            <a:r>
              <a:rPr lang="en-GB" dirty="0">
                <a:latin typeface="Fira Sans" panose="020B0503050000020004" pitchFamily="34" charset="0"/>
              </a:rPr>
              <a:t> Most Useful: Response Assertion</a:t>
            </a:r>
          </a:p>
          <a:p>
            <a:pPr marL="781200" lvl="2" indent="-252000">
              <a:spcBef>
                <a:spcPts val="1000"/>
              </a:spcBef>
              <a:spcAft>
                <a:spcPts val="1200"/>
              </a:spcAft>
              <a:buBlip>
                <a:blip r:embed="rId3"/>
              </a:buBlip>
            </a:pPr>
            <a:r>
              <a:rPr lang="en-GB" dirty="0">
                <a:latin typeface="Fira Sans" panose="020B0503050000020004" pitchFamily="34" charset="0"/>
              </a:rPr>
              <a:t> Matches: XMLPath, JSON </a:t>
            </a:r>
          </a:p>
          <a:p>
            <a:pPr marL="781200" lvl="2" indent="-252000">
              <a:spcBef>
                <a:spcPts val="1000"/>
              </a:spcBef>
              <a:spcAft>
                <a:spcPts val="1200"/>
              </a:spcAft>
              <a:buBlip>
                <a:blip r:embed="rId3"/>
              </a:buBlip>
            </a:pPr>
            <a:r>
              <a:rPr lang="en-GB" dirty="0">
                <a:latin typeface="Fira Sans" panose="020B0503050000020004" pitchFamily="34" charset="0"/>
              </a:rPr>
              <a:t> Qualities: Duration / Size</a:t>
            </a:r>
          </a:p>
          <a:p>
            <a:pPr marL="781200" lvl="2" indent="-252000">
              <a:spcBef>
                <a:spcPts val="1000"/>
              </a:spcBef>
              <a:spcAft>
                <a:spcPts val="1200"/>
              </a:spcAft>
              <a:buBlip>
                <a:blip r:embed="rId3"/>
              </a:buBlip>
            </a:pPr>
            <a:r>
              <a:rPr lang="en-GB" dirty="0">
                <a:latin typeface="Fira Sans" panose="020B0503050000020004" pitchFamily="34" charset="0"/>
              </a:rPr>
              <a:t> Format: XML / JSON / HTML</a:t>
            </a:r>
          </a:p>
          <a:p>
            <a:pPr marL="781200" lvl="2" indent="-252000">
              <a:spcBef>
                <a:spcPts val="1000"/>
              </a:spcBef>
              <a:spcAft>
                <a:spcPts val="1200"/>
              </a:spcAft>
              <a:buBlip>
                <a:blip r:embed="rId3"/>
              </a:buBlip>
            </a:pPr>
            <a:r>
              <a:rPr lang="en-GB" dirty="0">
                <a:latin typeface="Fira Sans" panose="020B0503050000020004" pitchFamily="34" charset="0"/>
              </a:rPr>
              <a:t> Coded: JSR223 / BeanShell</a:t>
            </a:r>
          </a:p>
        </p:txBody>
      </p:sp>
      <p:sp>
        <p:nvSpPr>
          <p:cNvPr id="4" name="Footer Placeholder 3">
            <a:extLst>
              <a:ext uri="{FF2B5EF4-FFF2-40B4-BE49-F238E27FC236}">
                <a16:creationId xmlns:a16="http://schemas.microsoft.com/office/drawing/2014/main" id="{E02E268E-36B4-471A-ABE0-2988D9A7F3EF}"/>
              </a:ext>
            </a:extLst>
          </p:cNvPr>
          <p:cNvSpPr>
            <a:spLocks noGrp="1"/>
          </p:cNvSpPr>
          <p:nvPr>
            <p:ph type="ftr" sz="quarter" idx="11"/>
          </p:nvPr>
        </p:nvSpPr>
        <p:spPr/>
        <p:txBody>
          <a:bodyPr/>
          <a:lstStyle/>
          <a:p>
            <a:r>
              <a:rPr lang="en-GB"/>
              <a:t>Introduction to JMeter</a:t>
            </a:r>
            <a:endParaRPr lang="en-CH" dirty="0"/>
          </a:p>
        </p:txBody>
      </p:sp>
      <p:sp>
        <p:nvSpPr>
          <p:cNvPr id="5" name="Slide Number Placeholder 4">
            <a:extLst>
              <a:ext uri="{FF2B5EF4-FFF2-40B4-BE49-F238E27FC236}">
                <a16:creationId xmlns:a16="http://schemas.microsoft.com/office/drawing/2014/main" id="{8EF2D7E2-B21E-4536-B262-B0B5DD99B8A8}"/>
              </a:ext>
            </a:extLst>
          </p:cNvPr>
          <p:cNvSpPr>
            <a:spLocks noGrp="1"/>
          </p:cNvSpPr>
          <p:nvPr>
            <p:ph type="sldNum" sz="quarter" idx="12"/>
          </p:nvPr>
        </p:nvSpPr>
        <p:spPr/>
        <p:txBody>
          <a:bodyPr/>
          <a:lstStyle/>
          <a:p>
            <a:fld id="{F83574EE-9722-4CBE-9BDC-AAE30AD63463}" type="slidenum">
              <a:rPr lang="en-CH" smtClean="0"/>
              <a:t>26</a:t>
            </a:fld>
            <a:endParaRPr lang="en-CH" dirty="0"/>
          </a:p>
        </p:txBody>
      </p:sp>
      <p:pic>
        <p:nvPicPr>
          <p:cNvPr id="16" name="Picture 2" descr="http://cdn.guru99.com/images/AddResponseAssertion.png">
            <a:extLst>
              <a:ext uri="{FF2B5EF4-FFF2-40B4-BE49-F238E27FC236}">
                <a16:creationId xmlns:a16="http://schemas.microsoft.com/office/drawing/2014/main" id="{AC5D5CC0-FE3C-4C65-893C-10EF8B9C4D4D}"/>
              </a:ext>
            </a:extLst>
          </p:cNvPr>
          <p:cNvPicPr>
            <a:picLocks noChangeAspect="1" noChangeArrowheads="1"/>
          </p:cNvPicPr>
          <p:nvPr/>
        </p:nvPicPr>
        <p:blipFill>
          <a:blip r:embed="rId4" cstate="print"/>
          <a:srcRect/>
          <a:stretch>
            <a:fillRect/>
          </a:stretch>
        </p:blipFill>
        <p:spPr bwMode="auto">
          <a:xfrm>
            <a:off x="6003924" y="1512481"/>
            <a:ext cx="6097109" cy="3833037"/>
          </a:xfrm>
          <a:prstGeom prst="rect">
            <a:avLst/>
          </a:prstGeom>
          <a:noFill/>
        </p:spPr>
      </p:pic>
      <p:pic>
        <p:nvPicPr>
          <p:cNvPr id="17" name="Picture 4" descr="http://cdn.guru99.com/images/ResponseAssertionPane.png">
            <a:extLst>
              <a:ext uri="{FF2B5EF4-FFF2-40B4-BE49-F238E27FC236}">
                <a16:creationId xmlns:a16="http://schemas.microsoft.com/office/drawing/2014/main" id="{79B308F0-8A72-3A40-A5AA-7E55D6E4C210}"/>
              </a:ext>
            </a:extLst>
          </p:cNvPr>
          <p:cNvPicPr>
            <a:picLocks noChangeAspect="1" noChangeArrowheads="1"/>
          </p:cNvPicPr>
          <p:nvPr/>
        </p:nvPicPr>
        <p:blipFill>
          <a:blip r:embed="rId5" cstate="print"/>
          <a:srcRect/>
          <a:stretch>
            <a:fillRect/>
          </a:stretch>
        </p:blipFill>
        <p:spPr bwMode="auto">
          <a:xfrm>
            <a:off x="6003924" y="3758249"/>
            <a:ext cx="5943600" cy="2705100"/>
          </a:xfrm>
          <a:prstGeom prst="rect">
            <a:avLst/>
          </a:prstGeom>
          <a:noFill/>
        </p:spPr>
      </p:pic>
    </p:spTree>
    <p:extLst>
      <p:ext uri="{BB962C8B-B14F-4D97-AF65-F5344CB8AC3E}">
        <p14:creationId xmlns:p14="http://schemas.microsoft.com/office/powerpoint/2010/main" val="401851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ox(i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ox(in)">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74776" y="360000"/>
            <a:ext cx="10427400" cy="1325563"/>
          </a:xfrm>
        </p:spPr>
        <p:txBody>
          <a:bodyPr>
            <a:normAutofit/>
          </a:bodyPr>
          <a:lstStyle/>
          <a:p>
            <a:r>
              <a:rPr lang="en-GB" sz="4000" dirty="0">
                <a:latin typeface="Fira Sans" panose="020B0503050000020004"/>
              </a:rPr>
              <a:t>Controller</a:t>
            </a:r>
          </a:p>
        </p:txBody>
      </p:sp>
      <p:sp>
        <p:nvSpPr>
          <p:cNvPr id="2" name="Text Placeholder 1"/>
          <p:cNvSpPr>
            <a:spLocks noGrp="1"/>
          </p:cNvSpPr>
          <p:nvPr>
            <p:ph idx="1"/>
          </p:nvPr>
        </p:nvSpPr>
        <p:spPr>
          <a:xfrm>
            <a:off x="872873" y="1414272"/>
            <a:ext cx="10444351" cy="4942077"/>
          </a:xfrm>
          <a:solidFill>
            <a:schemeClr val="bg1"/>
          </a:solidFill>
        </p:spPr>
        <p:txBody>
          <a:bodyPr>
            <a:normAutofit/>
          </a:bodyPr>
          <a:lstStyle/>
          <a:p>
            <a:pPr marL="324000" lvl="1" indent="-252000">
              <a:spcBef>
                <a:spcPts val="1000"/>
              </a:spcBef>
              <a:spcAft>
                <a:spcPts val="1200"/>
              </a:spcAft>
              <a:buBlip>
                <a:blip r:embed="rId3"/>
              </a:buBlip>
            </a:pPr>
            <a:r>
              <a:rPr lang="en-GB" dirty="0">
                <a:latin typeface="Fira Sans" panose="020B0503050000020004" pitchFamily="34" charset="0"/>
              </a:rPr>
              <a:t> Controllers determine the order in which actions are executed</a:t>
            </a:r>
          </a:p>
        </p:txBody>
      </p:sp>
      <p:sp>
        <p:nvSpPr>
          <p:cNvPr id="4" name="Footer Placeholder 3">
            <a:extLst>
              <a:ext uri="{FF2B5EF4-FFF2-40B4-BE49-F238E27FC236}">
                <a16:creationId xmlns:a16="http://schemas.microsoft.com/office/drawing/2014/main" id="{E02E268E-36B4-471A-ABE0-2988D9A7F3EF}"/>
              </a:ext>
            </a:extLst>
          </p:cNvPr>
          <p:cNvSpPr>
            <a:spLocks noGrp="1"/>
          </p:cNvSpPr>
          <p:nvPr>
            <p:ph type="ftr" sz="quarter" idx="11"/>
          </p:nvPr>
        </p:nvSpPr>
        <p:spPr/>
        <p:txBody>
          <a:bodyPr/>
          <a:lstStyle/>
          <a:p>
            <a:r>
              <a:rPr lang="en-GB"/>
              <a:t>Introduction to JMeter</a:t>
            </a:r>
            <a:endParaRPr lang="en-CH" dirty="0"/>
          </a:p>
        </p:txBody>
      </p:sp>
      <p:sp>
        <p:nvSpPr>
          <p:cNvPr id="5" name="Slide Number Placeholder 4">
            <a:extLst>
              <a:ext uri="{FF2B5EF4-FFF2-40B4-BE49-F238E27FC236}">
                <a16:creationId xmlns:a16="http://schemas.microsoft.com/office/drawing/2014/main" id="{8EF2D7E2-B21E-4536-B262-B0B5DD99B8A8}"/>
              </a:ext>
            </a:extLst>
          </p:cNvPr>
          <p:cNvSpPr>
            <a:spLocks noGrp="1"/>
          </p:cNvSpPr>
          <p:nvPr>
            <p:ph type="sldNum" sz="quarter" idx="12"/>
          </p:nvPr>
        </p:nvSpPr>
        <p:spPr/>
        <p:txBody>
          <a:bodyPr/>
          <a:lstStyle/>
          <a:p>
            <a:fld id="{F83574EE-9722-4CBE-9BDC-AAE30AD63463}" type="slidenum">
              <a:rPr lang="en-CH" smtClean="0"/>
              <a:t>27</a:t>
            </a:fld>
            <a:endParaRPr lang="en-CH" dirty="0"/>
          </a:p>
        </p:txBody>
      </p:sp>
      <p:graphicFrame>
        <p:nvGraphicFramePr>
          <p:cNvPr id="8" name="Table 7">
            <a:extLst>
              <a:ext uri="{FF2B5EF4-FFF2-40B4-BE49-F238E27FC236}">
                <a16:creationId xmlns:a16="http://schemas.microsoft.com/office/drawing/2014/main" id="{0BE366B2-0E14-0269-06B4-7BC7B56D1A59}"/>
              </a:ext>
            </a:extLst>
          </p:cNvPr>
          <p:cNvGraphicFramePr>
            <a:graphicFrameLocks noGrp="1"/>
          </p:cNvGraphicFramePr>
          <p:nvPr>
            <p:extLst>
              <p:ext uri="{D42A27DB-BD31-4B8C-83A1-F6EECF244321}">
                <p14:modId xmlns:p14="http://schemas.microsoft.com/office/powerpoint/2010/main" val="3376493652"/>
              </p:ext>
            </p:extLst>
          </p:nvPr>
        </p:nvGraphicFramePr>
        <p:xfrm>
          <a:off x="985971" y="2206150"/>
          <a:ext cx="10218153" cy="3916023"/>
        </p:xfrm>
        <a:graphic>
          <a:graphicData uri="http://schemas.openxmlformats.org/drawingml/2006/table">
            <a:tbl>
              <a:tblPr firstRow="1" bandRow="1">
                <a:tableStyleId>{5C22544A-7EE6-4342-B048-85BDC9FD1C3A}</a:tableStyleId>
              </a:tblPr>
              <a:tblGrid>
                <a:gridCol w="3323352">
                  <a:extLst>
                    <a:ext uri="{9D8B030D-6E8A-4147-A177-3AD203B41FA5}">
                      <a16:colId xmlns:a16="http://schemas.microsoft.com/office/drawing/2014/main" val="20000"/>
                    </a:ext>
                  </a:extLst>
                </a:gridCol>
                <a:gridCol w="6894801">
                  <a:extLst>
                    <a:ext uri="{9D8B030D-6E8A-4147-A177-3AD203B41FA5}">
                      <a16:colId xmlns:a16="http://schemas.microsoft.com/office/drawing/2014/main" val="20001"/>
                    </a:ext>
                  </a:extLst>
                </a:gridCol>
              </a:tblGrid>
              <a:tr h="620937">
                <a:tc>
                  <a:txBody>
                    <a:bodyPr/>
                    <a:lstStyle/>
                    <a:p>
                      <a:pPr algn="ctr"/>
                      <a:r>
                        <a:rPr lang="fr-FR" dirty="0" err="1">
                          <a:latin typeface="Fira Sans" panose="020B0503050000020004" pitchFamily="34" charset="0"/>
                        </a:rPr>
                        <a:t>Logic</a:t>
                      </a:r>
                      <a:r>
                        <a:rPr lang="fr-FR" baseline="0" dirty="0">
                          <a:latin typeface="Fira Sans" panose="020B0503050000020004" pitchFamily="34" charset="0"/>
                        </a:rPr>
                        <a:t> Controller Types</a:t>
                      </a:r>
                      <a:endParaRPr lang="fr-FR" dirty="0">
                        <a:latin typeface="Fira Sans" panose="020B0503050000020004" pitchFamily="34" charset="0"/>
                      </a:endParaRPr>
                    </a:p>
                  </a:txBody>
                  <a:tcPr anchor="ctr"/>
                </a:tc>
                <a:tc>
                  <a:txBody>
                    <a:bodyPr/>
                    <a:lstStyle/>
                    <a:p>
                      <a:pPr algn="ctr"/>
                      <a:r>
                        <a:rPr lang="fr-FR" dirty="0">
                          <a:latin typeface="Fira Sans" panose="020B0503050000020004" pitchFamily="34" charset="0"/>
                        </a:rPr>
                        <a:t>Description</a:t>
                      </a:r>
                    </a:p>
                  </a:txBody>
                  <a:tcPr anchor="ctr"/>
                </a:tc>
                <a:extLst>
                  <a:ext uri="{0D108BD9-81ED-4DB2-BD59-A6C34878D82A}">
                    <a16:rowId xmlns:a16="http://schemas.microsoft.com/office/drawing/2014/main" val="10000"/>
                  </a:ext>
                </a:extLst>
              </a:tr>
              <a:tr h="402917">
                <a:tc>
                  <a:txBody>
                    <a:bodyPr/>
                    <a:lstStyle/>
                    <a:p>
                      <a:r>
                        <a:rPr lang="en-GB" b="0" dirty="0">
                          <a:latin typeface="Fira Sans" panose="020B0503050000020004" pitchFamily="34" charset="0"/>
                        </a:rPr>
                        <a:t>Simple Controller</a:t>
                      </a:r>
                      <a:endParaRPr lang="fr-FR" b="0" dirty="0">
                        <a:latin typeface="Fira Sans" panose="020B0503050000020004" pitchFamily="34" charset="0"/>
                      </a:endParaRPr>
                    </a:p>
                  </a:txBody>
                  <a:tcPr/>
                </a:tc>
                <a:tc>
                  <a:txBody>
                    <a:bodyPr/>
                    <a:lstStyle/>
                    <a:p>
                      <a:r>
                        <a:rPr lang="en-GB" b="0" dirty="0">
                          <a:latin typeface="Fira Sans" panose="020B0503050000020004" pitchFamily="34" charset="0"/>
                        </a:rPr>
                        <a:t>Simple Controller is just a container for grouping user requests</a:t>
                      </a:r>
                      <a:endParaRPr lang="fr-FR" b="0" dirty="0">
                        <a:latin typeface="Fira Sans" panose="020B0503050000020004" pitchFamily="34" charset="0"/>
                      </a:endParaRPr>
                    </a:p>
                  </a:txBody>
                  <a:tcPr/>
                </a:tc>
                <a:extLst>
                  <a:ext uri="{0D108BD9-81ED-4DB2-BD59-A6C34878D82A}">
                    <a16:rowId xmlns:a16="http://schemas.microsoft.com/office/drawing/2014/main" val="10001"/>
                  </a:ext>
                </a:extLst>
              </a:tr>
              <a:tr h="402917">
                <a:tc>
                  <a:txBody>
                    <a:bodyPr/>
                    <a:lstStyle/>
                    <a:p>
                      <a:r>
                        <a:rPr lang="en-GB" b="0" dirty="0">
                          <a:latin typeface="Fira Sans" panose="020B0503050000020004" pitchFamily="34" charset="0"/>
                        </a:rPr>
                        <a:t>Runtime Controller</a:t>
                      </a:r>
                      <a:endParaRPr lang="fr-FR" b="0" dirty="0">
                        <a:latin typeface="Fira Sans" panose="020B0503050000020004" pitchFamily="34" charset="0"/>
                      </a:endParaRPr>
                    </a:p>
                  </a:txBody>
                  <a:tcPr/>
                </a:tc>
                <a:tc>
                  <a:txBody>
                    <a:bodyPr/>
                    <a:lstStyle/>
                    <a:p>
                      <a:r>
                        <a:rPr lang="en-GB" b="0" dirty="0">
                          <a:latin typeface="Fira Sans" panose="020B0503050000020004" pitchFamily="34" charset="0"/>
                        </a:rPr>
                        <a:t>Controls how long its children are allowed to run</a:t>
                      </a:r>
                      <a:endParaRPr lang="fr-FR" b="0" dirty="0">
                        <a:latin typeface="Fira Sans" panose="020B0503050000020004" pitchFamily="34" charset="0"/>
                      </a:endParaRPr>
                    </a:p>
                  </a:txBody>
                  <a:tcPr/>
                </a:tc>
                <a:extLst>
                  <a:ext uri="{0D108BD9-81ED-4DB2-BD59-A6C34878D82A}">
                    <a16:rowId xmlns:a16="http://schemas.microsoft.com/office/drawing/2014/main" val="10002"/>
                  </a:ext>
                </a:extLst>
              </a:tr>
              <a:tr h="402917">
                <a:tc>
                  <a:txBody>
                    <a:bodyPr/>
                    <a:lstStyle/>
                    <a:p>
                      <a:r>
                        <a:rPr lang="en-GB" b="0" dirty="0">
                          <a:latin typeface="Fira Sans" panose="020B0503050000020004" pitchFamily="34" charset="0"/>
                        </a:rPr>
                        <a:t>Transaction Controller</a:t>
                      </a:r>
                      <a:endParaRPr lang="fr-FR" b="0" dirty="0">
                        <a:latin typeface="Fira Sans" panose="020B0503050000020004" pitchFamily="34" charset="0"/>
                      </a:endParaRPr>
                    </a:p>
                  </a:txBody>
                  <a:tcPr/>
                </a:tc>
                <a:tc>
                  <a:txBody>
                    <a:bodyPr/>
                    <a:lstStyle/>
                    <a:p>
                      <a:r>
                        <a:rPr lang="en-GB" b="0" dirty="0">
                          <a:latin typeface="Fira Sans" panose="020B0503050000020004" pitchFamily="34" charset="0"/>
                        </a:rPr>
                        <a:t>Measures the overall time taken to finish multiple test steps</a:t>
                      </a:r>
                      <a:endParaRPr lang="fr-FR" b="0" dirty="0">
                        <a:latin typeface="Fira Sans" panose="020B0503050000020004" pitchFamily="34" charset="0"/>
                      </a:endParaRPr>
                    </a:p>
                  </a:txBody>
                  <a:tcPr/>
                </a:tc>
                <a:extLst>
                  <a:ext uri="{0D108BD9-81ED-4DB2-BD59-A6C34878D82A}">
                    <a16:rowId xmlns:a16="http://schemas.microsoft.com/office/drawing/2014/main" val="10003"/>
                  </a:ext>
                </a:extLst>
              </a:tr>
              <a:tr h="695445">
                <a:tc>
                  <a:txBody>
                    <a:bodyPr/>
                    <a:lstStyle/>
                    <a:p>
                      <a:r>
                        <a:rPr lang="en-GB" b="0" dirty="0">
                          <a:latin typeface="Fira Sans" panose="020B0503050000020004" pitchFamily="34" charset="0"/>
                        </a:rPr>
                        <a:t>Loop Controller</a:t>
                      </a:r>
                      <a:endParaRPr lang="fr-FR" b="0" dirty="0">
                        <a:latin typeface="Fira Sans" panose="020B05030500000200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GB" b="0" dirty="0">
                          <a:latin typeface="Fira Sans" panose="020B0503050000020004" pitchFamily="34" charset="0"/>
                        </a:rPr>
                        <a:t>Makes the steps run a number of times (or forever)</a:t>
                      </a:r>
                    </a:p>
                  </a:txBody>
                  <a:tcPr/>
                </a:tc>
                <a:extLst>
                  <a:ext uri="{0D108BD9-81ED-4DB2-BD59-A6C34878D82A}">
                    <a16:rowId xmlns:a16="http://schemas.microsoft.com/office/drawing/2014/main" val="10004"/>
                  </a:ext>
                </a:extLst>
              </a:tr>
              <a:tr h="695445">
                <a:tc>
                  <a:txBody>
                    <a:bodyPr/>
                    <a:lstStyle/>
                    <a:p>
                      <a:r>
                        <a:rPr lang="en-GB" b="0" dirty="0">
                          <a:latin typeface="Fira Sans" panose="020B0503050000020004" pitchFamily="34" charset="0"/>
                        </a:rPr>
                        <a:t>Random Controller </a:t>
                      </a:r>
                      <a:endParaRPr lang="fr-FR" b="0" dirty="0">
                        <a:latin typeface="Fira Sans" panose="020B05030500000200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GB" b="0" dirty="0">
                          <a:latin typeface="Fira Sans" panose="020B0503050000020004" pitchFamily="34" charset="0"/>
                        </a:rPr>
                        <a:t>Makes all the user requests run in random order each time</a:t>
                      </a:r>
                    </a:p>
                  </a:txBody>
                  <a:tcPr/>
                </a:tc>
                <a:extLst>
                  <a:ext uri="{0D108BD9-81ED-4DB2-BD59-A6C34878D82A}">
                    <a16:rowId xmlns:a16="http://schemas.microsoft.com/office/drawing/2014/main" val="10005"/>
                  </a:ext>
                </a:extLst>
              </a:tr>
              <a:tr h="695445">
                <a:tc>
                  <a:txBody>
                    <a:bodyPr/>
                    <a:lstStyle/>
                    <a:p>
                      <a:r>
                        <a:rPr lang="en-GB" b="0" dirty="0">
                          <a:latin typeface="Fira Sans" panose="020B0503050000020004" pitchFamily="34" charset="0"/>
                        </a:rPr>
                        <a:t>Include Controller</a:t>
                      </a:r>
                      <a:endParaRPr lang="fr-FR" b="0" dirty="0">
                        <a:latin typeface="Fira Sans" panose="020B05030500000200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GB" b="0" dirty="0">
                          <a:latin typeface="Fira Sans" panose="020B0503050000020004" pitchFamily="34" charset="0"/>
                        </a:rPr>
                        <a:t>Designed to use an external test plan. This controller allows you to use multiple test plans in JMeter</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169724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74776" y="360000"/>
            <a:ext cx="10427400" cy="1325563"/>
          </a:xfrm>
        </p:spPr>
        <p:txBody>
          <a:bodyPr>
            <a:normAutofit/>
          </a:bodyPr>
          <a:lstStyle/>
          <a:p>
            <a:r>
              <a:rPr lang="en-GB" sz="4000" dirty="0">
                <a:latin typeface="Fira Sans" panose="020B0503050000020004"/>
              </a:rPr>
              <a:t>Pre-Processor</a:t>
            </a:r>
          </a:p>
        </p:txBody>
      </p:sp>
      <p:sp>
        <p:nvSpPr>
          <p:cNvPr id="2" name="Text Placeholder 1"/>
          <p:cNvSpPr>
            <a:spLocks noGrp="1"/>
          </p:cNvSpPr>
          <p:nvPr>
            <p:ph idx="1"/>
          </p:nvPr>
        </p:nvSpPr>
        <p:spPr>
          <a:xfrm>
            <a:off x="872874" y="1414272"/>
            <a:ext cx="5440244" cy="4942077"/>
          </a:xfrm>
          <a:solidFill>
            <a:schemeClr val="bg1"/>
          </a:solidFill>
        </p:spPr>
        <p:txBody>
          <a:bodyPr>
            <a:normAutofit/>
          </a:bodyPr>
          <a:lstStyle/>
          <a:p>
            <a:pPr marL="324000" lvl="1" indent="-252000">
              <a:spcBef>
                <a:spcPts val="1000"/>
              </a:spcBef>
              <a:spcAft>
                <a:spcPts val="1200"/>
              </a:spcAft>
              <a:buBlip>
                <a:blip r:embed="rId3"/>
              </a:buBlip>
            </a:pPr>
            <a:r>
              <a:rPr lang="en-GB" dirty="0">
                <a:latin typeface="Fira Sans" panose="020B0503050000020004" pitchFamily="34" charset="0"/>
              </a:rPr>
              <a:t> Pre-Processor is used to do some action before sending a request</a:t>
            </a:r>
          </a:p>
          <a:p>
            <a:pPr marL="324000" lvl="1" indent="-252000">
              <a:spcBef>
                <a:spcPts val="1000"/>
              </a:spcBef>
              <a:spcAft>
                <a:spcPts val="1200"/>
              </a:spcAft>
              <a:buBlip>
                <a:blip r:embed="rId3"/>
              </a:buBlip>
            </a:pPr>
            <a:r>
              <a:rPr lang="en-GB" dirty="0">
                <a:latin typeface="Fira Sans" panose="020B0503050000020004" pitchFamily="34" charset="0"/>
              </a:rPr>
              <a:t>Examples:</a:t>
            </a:r>
          </a:p>
          <a:p>
            <a:pPr marL="781200" lvl="2" indent="-252000">
              <a:spcBef>
                <a:spcPts val="1000"/>
              </a:spcBef>
              <a:spcAft>
                <a:spcPts val="1200"/>
              </a:spcAft>
              <a:buBlip>
                <a:blip r:embed="rId3"/>
              </a:buBlip>
            </a:pPr>
            <a:r>
              <a:rPr lang="en-GB" dirty="0">
                <a:latin typeface="Fira Sans" panose="020B0503050000020004" pitchFamily="34" charset="0"/>
              </a:rPr>
              <a:t> User Parameter</a:t>
            </a:r>
          </a:p>
          <a:p>
            <a:pPr marL="781200" lvl="2" indent="-252000">
              <a:spcBef>
                <a:spcPts val="1000"/>
              </a:spcBef>
              <a:spcAft>
                <a:spcPts val="1200"/>
              </a:spcAft>
              <a:buBlip>
                <a:blip r:embed="rId3"/>
              </a:buBlip>
            </a:pPr>
            <a:r>
              <a:rPr lang="en-GB" dirty="0">
                <a:latin typeface="Fira Sans" panose="020B0503050000020004" pitchFamily="34" charset="0"/>
              </a:rPr>
              <a:t> JSR223 / BeanShell</a:t>
            </a:r>
          </a:p>
          <a:p>
            <a:pPr marL="781200" lvl="2" indent="-252000">
              <a:spcBef>
                <a:spcPts val="1000"/>
              </a:spcBef>
              <a:spcAft>
                <a:spcPts val="1200"/>
              </a:spcAft>
              <a:buBlip>
                <a:blip r:embed="rId3"/>
              </a:buBlip>
            </a:pPr>
            <a:r>
              <a:rPr lang="en-GB" dirty="0">
                <a:latin typeface="Fira Sans" panose="020B0503050000020004" pitchFamily="34" charset="0"/>
              </a:rPr>
              <a:t> JDBC Query</a:t>
            </a:r>
          </a:p>
          <a:p>
            <a:pPr marL="324000" lvl="1" indent="-252000">
              <a:spcBef>
                <a:spcPts val="1000"/>
              </a:spcBef>
              <a:spcAft>
                <a:spcPts val="1200"/>
              </a:spcAft>
              <a:buBlip>
                <a:blip r:embed="rId3"/>
              </a:buBlip>
            </a:pPr>
            <a:endParaRPr lang="en-GB" dirty="0">
              <a:latin typeface="Fira Sans" panose="020B0503050000020004" pitchFamily="34" charset="0"/>
            </a:endParaRPr>
          </a:p>
        </p:txBody>
      </p:sp>
      <p:sp>
        <p:nvSpPr>
          <p:cNvPr id="4" name="Footer Placeholder 3">
            <a:extLst>
              <a:ext uri="{FF2B5EF4-FFF2-40B4-BE49-F238E27FC236}">
                <a16:creationId xmlns:a16="http://schemas.microsoft.com/office/drawing/2014/main" id="{E02E268E-36B4-471A-ABE0-2988D9A7F3EF}"/>
              </a:ext>
            </a:extLst>
          </p:cNvPr>
          <p:cNvSpPr>
            <a:spLocks noGrp="1"/>
          </p:cNvSpPr>
          <p:nvPr>
            <p:ph type="ftr" sz="quarter" idx="11"/>
          </p:nvPr>
        </p:nvSpPr>
        <p:spPr/>
        <p:txBody>
          <a:bodyPr/>
          <a:lstStyle/>
          <a:p>
            <a:r>
              <a:rPr lang="en-GB"/>
              <a:t>Introduction to JMeter</a:t>
            </a:r>
            <a:endParaRPr lang="en-CH" dirty="0"/>
          </a:p>
        </p:txBody>
      </p:sp>
      <p:sp>
        <p:nvSpPr>
          <p:cNvPr id="5" name="Slide Number Placeholder 4">
            <a:extLst>
              <a:ext uri="{FF2B5EF4-FFF2-40B4-BE49-F238E27FC236}">
                <a16:creationId xmlns:a16="http://schemas.microsoft.com/office/drawing/2014/main" id="{8EF2D7E2-B21E-4536-B262-B0B5DD99B8A8}"/>
              </a:ext>
            </a:extLst>
          </p:cNvPr>
          <p:cNvSpPr>
            <a:spLocks noGrp="1"/>
          </p:cNvSpPr>
          <p:nvPr>
            <p:ph type="sldNum" sz="quarter" idx="12"/>
          </p:nvPr>
        </p:nvSpPr>
        <p:spPr/>
        <p:txBody>
          <a:bodyPr/>
          <a:lstStyle/>
          <a:p>
            <a:fld id="{F83574EE-9722-4CBE-9BDC-AAE30AD63463}" type="slidenum">
              <a:rPr lang="en-CH" smtClean="0"/>
              <a:t>28</a:t>
            </a:fld>
            <a:endParaRPr lang="en-CH" dirty="0"/>
          </a:p>
        </p:txBody>
      </p:sp>
      <p:pic>
        <p:nvPicPr>
          <p:cNvPr id="7" name="Picture 6">
            <a:extLst>
              <a:ext uri="{FF2B5EF4-FFF2-40B4-BE49-F238E27FC236}">
                <a16:creationId xmlns:a16="http://schemas.microsoft.com/office/drawing/2014/main" id="{29D700C2-EEE1-F278-C79C-DA1DD7A7D75C}"/>
              </a:ext>
            </a:extLst>
          </p:cNvPr>
          <p:cNvPicPr>
            <a:picLocks noChangeAspect="1"/>
          </p:cNvPicPr>
          <p:nvPr/>
        </p:nvPicPr>
        <p:blipFill>
          <a:blip r:embed="rId4"/>
          <a:stretch>
            <a:fillRect/>
          </a:stretch>
        </p:blipFill>
        <p:spPr>
          <a:xfrm>
            <a:off x="5850732" y="2497873"/>
            <a:ext cx="5468394" cy="3373360"/>
          </a:xfrm>
          <a:prstGeom prst="rect">
            <a:avLst/>
          </a:prstGeom>
        </p:spPr>
      </p:pic>
    </p:spTree>
    <p:extLst>
      <p:ext uri="{BB962C8B-B14F-4D97-AF65-F5344CB8AC3E}">
        <p14:creationId xmlns:p14="http://schemas.microsoft.com/office/powerpoint/2010/main" val="22710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74776" y="360000"/>
            <a:ext cx="10427400" cy="1325563"/>
          </a:xfrm>
        </p:spPr>
        <p:txBody>
          <a:bodyPr>
            <a:normAutofit/>
          </a:bodyPr>
          <a:lstStyle/>
          <a:p>
            <a:r>
              <a:rPr lang="en-GB" sz="4000" dirty="0">
                <a:latin typeface="Fira Sans" panose="020B0503050000020004"/>
              </a:rPr>
              <a:t>Post-Processor</a:t>
            </a:r>
          </a:p>
        </p:txBody>
      </p:sp>
      <p:sp>
        <p:nvSpPr>
          <p:cNvPr id="2" name="Text Placeholder 1"/>
          <p:cNvSpPr>
            <a:spLocks noGrp="1"/>
          </p:cNvSpPr>
          <p:nvPr>
            <p:ph idx="1"/>
          </p:nvPr>
        </p:nvSpPr>
        <p:spPr>
          <a:xfrm>
            <a:off x="872874" y="1414272"/>
            <a:ext cx="5440244" cy="4942077"/>
          </a:xfrm>
          <a:solidFill>
            <a:schemeClr val="bg1"/>
          </a:solidFill>
        </p:spPr>
        <p:txBody>
          <a:bodyPr>
            <a:normAutofit/>
          </a:bodyPr>
          <a:lstStyle/>
          <a:p>
            <a:pPr marL="324000" lvl="1" indent="-252000">
              <a:spcBef>
                <a:spcPts val="1000"/>
              </a:spcBef>
              <a:spcAft>
                <a:spcPts val="1200"/>
              </a:spcAft>
              <a:buBlip>
                <a:blip r:embed="rId3"/>
              </a:buBlip>
            </a:pPr>
            <a:r>
              <a:rPr lang="en-GB" dirty="0">
                <a:latin typeface="Fira Sans" panose="020B0503050000020004" pitchFamily="34" charset="0"/>
              </a:rPr>
              <a:t>Post-Processor is used to take some action after making a request</a:t>
            </a:r>
          </a:p>
          <a:p>
            <a:pPr marL="324000" lvl="1" indent="-252000">
              <a:spcBef>
                <a:spcPts val="1000"/>
              </a:spcBef>
              <a:spcAft>
                <a:spcPts val="1200"/>
              </a:spcAft>
              <a:buBlip>
                <a:blip r:embed="rId3"/>
              </a:buBlip>
            </a:pPr>
            <a:r>
              <a:rPr lang="en-GB" dirty="0">
                <a:latin typeface="Fira Sans" panose="020B0503050000020004" pitchFamily="34" charset="0"/>
              </a:rPr>
              <a:t>There are several types of post-processor:</a:t>
            </a:r>
          </a:p>
          <a:p>
            <a:pPr marL="781200" lvl="2" indent="-252000">
              <a:spcBef>
                <a:spcPts val="1000"/>
              </a:spcBef>
              <a:spcAft>
                <a:spcPts val="1200"/>
              </a:spcAft>
              <a:buBlip>
                <a:blip r:embed="rId3"/>
              </a:buBlip>
            </a:pPr>
            <a:r>
              <a:rPr lang="en-GB" dirty="0">
                <a:latin typeface="Fira Sans" panose="020B0503050000020004" pitchFamily="34" charset="0"/>
              </a:rPr>
              <a:t> Extractor - JSON/ XPath/ CSS / Regex</a:t>
            </a:r>
          </a:p>
          <a:p>
            <a:pPr marL="1238400" lvl="3" indent="-252000">
              <a:spcBef>
                <a:spcPts val="1000"/>
              </a:spcBef>
              <a:spcAft>
                <a:spcPts val="1200"/>
              </a:spcAft>
              <a:buBlip>
                <a:blip r:embed="rId3"/>
              </a:buBlip>
            </a:pPr>
            <a:r>
              <a:rPr lang="en-GB" dirty="0">
                <a:latin typeface="Fira Sans" panose="020B0503050000020004" pitchFamily="34" charset="0"/>
              </a:rPr>
              <a:t> Regular Expression Extractor is used to extract a string from the response (typically to make a script correlation)</a:t>
            </a:r>
          </a:p>
          <a:p>
            <a:pPr marL="781200" lvl="2" indent="-252000">
              <a:spcBef>
                <a:spcPts val="1000"/>
              </a:spcBef>
              <a:spcAft>
                <a:spcPts val="1200"/>
              </a:spcAft>
              <a:buBlip>
                <a:blip r:embed="rId3"/>
              </a:buBlip>
            </a:pPr>
            <a:r>
              <a:rPr lang="en-GB" dirty="0">
                <a:latin typeface="Fira Sans" panose="020B0503050000020004" pitchFamily="34" charset="0"/>
              </a:rPr>
              <a:t> Coded – JSR223 / BeanShell</a:t>
            </a:r>
          </a:p>
          <a:p>
            <a:pPr marL="781200" lvl="2" indent="-252000">
              <a:spcBef>
                <a:spcPts val="1000"/>
              </a:spcBef>
              <a:spcAft>
                <a:spcPts val="1200"/>
              </a:spcAft>
              <a:buBlip>
                <a:blip r:embed="rId3"/>
              </a:buBlip>
            </a:pPr>
            <a:r>
              <a:rPr lang="en-GB" dirty="0">
                <a:latin typeface="Fira Sans" panose="020B0503050000020004" pitchFamily="34" charset="0"/>
              </a:rPr>
              <a:t> Script Flow – Debug, Action</a:t>
            </a:r>
          </a:p>
          <a:p>
            <a:pPr marL="324000" lvl="1" indent="-252000">
              <a:spcBef>
                <a:spcPts val="1000"/>
              </a:spcBef>
              <a:spcAft>
                <a:spcPts val="1200"/>
              </a:spcAft>
              <a:buBlip>
                <a:blip r:embed="rId3"/>
              </a:buBlip>
            </a:pPr>
            <a:endParaRPr lang="en-GB" dirty="0">
              <a:latin typeface="Fira Sans" panose="020B0503050000020004" pitchFamily="34" charset="0"/>
            </a:endParaRPr>
          </a:p>
        </p:txBody>
      </p:sp>
      <p:sp>
        <p:nvSpPr>
          <p:cNvPr id="4" name="Footer Placeholder 3">
            <a:extLst>
              <a:ext uri="{FF2B5EF4-FFF2-40B4-BE49-F238E27FC236}">
                <a16:creationId xmlns:a16="http://schemas.microsoft.com/office/drawing/2014/main" id="{E02E268E-36B4-471A-ABE0-2988D9A7F3EF}"/>
              </a:ext>
            </a:extLst>
          </p:cNvPr>
          <p:cNvSpPr>
            <a:spLocks noGrp="1"/>
          </p:cNvSpPr>
          <p:nvPr>
            <p:ph type="ftr" sz="quarter" idx="11"/>
          </p:nvPr>
        </p:nvSpPr>
        <p:spPr/>
        <p:txBody>
          <a:bodyPr/>
          <a:lstStyle/>
          <a:p>
            <a:r>
              <a:rPr lang="en-GB"/>
              <a:t>Introduction to JMeter</a:t>
            </a:r>
            <a:endParaRPr lang="en-CH" dirty="0"/>
          </a:p>
        </p:txBody>
      </p:sp>
      <p:sp>
        <p:nvSpPr>
          <p:cNvPr id="5" name="Slide Number Placeholder 4">
            <a:extLst>
              <a:ext uri="{FF2B5EF4-FFF2-40B4-BE49-F238E27FC236}">
                <a16:creationId xmlns:a16="http://schemas.microsoft.com/office/drawing/2014/main" id="{8EF2D7E2-B21E-4536-B262-B0B5DD99B8A8}"/>
              </a:ext>
            </a:extLst>
          </p:cNvPr>
          <p:cNvSpPr>
            <a:spLocks noGrp="1"/>
          </p:cNvSpPr>
          <p:nvPr>
            <p:ph type="sldNum" sz="quarter" idx="12"/>
          </p:nvPr>
        </p:nvSpPr>
        <p:spPr/>
        <p:txBody>
          <a:bodyPr/>
          <a:lstStyle/>
          <a:p>
            <a:fld id="{F83574EE-9722-4CBE-9BDC-AAE30AD63463}" type="slidenum">
              <a:rPr lang="en-CH" smtClean="0"/>
              <a:t>29</a:t>
            </a:fld>
            <a:endParaRPr lang="en-CH" dirty="0"/>
          </a:p>
        </p:txBody>
      </p:sp>
      <p:pic>
        <p:nvPicPr>
          <p:cNvPr id="7" name="Picture 2">
            <a:extLst>
              <a:ext uri="{FF2B5EF4-FFF2-40B4-BE49-F238E27FC236}">
                <a16:creationId xmlns:a16="http://schemas.microsoft.com/office/drawing/2014/main" id="{27A5AE21-81CD-CB5A-8F25-14C71F6A00E5}"/>
              </a:ext>
            </a:extLst>
          </p:cNvPr>
          <p:cNvPicPr>
            <a:picLocks noChangeAspect="1" noChangeArrowheads="1"/>
          </p:cNvPicPr>
          <p:nvPr/>
        </p:nvPicPr>
        <p:blipFill>
          <a:blip r:embed="rId4" cstate="print"/>
          <a:srcRect/>
          <a:stretch>
            <a:fillRect/>
          </a:stretch>
        </p:blipFill>
        <p:spPr bwMode="auto">
          <a:xfrm>
            <a:off x="6347792" y="2403227"/>
            <a:ext cx="5554431" cy="2964165"/>
          </a:xfrm>
          <a:prstGeom prst="rect">
            <a:avLst/>
          </a:prstGeom>
          <a:noFill/>
          <a:ln w="9525">
            <a:noFill/>
            <a:miter lim="800000"/>
            <a:headEnd/>
            <a:tailEnd/>
          </a:ln>
          <a:effectLst/>
        </p:spPr>
      </p:pic>
    </p:spTree>
    <p:extLst>
      <p:ext uri="{BB962C8B-B14F-4D97-AF65-F5344CB8AC3E}">
        <p14:creationId xmlns:p14="http://schemas.microsoft.com/office/powerpoint/2010/main" val="1522543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3C70-5332-4DF3-86DA-C3693169E9F3}"/>
              </a:ext>
            </a:extLst>
          </p:cNvPr>
          <p:cNvSpPr>
            <a:spLocks noGrp="1"/>
          </p:cNvSpPr>
          <p:nvPr>
            <p:ph type="title"/>
          </p:nvPr>
        </p:nvSpPr>
        <p:spPr>
          <a:xfrm>
            <a:off x="7032397" y="822736"/>
            <a:ext cx="4062952" cy="1602557"/>
          </a:xfrm>
        </p:spPr>
        <p:txBody>
          <a:bodyPr>
            <a:normAutofit/>
          </a:bodyPr>
          <a:lstStyle/>
          <a:p>
            <a:r>
              <a:rPr lang="en-GB" sz="4000" b="1" dirty="0"/>
              <a:t>JMeter Overview</a:t>
            </a:r>
            <a:endParaRPr lang="en-CH" sz="4000" b="1" dirty="0"/>
          </a:p>
        </p:txBody>
      </p:sp>
      <p:sp>
        <p:nvSpPr>
          <p:cNvPr id="3" name="Text Placeholder 2">
            <a:extLst>
              <a:ext uri="{FF2B5EF4-FFF2-40B4-BE49-F238E27FC236}">
                <a16:creationId xmlns:a16="http://schemas.microsoft.com/office/drawing/2014/main" id="{1A2E8CF9-60A0-4713-AF9D-F77C923B13CD}"/>
              </a:ext>
            </a:extLst>
          </p:cNvPr>
          <p:cNvSpPr>
            <a:spLocks noGrp="1"/>
          </p:cNvSpPr>
          <p:nvPr>
            <p:ph type="body" sz="half" idx="2"/>
          </p:nvPr>
        </p:nvSpPr>
        <p:spPr/>
        <p:txBody>
          <a:bodyPr/>
          <a:lstStyle/>
          <a:p>
            <a:endParaRPr lang="en-CH" dirty="0"/>
          </a:p>
        </p:txBody>
      </p:sp>
      <p:sp>
        <p:nvSpPr>
          <p:cNvPr id="4" name="Content Placeholder 3">
            <a:extLst>
              <a:ext uri="{FF2B5EF4-FFF2-40B4-BE49-F238E27FC236}">
                <a16:creationId xmlns:a16="http://schemas.microsoft.com/office/drawing/2014/main" id="{405D4661-EB59-472B-8811-5D8C5CD3A044}"/>
              </a:ext>
            </a:extLst>
          </p:cNvPr>
          <p:cNvSpPr>
            <a:spLocks noGrp="1"/>
          </p:cNvSpPr>
          <p:nvPr>
            <p:ph sz="quarter" idx="14"/>
          </p:nvPr>
        </p:nvSpPr>
        <p:spPr/>
        <p:txBody>
          <a:bodyPr/>
          <a:lstStyle/>
          <a:p>
            <a:endParaRPr lang="en-CH" dirty="0"/>
          </a:p>
        </p:txBody>
      </p:sp>
      <p:sp>
        <p:nvSpPr>
          <p:cNvPr id="5" name="Footer Placeholder 4">
            <a:extLst>
              <a:ext uri="{FF2B5EF4-FFF2-40B4-BE49-F238E27FC236}">
                <a16:creationId xmlns:a16="http://schemas.microsoft.com/office/drawing/2014/main" id="{23ED69C8-8985-4D2B-8E2C-204F3C97DC7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Introduction to JMeter</a:t>
            </a:r>
            <a:endParaRPr kumimoji="0" lang="en-CH"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892BACF-E798-4287-B8DA-B7F37DA78A8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3574EE-9722-4CBE-9BDC-AAE30AD63463}" type="slidenum">
              <a:rPr kumimoji="0" lang="en-CH"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CH"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B13373AF-8975-45A6-AC14-39F3087A0246}"/>
              </a:ext>
            </a:extLst>
          </p:cNvPr>
          <p:cNvPicPr>
            <a:picLocks noChangeAspect="1"/>
          </p:cNvPicPr>
          <p:nvPr/>
        </p:nvPicPr>
        <p:blipFill>
          <a:blip r:embed="rId2"/>
          <a:stretch>
            <a:fillRect/>
          </a:stretch>
        </p:blipFill>
        <p:spPr>
          <a:xfrm>
            <a:off x="966644" y="1497549"/>
            <a:ext cx="4162709" cy="3862902"/>
          </a:xfrm>
          <a:prstGeom prst="rect">
            <a:avLst/>
          </a:prstGeom>
        </p:spPr>
      </p:pic>
      <p:pic>
        <p:nvPicPr>
          <p:cNvPr id="9" name="Picture 8">
            <a:extLst>
              <a:ext uri="{FF2B5EF4-FFF2-40B4-BE49-F238E27FC236}">
                <a16:creationId xmlns:a16="http://schemas.microsoft.com/office/drawing/2014/main" id="{202A6805-E350-B58D-AEA8-40B71A2AA08A}"/>
              </a:ext>
            </a:extLst>
          </p:cNvPr>
          <p:cNvPicPr>
            <a:picLocks noChangeAspect="1"/>
          </p:cNvPicPr>
          <p:nvPr/>
        </p:nvPicPr>
        <p:blipFill>
          <a:blip r:embed="rId3"/>
          <a:stretch>
            <a:fillRect/>
          </a:stretch>
        </p:blipFill>
        <p:spPr>
          <a:xfrm>
            <a:off x="7396103" y="2911288"/>
            <a:ext cx="2944487" cy="1035424"/>
          </a:xfrm>
          <a:prstGeom prst="rect">
            <a:avLst/>
          </a:prstGeom>
        </p:spPr>
      </p:pic>
    </p:spTree>
    <p:extLst>
      <p:ext uri="{BB962C8B-B14F-4D97-AF65-F5344CB8AC3E}">
        <p14:creationId xmlns:p14="http://schemas.microsoft.com/office/powerpoint/2010/main" val="19972289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74776" y="360000"/>
            <a:ext cx="10427400" cy="1325563"/>
          </a:xfrm>
        </p:spPr>
        <p:txBody>
          <a:bodyPr>
            <a:normAutofit/>
          </a:bodyPr>
          <a:lstStyle/>
          <a:p>
            <a:r>
              <a:rPr lang="en-GB" sz="4000" dirty="0">
                <a:latin typeface="Fira Sans" panose="020B0503050000020004"/>
              </a:rPr>
              <a:t>Configuration elements</a:t>
            </a:r>
          </a:p>
        </p:txBody>
      </p:sp>
      <p:sp>
        <p:nvSpPr>
          <p:cNvPr id="2" name="Text Placeholder 1"/>
          <p:cNvSpPr>
            <a:spLocks noGrp="1"/>
          </p:cNvSpPr>
          <p:nvPr>
            <p:ph idx="1"/>
          </p:nvPr>
        </p:nvSpPr>
        <p:spPr>
          <a:xfrm>
            <a:off x="872873" y="1414272"/>
            <a:ext cx="4575427" cy="4762691"/>
          </a:xfrm>
          <a:solidFill>
            <a:schemeClr val="bg1"/>
          </a:solidFill>
        </p:spPr>
        <p:txBody>
          <a:bodyPr>
            <a:normAutofit fontScale="85000" lnSpcReduction="20000"/>
          </a:bodyPr>
          <a:lstStyle/>
          <a:p>
            <a:pPr marL="324000" lvl="1" indent="-252000">
              <a:spcBef>
                <a:spcPts val="1000"/>
              </a:spcBef>
              <a:spcAft>
                <a:spcPts val="1200"/>
              </a:spcAft>
              <a:buBlip>
                <a:blip r:embed="rId3"/>
              </a:buBlip>
            </a:pPr>
            <a:r>
              <a:rPr lang="en-GB" dirty="0">
                <a:latin typeface="Fira Sans" panose="020B0503050000020004" pitchFamily="34" charset="0"/>
              </a:rPr>
              <a:t>Set up defaults and variables for later use by samplers</a:t>
            </a:r>
          </a:p>
          <a:p>
            <a:pPr marL="324000" lvl="1" indent="-252000">
              <a:spcBef>
                <a:spcPts val="1000"/>
              </a:spcBef>
              <a:spcAft>
                <a:spcPts val="1200"/>
              </a:spcAft>
              <a:buBlip>
                <a:blip r:embed="rId3"/>
              </a:buBlip>
            </a:pPr>
            <a:r>
              <a:rPr lang="en-GB" b="1" dirty="0">
                <a:latin typeface="Fira Sans" panose="020B0503050000020004" pitchFamily="34" charset="0"/>
              </a:rPr>
              <a:t>HTTP Default Request:</a:t>
            </a:r>
            <a:r>
              <a:rPr lang="en-GB" dirty="0">
                <a:latin typeface="Fira Sans" panose="020B0503050000020004" pitchFamily="34" charset="0"/>
              </a:rPr>
              <a:t> element that sets default values that your HTTP Request controllers use.</a:t>
            </a:r>
          </a:p>
          <a:p>
            <a:pPr marL="324000" lvl="1" indent="-252000">
              <a:spcBef>
                <a:spcPts val="1000"/>
              </a:spcBef>
              <a:spcAft>
                <a:spcPts val="1200"/>
              </a:spcAft>
              <a:buBlip>
                <a:blip r:embed="rId3"/>
              </a:buBlip>
            </a:pPr>
            <a:r>
              <a:rPr lang="en-GB" b="1" dirty="0">
                <a:latin typeface="Fira Sans" panose="020B0503050000020004" pitchFamily="34" charset="0"/>
              </a:rPr>
              <a:t>HTTP Cookie Manager: </a:t>
            </a:r>
            <a:r>
              <a:rPr lang="en-GB" dirty="0">
                <a:latin typeface="Fira Sans" panose="020B0503050000020004" pitchFamily="34" charset="0"/>
              </a:rPr>
              <a:t>automatically stores cookie and uses it for all future requests to that particular web site.</a:t>
            </a:r>
          </a:p>
          <a:p>
            <a:pPr marL="324000" lvl="1" indent="-252000">
              <a:spcBef>
                <a:spcPts val="1000"/>
              </a:spcBef>
              <a:spcAft>
                <a:spcPts val="1200"/>
              </a:spcAft>
              <a:buBlip>
                <a:blip r:embed="rId3"/>
              </a:buBlip>
            </a:pPr>
            <a:r>
              <a:rPr lang="en-GB" b="1" dirty="0">
                <a:latin typeface="Fira Sans" panose="020B0503050000020004" pitchFamily="34" charset="0"/>
              </a:rPr>
              <a:t>HTTP Cache Manager: </a:t>
            </a:r>
            <a:r>
              <a:rPr lang="en-GB" dirty="0">
                <a:latin typeface="Fira Sans" panose="020B0503050000020004" pitchFamily="34" charset="0"/>
              </a:rPr>
              <a:t>element that manages the static resources cached </a:t>
            </a:r>
          </a:p>
          <a:p>
            <a:pPr marL="324000" lvl="1" indent="-252000">
              <a:spcBef>
                <a:spcPts val="1000"/>
              </a:spcBef>
              <a:spcAft>
                <a:spcPts val="1200"/>
              </a:spcAft>
              <a:buBlip>
                <a:blip r:embed="rId3"/>
              </a:buBlip>
            </a:pPr>
            <a:r>
              <a:rPr lang="en-GB" b="1" dirty="0">
                <a:latin typeface="Fira Sans" panose="020B0503050000020004" pitchFamily="34" charset="0"/>
              </a:rPr>
              <a:t>CSV Data Set Config:  </a:t>
            </a:r>
            <a:r>
              <a:rPr lang="en-GB" dirty="0">
                <a:latin typeface="Fira Sans" panose="020B0503050000020004" pitchFamily="34" charset="0"/>
              </a:rPr>
              <a:t>element that allows you to read different parameters from that text file</a:t>
            </a:r>
          </a:p>
        </p:txBody>
      </p:sp>
      <p:sp>
        <p:nvSpPr>
          <p:cNvPr id="4" name="Footer Placeholder 3">
            <a:extLst>
              <a:ext uri="{FF2B5EF4-FFF2-40B4-BE49-F238E27FC236}">
                <a16:creationId xmlns:a16="http://schemas.microsoft.com/office/drawing/2014/main" id="{E02E268E-36B4-471A-ABE0-2988D9A7F3EF}"/>
              </a:ext>
            </a:extLst>
          </p:cNvPr>
          <p:cNvSpPr>
            <a:spLocks noGrp="1"/>
          </p:cNvSpPr>
          <p:nvPr>
            <p:ph type="ftr" sz="quarter" idx="11"/>
          </p:nvPr>
        </p:nvSpPr>
        <p:spPr/>
        <p:txBody>
          <a:bodyPr/>
          <a:lstStyle/>
          <a:p>
            <a:r>
              <a:rPr lang="en-GB"/>
              <a:t>Introduction to JMeter</a:t>
            </a:r>
            <a:endParaRPr lang="en-CH" dirty="0"/>
          </a:p>
        </p:txBody>
      </p:sp>
      <p:sp>
        <p:nvSpPr>
          <p:cNvPr id="5" name="Slide Number Placeholder 4">
            <a:extLst>
              <a:ext uri="{FF2B5EF4-FFF2-40B4-BE49-F238E27FC236}">
                <a16:creationId xmlns:a16="http://schemas.microsoft.com/office/drawing/2014/main" id="{8EF2D7E2-B21E-4536-B262-B0B5DD99B8A8}"/>
              </a:ext>
            </a:extLst>
          </p:cNvPr>
          <p:cNvSpPr>
            <a:spLocks noGrp="1"/>
          </p:cNvSpPr>
          <p:nvPr>
            <p:ph type="sldNum" sz="quarter" idx="12"/>
          </p:nvPr>
        </p:nvSpPr>
        <p:spPr/>
        <p:txBody>
          <a:bodyPr/>
          <a:lstStyle/>
          <a:p>
            <a:fld id="{F83574EE-9722-4CBE-9BDC-AAE30AD63463}" type="slidenum">
              <a:rPr lang="en-CH" smtClean="0"/>
              <a:t>30</a:t>
            </a:fld>
            <a:endParaRPr lang="en-CH" dirty="0"/>
          </a:p>
        </p:txBody>
      </p:sp>
      <p:pic>
        <p:nvPicPr>
          <p:cNvPr id="7" name="Picture 2">
            <a:extLst>
              <a:ext uri="{FF2B5EF4-FFF2-40B4-BE49-F238E27FC236}">
                <a16:creationId xmlns:a16="http://schemas.microsoft.com/office/drawing/2014/main" id="{B8514FC6-1CC2-1C34-B058-BF60578C792B}"/>
              </a:ext>
            </a:extLst>
          </p:cNvPr>
          <p:cNvPicPr>
            <a:picLocks noChangeAspect="1" noChangeArrowheads="1"/>
          </p:cNvPicPr>
          <p:nvPr/>
        </p:nvPicPr>
        <p:blipFill>
          <a:blip r:embed="rId4" cstate="print"/>
          <a:srcRect/>
          <a:stretch>
            <a:fillRect/>
          </a:stretch>
        </p:blipFill>
        <p:spPr bwMode="auto">
          <a:xfrm>
            <a:off x="5949428" y="1414271"/>
            <a:ext cx="5834812" cy="4762691"/>
          </a:xfrm>
          <a:prstGeom prst="rect">
            <a:avLst/>
          </a:prstGeom>
          <a:noFill/>
          <a:ln w="9525">
            <a:noFill/>
            <a:miter lim="800000"/>
            <a:headEnd/>
            <a:tailEnd/>
          </a:ln>
          <a:effectLst/>
        </p:spPr>
      </p:pic>
    </p:spTree>
    <p:extLst>
      <p:ext uri="{BB962C8B-B14F-4D97-AF65-F5344CB8AC3E}">
        <p14:creationId xmlns:p14="http://schemas.microsoft.com/office/powerpoint/2010/main" val="2004980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3C70-5332-4DF3-86DA-C3693169E9F3}"/>
              </a:ext>
            </a:extLst>
          </p:cNvPr>
          <p:cNvSpPr>
            <a:spLocks noGrp="1"/>
          </p:cNvSpPr>
          <p:nvPr>
            <p:ph type="title"/>
          </p:nvPr>
        </p:nvSpPr>
        <p:spPr>
          <a:xfrm>
            <a:off x="7032397" y="822736"/>
            <a:ext cx="4062952" cy="1602557"/>
          </a:xfrm>
        </p:spPr>
        <p:txBody>
          <a:bodyPr>
            <a:normAutofit/>
          </a:bodyPr>
          <a:lstStyle/>
          <a:p>
            <a:r>
              <a:rPr lang="en-GB" sz="4000" b="1" dirty="0"/>
              <a:t>Scripting Demo</a:t>
            </a:r>
            <a:endParaRPr lang="en-CH" sz="4000" b="1" dirty="0"/>
          </a:p>
        </p:txBody>
      </p:sp>
      <p:sp>
        <p:nvSpPr>
          <p:cNvPr id="3" name="Text Placeholder 2">
            <a:extLst>
              <a:ext uri="{FF2B5EF4-FFF2-40B4-BE49-F238E27FC236}">
                <a16:creationId xmlns:a16="http://schemas.microsoft.com/office/drawing/2014/main" id="{1A2E8CF9-60A0-4713-AF9D-F77C923B13CD}"/>
              </a:ext>
            </a:extLst>
          </p:cNvPr>
          <p:cNvSpPr>
            <a:spLocks noGrp="1"/>
          </p:cNvSpPr>
          <p:nvPr>
            <p:ph type="body" sz="half" idx="2"/>
          </p:nvPr>
        </p:nvSpPr>
        <p:spPr/>
        <p:txBody>
          <a:bodyPr/>
          <a:lstStyle/>
          <a:p>
            <a:endParaRPr lang="en-CH" dirty="0"/>
          </a:p>
        </p:txBody>
      </p:sp>
      <p:sp>
        <p:nvSpPr>
          <p:cNvPr id="4" name="Content Placeholder 3">
            <a:extLst>
              <a:ext uri="{FF2B5EF4-FFF2-40B4-BE49-F238E27FC236}">
                <a16:creationId xmlns:a16="http://schemas.microsoft.com/office/drawing/2014/main" id="{405D4661-EB59-472B-8811-5D8C5CD3A044}"/>
              </a:ext>
            </a:extLst>
          </p:cNvPr>
          <p:cNvSpPr>
            <a:spLocks noGrp="1"/>
          </p:cNvSpPr>
          <p:nvPr>
            <p:ph sz="quarter" idx="14"/>
          </p:nvPr>
        </p:nvSpPr>
        <p:spPr/>
        <p:txBody>
          <a:bodyPr/>
          <a:lstStyle/>
          <a:p>
            <a:endParaRPr lang="en-CH" dirty="0"/>
          </a:p>
        </p:txBody>
      </p:sp>
      <p:sp>
        <p:nvSpPr>
          <p:cNvPr id="5" name="Footer Placeholder 4">
            <a:extLst>
              <a:ext uri="{FF2B5EF4-FFF2-40B4-BE49-F238E27FC236}">
                <a16:creationId xmlns:a16="http://schemas.microsoft.com/office/drawing/2014/main" id="{23ED69C8-8985-4D2B-8E2C-204F3C97DC7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Introduction to JMeter</a:t>
            </a:r>
            <a:endParaRPr kumimoji="0" lang="en-CH"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892BACF-E798-4287-B8DA-B7F37DA78A8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3574EE-9722-4CBE-9BDC-AAE30AD63463}" type="slidenum">
              <a:rPr kumimoji="0" lang="en-CH"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CH"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B13373AF-8975-45A6-AC14-39F3087A0246}"/>
              </a:ext>
            </a:extLst>
          </p:cNvPr>
          <p:cNvPicPr>
            <a:picLocks noChangeAspect="1"/>
          </p:cNvPicPr>
          <p:nvPr/>
        </p:nvPicPr>
        <p:blipFill>
          <a:blip r:embed="rId2"/>
          <a:stretch>
            <a:fillRect/>
          </a:stretch>
        </p:blipFill>
        <p:spPr>
          <a:xfrm>
            <a:off x="966644" y="1497549"/>
            <a:ext cx="4162709" cy="3862902"/>
          </a:xfrm>
          <a:prstGeom prst="rect">
            <a:avLst/>
          </a:prstGeom>
        </p:spPr>
      </p:pic>
      <p:pic>
        <p:nvPicPr>
          <p:cNvPr id="9" name="Picture 8">
            <a:extLst>
              <a:ext uri="{FF2B5EF4-FFF2-40B4-BE49-F238E27FC236}">
                <a16:creationId xmlns:a16="http://schemas.microsoft.com/office/drawing/2014/main" id="{202A6805-E350-B58D-AEA8-40B71A2AA08A}"/>
              </a:ext>
            </a:extLst>
          </p:cNvPr>
          <p:cNvPicPr>
            <a:picLocks noChangeAspect="1"/>
          </p:cNvPicPr>
          <p:nvPr/>
        </p:nvPicPr>
        <p:blipFill>
          <a:blip r:embed="rId3"/>
          <a:stretch>
            <a:fillRect/>
          </a:stretch>
        </p:blipFill>
        <p:spPr>
          <a:xfrm>
            <a:off x="7396103" y="2911288"/>
            <a:ext cx="2944487" cy="1035424"/>
          </a:xfrm>
          <a:prstGeom prst="rect">
            <a:avLst/>
          </a:prstGeom>
        </p:spPr>
      </p:pic>
    </p:spTree>
    <p:extLst>
      <p:ext uri="{BB962C8B-B14F-4D97-AF65-F5344CB8AC3E}">
        <p14:creationId xmlns:p14="http://schemas.microsoft.com/office/powerpoint/2010/main" val="3121153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74776" y="360000"/>
            <a:ext cx="10427400" cy="1325563"/>
          </a:xfrm>
        </p:spPr>
        <p:txBody>
          <a:bodyPr>
            <a:normAutofit/>
          </a:bodyPr>
          <a:lstStyle/>
          <a:p>
            <a:r>
              <a:rPr lang="en-GB" sz="4000" dirty="0">
                <a:latin typeface="Fira Sans" panose="020B0503050000020004"/>
              </a:rPr>
              <a:t>Scripting Process</a:t>
            </a:r>
          </a:p>
        </p:txBody>
      </p:sp>
      <p:sp>
        <p:nvSpPr>
          <p:cNvPr id="2" name="Text Placeholder 1"/>
          <p:cNvSpPr>
            <a:spLocks noGrp="1"/>
          </p:cNvSpPr>
          <p:nvPr>
            <p:ph idx="1"/>
          </p:nvPr>
        </p:nvSpPr>
        <p:spPr>
          <a:xfrm>
            <a:off x="872874" y="1414272"/>
            <a:ext cx="10444350" cy="4942077"/>
          </a:xfrm>
          <a:solidFill>
            <a:schemeClr val="bg1"/>
          </a:solidFill>
        </p:spPr>
        <p:txBody>
          <a:bodyPr>
            <a:normAutofit/>
          </a:bodyPr>
          <a:lstStyle/>
          <a:p>
            <a:pPr marL="324000" lvl="1" indent="-252000">
              <a:spcBef>
                <a:spcPts val="1000"/>
              </a:spcBef>
              <a:spcAft>
                <a:spcPts val="1200"/>
              </a:spcAft>
              <a:buBlip>
                <a:blip r:embed="rId3"/>
              </a:buBlip>
            </a:pPr>
            <a:r>
              <a:rPr lang="en-GB" dirty="0">
                <a:latin typeface="Fira Sans" panose="020B0503050000020004" pitchFamily="34" charset="0"/>
              </a:rPr>
              <a:t> Define the user flow to be scripted &amp; practice it</a:t>
            </a:r>
          </a:p>
          <a:p>
            <a:pPr marL="324000" lvl="1" indent="-252000">
              <a:spcBef>
                <a:spcPts val="1000"/>
              </a:spcBef>
              <a:spcAft>
                <a:spcPts val="1200"/>
              </a:spcAft>
              <a:buBlip>
                <a:blip r:embed="rId3"/>
              </a:buBlip>
            </a:pPr>
            <a:r>
              <a:rPr lang="en-GB" dirty="0">
                <a:latin typeface="Fira Sans" panose="020B0503050000020004" pitchFamily="34" charset="0"/>
              </a:rPr>
              <a:t> Record steps (directly in JMeter or as HAR file)</a:t>
            </a:r>
          </a:p>
          <a:p>
            <a:pPr marL="324000" lvl="1" indent="-252000">
              <a:spcBef>
                <a:spcPts val="1000"/>
              </a:spcBef>
              <a:spcAft>
                <a:spcPts val="1200"/>
              </a:spcAft>
              <a:buBlip>
                <a:blip r:embed="rId3"/>
              </a:buBlip>
            </a:pPr>
            <a:r>
              <a:rPr lang="en-GB" dirty="0">
                <a:latin typeface="Fira Sans" panose="020B0503050000020004" pitchFamily="34" charset="0"/>
              </a:rPr>
              <a:t> Correlate dynamic data</a:t>
            </a:r>
          </a:p>
          <a:p>
            <a:pPr marL="324000" lvl="1" indent="-252000">
              <a:spcBef>
                <a:spcPts val="1000"/>
              </a:spcBef>
              <a:spcAft>
                <a:spcPts val="1200"/>
              </a:spcAft>
              <a:buBlip>
                <a:blip r:embed="rId3"/>
              </a:buBlip>
            </a:pPr>
            <a:r>
              <a:rPr lang="en-GB" dirty="0">
                <a:latin typeface="Fira Sans" panose="020B0503050000020004" pitchFamily="34" charset="0"/>
              </a:rPr>
              <a:t> Add parameter data</a:t>
            </a:r>
          </a:p>
          <a:p>
            <a:pPr marL="324000" lvl="1" indent="-252000">
              <a:spcBef>
                <a:spcPts val="1000"/>
              </a:spcBef>
              <a:spcAft>
                <a:spcPts val="1200"/>
              </a:spcAft>
              <a:buBlip>
                <a:blip r:embed="rId3"/>
              </a:buBlip>
            </a:pPr>
            <a:r>
              <a:rPr lang="en-GB" dirty="0">
                <a:latin typeface="Fira Sans" panose="020B0503050000020004" pitchFamily="34" charset="0"/>
              </a:rPr>
              <a:t> Add assertions </a:t>
            </a:r>
          </a:p>
          <a:p>
            <a:pPr marL="324000" lvl="1" indent="-252000">
              <a:spcBef>
                <a:spcPts val="1000"/>
              </a:spcBef>
              <a:spcAft>
                <a:spcPts val="1200"/>
              </a:spcAft>
              <a:buBlip>
                <a:blip r:embed="rId3"/>
              </a:buBlip>
            </a:pPr>
            <a:r>
              <a:rPr lang="en-GB" dirty="0">
                <a:latin typeface="Fira Sans" panose="020B0503050000020004" pitchFamily="34" charset="0"/>
              </a:rPr>
              <a:t> Add timers</a:t>
            </a:r>
          </a:p>
          <a:p>
            <a:pPr marL="324000" lvl="1" indent="-252000">
              <a:spcBef>
                <a:spcPts val="1000"/>
              </a:spcBef>
              <a:spcAft>
                <a:spcPts val="1200"/>
              </a:spcAft>
              <a:buBlip>
                <a:blip r:embed="rId3"/>
              </a:buBlip>
            </a:pPr>
            <a:r>
              <a:rPr lang="en-GB" dirty="0">
                <a:latin typeface="Fira Sans" panose="020B0503050000020004" pitchFamily="34" charset="0"/>
              </a:rPr>
              <a:t> Replay script with single user (same/different)</a:t>
            </a:r>
          </a:p>
        </p:txBody>
      </p:sp>
      <p:sp>
        <p:nvSpPr>
          <p:cNvPr id="4" name="Footer Placeholder 3">
            <a:extLst>
              <a:ext uri="{FF2B5EF4-FFF2-40B4-BE49-F238E27FC236}">
                <a16:creationId xmlns:a16="http://schemas.microsoft.com/office/drawing/2014/main" id="{E02E268E-36B4-471A-ABE0-2988D9A7F3EF}"/>
              </a:ext>
            </a:extLst>
          </p:cNvPr>
          <p:cNvSpPr>
            <a:spLocks noGrp="1"/>
          </p:cNvSpPr>
          <p:nvPr>
            <p:ph type="ftr" sz="quarter" idx="11"/>
          </p:nvPr>
        </p:nvSpPr>
        <p:spPr/>
        <p:txBody>
          <a:bodyPr/>
          <a:lstStyle/>
          <a:p>
            <a:r>
              <a:rPr lang="en-GB"/>
              <a:t>Introduction to JMeter</a:t>
            </a:r>
            <a:endParaRPr lang="en-CH" dirty="0"/>
          </a:p>
        </p:txBody>
      </p:sp>
      <p:sp>
        <p:nvSpPr>
          <p:cNvPr id="5" name="Slide Number Placeholder 4">
            <a:extLst>
              <a:ext uri="{FF2B5EF4-FFF2-40B4-BE49-F238E27FC236}">
                <a16:creationId xmlns:a16="http://schemas.microsoft.com/office/drawing/2014/main" id="{8EF2D7E2-B21E-4536-B262-B0B5DD99B8A8}"/>
              </a:ext>
            </a:extLst>
          </p:cNvPr>
          <p:cNvSpPr>
            <a:spLocks noGrp="1"/>
          </p:cNvSpPr>
          <p:nvPr>
            <p:ph type="sldNum" sz="quarter" idx="12"/>
          </p:nvPr>
        </p:nvSpPr>
        <p:spPr/>
        <p:txBody>
          <a:bodyPr/>
          <a:lstStyle/>
          <a:p>
            <a:fld id="{F83574EE-9722-4CBE-9BDC-AAE30AD63463}" type="slidenum">
              <a:rPr lang="en-CH" smtClean="0"/>
              <a:t>32</a:t>
            </a:fld>
            <a:endParaRPr lang="en-CH" dirty="0"/>
          </a:p>
        </p:txBody>
      </p:sp>
    </p:spTree>
    <p:extLst>
      <p:ext uri="{BB962C8B-B14F-4D97-AF65-F5344CB8AC3E}">
        <p14:creationId xmlns:p14="http://schemas.microsoft.com/office/powerpoint/2010/main" val="1890741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98865-E8FF-47AD-84C7-1D18C4CD5A9E}"/>
              </a:ext>
            </a:extLst>
          </p:cNvPr>
          <p:cNvSpPr>
            <a:spLocks noGrp="1"/>
          </p:cNvSpPr>
          <p:nvPr>
            <p:ph type="title"/>
          </p:nvPr>
        </p:nvSpPr>
        <p:spPr/>
        <p:txBody>
          <a:bodyPr/>
          <a:lstStyle/>
          <a:p>
            <a:r>
              <a:rPr lang="fr-CH" dirty="0"/>
              <a:t>Discussion / Questions? </a:t>
            </a:r>
            <a:endParaRPr lang="en-CH" dirty="0"/>
          </a:p>
        </p:txBody>
      </p:sp>
      <p:sp>
        <p:nvSpPr>
          <p:cNvPr id="3" name="Content Placeholder 2">
            <a:extLst>
              <a:ext uri="{FF2B5EF4-FFF2-40B4-BE49-F238E27FC236}">
                <a16:creationId xmlns:a16="http://schemas.microsoft.com/office/drawing/2014/main" id="{63FD8CC8-1A20-4284-BE0D-0DC6C3802D88}"/>
              </a:ext>
            </a:extLst>
          </p:cNvPr>
          <p:cNvSpPr>
            <a:spLocks noGrp="1"/>
          </p:cNvSpPr>
          <p:nvPr>
            <p:ph idx="1"/>
          </p:nvPr>
        </p:nvSpPr>
        <p:spPr/>
        <p:txBody>
          <a:bodyPr/>
          <a:lstStyle/>
          <a:p>
            <a:endParaRPr lang="en-CH" dirty="0"/>
          </a:p>
        </p:txBody>
      </p:sp>
      <p:sp>
        <p:nvSpPr>
          <p:cNvPr id="4" name="Footer Placeholder 3">
            <a:extLst>
              <a:ext uri="{FF2B5EF4-FFF2-40B4-BE49-F238E27FC236}">
                <a16:creationId xmlns:a16="http://schemas.microsoft.com/office/drawing/2014/main" id="{7386CCFE-3C4A-4E2D-B60C-D479D665224E}"/>
              </a:ext>
            </a:extLst>
          </p:cNvPr>
          <p:cNvSpPr>
            <a:spLocks noGrp="1"/>
          </p:cNvSpPr>
          <p:nvPr>
            <p:ph type="ftr" sz="quarter" idx="11"/>
          </p:nvPr>
        </p:nvSpPr>
        <p:spPr/>
        <p:txBody>
          <a:bodyPr/>
          <a:lstStyle/>
          <a:p>
            <a:r>
              <a:rPr lang="en-GB"/>
              <a:t>Introduction to JMeter</a:t>
            </a:r>
            <a:endParaRPr lang="en-CH"/>
          </a:p>
        </p:txBody>
      </p:sp>
      <p:sp>
        <p:nvSpPr>
          <p:cNvPr id="5" name="Slide Number Placeholder 4">
            <a:extLst>
              <a:ext uri="{FF2B5EF4-FFF2-40B4-BE49-F238E27FC236}">
                <a16:creationId xmlns:a16="http://schemas.microsoft.com/office/drawing/2014/main" id="{BDC12F5D-2F45-4080-80C4-89993663C0FC}"/>
              </a:ext>
            </a:extLst>
          </p:cNvPr>
          <p:cNvSpPr>
            <a:spLocks noGrp="1"/>
          </p:cNvSpPr>
          <p:nvPr>
            <p:ph type="sldNum" sz="quarter" idx="12"/>
          </p:nvPr>
        </p:nvSpPr>
        <p:spPr/>
        <p:txBody>
          <a:bodyPr/>
          <a:lstStyle/>
          <a:p>
            <a:fld id="{F83574EE-9722-4CBE-9BDC-AAE30AD63463}" type="slidenum">
              <a:rPr lang="en-CH" smtClean="0"/>
              <a:t>33</a:t>
            </a:fld>
            <a:endParaRPr lang="en-CH" dirty="0"/>
          </a:p>
        </p:txBody>
      </p:sp>
    </p:spTree>
    <p:extLst>
      <p:ext uri="{BB962C8B-B14F-4D97-AF65-F5344CB8AC3E}">
        <p14:creationId xmlns:p14="http://schemas.microsoft.com/office/powerpoint/2010/main" val="6264132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DCFFC-D15C-4A85-9327-70BE9EABB682}"/>
              </a:ext>
            </a:extLst>
          </p:cNvPr>
          <p:cNvSpPr>
            <a:spLocks noGrp="1"/>
          </p:cNvSpPr>
          <p:nvPr>
            <p:ph type="title"/>
          </p:nvPr>
        </p:nvSpPr>
        <p:spPr/>
        <p:txBody>
          <a:bodyPr/>
          <a:lstStyle/>
          <a:p>
            <a:endParaRPr lang="en-CH"/>
          </a:p>
        </p:txBody>
      </p:sp>
      <p:sp>
        <p:nvSpPr>
          <p:cNvPr id="3" name="Text Placeholder 2">
            <a:extLst>
              <a:ext uri="{FF2B5EF4-FFF2-40B4-BE49-F238E27FC236}">
                <a16:creationId xmlns:a16="http://schemas.microsoft.com/office/drawing/2014/main" id="{63CC54C0-5B4E-4F45-ADAA-076FF872BD9B}"/>
              </a:ext>
            </a:extLst>
          </p:cNvPr>
          <p:cNvSpPr>
            <a:spLocks noGrp="1"/>
          </p:cNvSpPr>
          <p:nvPr>
            <p:ph type="body" sz="half" idx="2"/>
          </p:nvPr>
        </p:nvSpPr>
        <p:spPr/>
        <p:txBody>
          <a:bodyPr/>
          <a:lstStyle/>
          <a:p>
            <a:endParaRPr lang="en-CH"/>
          </a:p>
        </p:txBody>
      </p:sp>
      <p:sp>
        <p:nvSpPr>
          <p:cNvPr id="4" name="Content Placeholder 3">
            <a:extLst>
              <a:ext uri="{FF2B5EF4-FFF2-40B4-BE49-F238E27FC236}">
                <a16:creationId xmlns:a16="http://schemas.microsoft.com/office/drawing/2014/main" id="{587D05CD-01F3-400D-BAB7-5CE19A2F493A}"/>
              </a:ext>
            </a:extLst>
          </p:cNvPr>
          <p:cNvSpPr>
            <a:spLocks noGrp="1"/>
          </p:cNvSpPr>
          <p:nvPr>
            <p:ph sz="quarter" idx="14"/>
          </p:nvPr>
        </p:nvSpPr>
        <p:spPr/>
        <p:txBody>
          <a:bodyPr/>
          <a:lstStyle/>
          <a:p>
            <a:endParaRPr lang="en-CH" dirty="0"/>
          </a:p>
        </p:txBody>
      </p:sp>
      <p:sp>
        <p:nvSpPr>
          <p:cNvPr id="5" name="Footer Placeholder 4">
            <a:extLst>
              <a:ext uri="{FF2B5EF4-FFF2-40B4-BE49-F238E27FC236}">
                <a16:creationId xmlns:a16="http://schemas.microsoft.com/office/drawing/2014/main" id="{66265AB4-111D-4CC6-85E5-53DCA4B430A4}"/>
              </a:ext>
            </a:extLst>
          </p:cNvPr>
          <p:cNvSpPr>
            <a:spLocks noGrp="1"/>
          </p:cNvSpPr>
          <p:nvPr>
            <p:ph type="ftr" sz="quarter" idx="11"/>
          </p:nvPr>
        </p:nvSpPr>
        <p:spPr/>
        <p:txBody>
          <a:bodyPr/>
          <a:lstStyle/>
          <a:p>
            <a:r>
              <a:rPr lang="en-GB"/>
              <a:t>Introduction to JMeter</a:t>
            </a:r>
            <a:endParaRPr lang="en-CH"/>
          </a:p>
        </p:txBody>
      </p:sp>
      <p:sp>
        <p:nvSpPr>
          <p:cNvPr id="6" name="Slide Number Placeholder 5">
            <a:extLst>
              <a:ext uri="{FF2B5EF4-FFF2-40B4-BE49-F238E27FC236}">
                <a16:creationId xmlns:a16="http://schemas.microsoft.com/office/drawing/2014/main" id="{6AF12DA6-C91F-4D25-ADAF-AFD558836200}"/>
              </a:ext>
            </a:extLst>
          </p:cNvPr>
          <p:cNvSpPr>
            <a:spLocks noGrp="1"/>
          </p:cNvSpPr>
          <p:nvPr>
            <p:ph type="sldNum" sz="quarter" idx="12"/>
          </p:nvPr>
        </p:nvSpPr>
        <p:spPr/>
        <p:txBody>
          <a:bodyPr/>
          <a:lstStyle/>
          <a:p>
            <a:fld id="{F83574EE-9722-4CBE-9BDC-AAE30AD63463}" type="slidenum">
              <a:rPr lang="en-CH" smtClean="0"/>
              <a:t>34</a:t>
            </a:fld>
            <a:endParaRPr lang="en-CH" dirty="0"/>
          </a:p>
        </p:txBody>
      </p:sp>
    </p:spTree>
    <p:extLst>
      <p:ext uri="{BB962C8B-B14F-4D97-AF65-F5344CB8AC3E}">
        <p14:creationId xmlns:p14="http://schemas.microsoft.com/office/powerpoint/2010/main" val="7581678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3C70-5332-4DF3-86DA-C3693169E9F3}"/>
              </a:ext>
            </a:extLst>
          </p:cNvPr>
          <p:cNvSpPr>
            <a:spLocks noGrp="1"/>
          </p:cNvSpPr>
          <p:nvPr>
            <p:ph type="title"/>
          </p:nvPr>
        </p:nvSpPr>
        <p:spPr/>
        <p:txBody>
          <a:bodyPr/>
          <a:lstStyle/>
          <a:p>
            <a:endParaRPr lang="en-CH"/>
          </a:p>
        </p:txBody>
      </p:sp>
      <p:sp>
        <p:nvSpPr>
          <p:cNvPr id="3" name="Text Placeholder 2">
            <a:extLst>
              <a:ext uri="{FF2B5EF4-FFF2-40B4-BE49-F238E27FC236}">
                <a16:creationId xmlns:a16="http://schemas.microsoft.com/office/drawing/2014/main" id="{1A2E8CF9-60A0-4713-AF9D-F77C923B13CD}"/>
              </a:ext>
            </a:extLst>
          </p:cNvPr>
          <p:cNvSpPr>
            <a:spLocks noGrp="1"/>
          </p:cNvSpPr>
          <p:nvPr>
            <p:ph type="body" sz="half" idx="2"/>
          </p:nvPr>
        </p:nvSpPr>
        <p:spPr/>
        <p:txBody>
          <a:bodyPr/>
          <a:lstStyle/>
          <a:p>
            <a:endParaRPr lang="en-CH"/>
          </a:p>
        </p:txBody>
      </p:sp>
      <p:sp>
        <p:nvSpPr>
          <p:cNvPr id="4" name="Content Placeholder 3">
            <a:extLst>
              <a:ext uri="{FF2B5EF4-FFF2-40B4-BE49-F238E27FC236}">
                <a16:creationId xmlns:a16="http://schemas.microsoft.com/office/drawing/2014/main" id="{405D4661-EB59-472B-8811-5D8C5CD3A044}"/>
              </a:ext>
            </a:extLst>
          </p:cNvPr>
          <p:cNvSpPr>
            <a:spLocks noGrp="1"/>
          </p:cNvSpPr>
          <p:nvPr>
            <p:ph sz="quarter" idx="14"/>
          </p:nvPr>
        </p:nvSpPr>
        <p:spPr/>
        <p:txBody>
          <a:bodyPr/>
          <a:lstStyle/>
          <a:p>
            <a:endParaRPr lang="en-CH" dirty="0"/>
          </a:p>
        </p:txBody>
      </p:sp>
      <p:sp>
        <p:nvSpPr>
          <p:cNvPr id="5" name="Footer Placeholder 4">
            <a:extLst>
              <a:ext uri="{FF2B5EF4-FFF2-40B4-BE49-F238E27FC236}">
                <a16:creationId xmlns:a16="http://schemas.microsoft.com/office/drawing/2014/main" id="{935C79A5-3397-4385-A8EA-2660BF8A1324}"/>
              </a:ext>
            </a:extLst>
          </p:cNvPr>
          <p:cNvSpPr>
            <a:spLocks noGrp="1"/>
          </p:cNvSpPr>
          <p:nvPr>
            <p:ph type="ftr" sz="quarter" idx="11"/>
          </p:nvPr>
        </p:nvSpPr>
        <p:spPr/>
        <p:txBody>
          <a:bodyPr/>
          <a:lstStyle/>
          <a:p>
            <a:r>
              <a:rPr lang="en-GB"/>
              <a:t>Introduction to JMeter</a:t>
            </a:r>
            <a:endParaRPr lang="en-CH" dirty="0"/>
          </a:p>
        </p:txBody>
      </p:sp>
      <p:sp>
        <p:nvSpPr>
          <p:cNvPr id="6" name="Slide Number Placeholder 5">
            <a:extLst>
              <a:ext uri="{FF2B5EF4-FFF2-40B4-BE49-F238E27FC236}">
                <a16:creationId xmlns:a16="http://schemas.microsoft.com/office/drawing/2014/main" id="{BB03610E-03F1-426E-8BAF-AB97A048F824}"/>
              </a:ext>
            </a:extLst>
          </p:cNvPr>
          <p:cNvSpPr>
            <a:spLocks noGrp="1"/>
          </p:cNvSpPr>
          <p:nvPr>
            <p:ph type="sldNum" sz="quarter" idx="12"/>
          </p:nvPr>
        </p:nvSpPr>
        <p:spPr/>
        <p:txBody>
          <a:bodyPr/>
          <a:lstStyle/>
          <a:p>
            <a:fld id="{F83574EE-9722-4CBE-9BDC-AAE30AD63463}" type="slidenum">
              <a:rPr lang="en-CH" smtClean="0"/>
              <a:t>35</a:t>
            </a:fld>
            <a:endParaRPr lang="en-CH" dirty="0"/>
          </a:p>
        </p:txBody>
      </p:sp>
    </p:spTree>
    <p:extLst>
      <p:ext uri="{BB962C8B-B14F-4D97-AF65-F5344CB8AC3E}">
        <p14:creationId xmlns:p14="http://schemas.microsoft.com/office/powerpoint/2010/main" val="4027026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E463-1703-4F68-96AD-107C243AEBE6}"/>
              </a:ext>
            </a:extLst>
          </p:cNvPr>
          <p:cNvSpPr>
            <a:spLocks noGrp="1"/>
          </p:cNvSpPr>
          <p:nvPr>
            <p:ph type="title"/>
          </p:nvPr>
        </p:nvSpPr>
        <p:spPr/>
        <p:txBody>
          <a:bodyPr/>
          <a:lstStyle/>
          <a:p>
            <a:endParaRPr lang="en-CH"/>
          </a:p>
        </p:txBody>
      </p:sp>
      <p:sp>
        <p:nvSpPr>
          <p:cNvPr id="3" name="Text Placeholder 2">
            <a:extLst>
              <a:ext uri="{FF2B5EF4-FFF2-40B4-BE49-F238E27FC236}">
                <a16:creationId xmlns:a16="http://schemas.microsoft.com/office/drawing/2014/main" id="{16C8E585-F99F-4B61-875F-8A2397DC2075}"/>
              </a:ext>
            </a:extLst>
          </p:cNvPr>
          <p:cNvSpPr>
            <a:spLocks noGrp="1"/>
          </p:cNvSpPr>
          <p:nvPr>
            <p:ph type="body" idx="1"/>
          </p:nvPr>
        </p:nvSpPr>
        <p:spPr/>
        <p:txBody>
          <a:bodyPr/>
          <a:lstStyle/>
          <a:p>
            <a:endParaRPr lang="en-CH"/>
          </a:p>
        </p:txBody>
      </p:sp>
      <p:sp>
        <p:nvSpPr>
          <p:cNvPr id="4" name="Content Placeholder 3">
            <a:extLst>
              <a:ext uri="{FF2B5EF4-FFF2-40B4-BE49-F238E27FC236}">
                <a16:creationId xmlns:a16="http://schemas.microsoft.com/office/drawing/2014/main" id="{176EDB44-F752-429F-83E7-15B6265C26B8}"/>
              </a:ext>
            </a:extLst>
          </p:cNvPr>
          <p:cNvSpPr>
            <a:spLocks noGrp="1"/>
          </p:cNvSpPr>
          <p:nvPr>
            <p:ph sz="half" idx="2"/>
          </p:nvPr>
        </p:nvSpPr>
        <p:spPr/>
        <p:txBody>
          <a:bodyPr/>
          <a:lstStyle/>
          <a:p>
            <a:endParaRPr lang="en-CH"/>
          </a:p>
        </p:txBody>
      </p:sp>
      <p:sp>
        <p:nvSpPr>
          <p:cNvPr id="5" name="Text Placeholder 4">
            <a:extLst>
              <a:ext uri="{FF2B5EF4-FFF2-40B4-BE49-F238E27FC236}">
                <a16:creationId xmlns:a16="http://schemas.microsoft.com/office/drawing/2014/main" id="{93EA8AF7-9CCF-42E0-AEAA-A625D0BB41A9}"/>
              </a:ext>
            </a:extLst>
          </p:cNvPr>
          <p:cNvSpPr>
            <a:spLocks noGrp="1"/>
          </p:cNvSpPr>
          <p:nvPr>
            <p:ph type="body" sz="quarter" idx="3"/>
          </p:nvPr>
        </p:nvSpPr>
        <p:spPr/>
        <p:txBody>
          <a:bodyPr/>
          <a:lstStyle/>
          <a:p>
            <a:endParaRPr lang="en-CH"/>
          </a:p>
        </p:txBody>
      </p:sp>
      <p:sp>
        <p:nvSpPr>
          <p:cNvPr id="6" name="Content Placeholder 5">
            <a:extLst>
              <a:ext uri="{FF2B5EF4-FFF2-40B4-BE49-F238E27FC236}">
                <a16:creationId xmlns:a16="http://schemas.microsoft.com/office/drawing/2014/main" id="{61EC00C9-EB93-4C36-8654-52A8B35F89EB}"/>
              </a:ext>
            </a:extLst>
          </p:cNvPr>
          <p:cNvSpPr>
            <a:spLocks noGrp="1"/>
          </p:cNvSpPr>
          <p:nvPr>
            <p:ph sz="quarter" idx="4"/>
          </p:nvPr>
        </p:nvSpPr>
        <p:spPr/>
        <p:txBody>
          <a:bodyPr/>
          <a:lstStyle/>
          <a:p>
            <a:endParaRPr lang="en-CH"/>
          </a:p>
        </p:txBody>
      </p:sp>
      <p:sp>
        <p:nvSpPr>
          <p:cNvPr id="7" name="Footer Placeholder 6">
            <a:extLst>
              <a:ext uri="{FF2B5EF4-FFF2-40B4-BE49-F238E27FC236}">
                <a16:creationId xmlns:a16="http://schemas.microsoft.com/office/drawing/2014/main" id="{B081C92D-D7B1-4B2A-AFAC-9C9072A09D72}"/>
              </a:ext>
            </a:extLst>
          </p:cNvPr>
          <p:cNvSpPr>
            <a:spLocks noGrp="1"/>
          </p:cNvSpPr>
          <p:nvPr>
            <p:ph type="ftr" sz="quarter" idx="11"/>
          </p:nvPr>
        </p:nvSpPr>
        <p:spPr/>
        <p:txBody>
          <a:bodyPr/>
          <a:lstStyle/>
          <a:p>
            <a:r>
              <a:rPr lang="en-GB"/>
              <a:t>Introduction to JMeter</a:t>
            </a:r>
            <a:endParaRPr lang="en-CH"/>
          </a:p>
        </p:txBody>
      </p:sp>
      <p:sp>
        <p:nvSpPr>
          <p:cNvPr id="8" name="Slide Number Placeholder 7">
            <a:extLst>
              <a:ext uri="{FF2B5EF4-FFF2-40B4-BE49-F238E27FC236}">
                <a16:creationId xmlns:a16="http://schemas.microsoft.com/office/drawing/2014/main" id="{54B1C5A8-AC93-407A-A470-DE6555D6B1F1}"/>
              </a:ext>
            </a:extLst>
          </p:cNvPr>
          <p:cNvSpPr>
            <a:spLocks noGrp="1"/>
          </p:cNvSpPr>
          <p:nvPr>
            <p:ph type="sldNum" sz="quarter" idx="12"/>
          </p:nvPr>
        </p:nvSpPr>
        <p:spPr/>
        <p:txBody>
          <a:bodyPr/>
          <a:lstStyle/>
          <a:p>
            <a:fld id="{F83574EE-9722-4CBE-9BDC-AAE30AD63463}" type="slidenum">
              <a:rPr lang="en-CH" smtClean="0"/>
              <a:t>36</a:t>
            </a:fld>
            <a:endParaRPr lang="en-CH" dirty="0"/>
          </a:p>
        </p:txBody>
      </p:sp>
    </p:spTree>
    <p:extLst>
      <p:ext uri="{BB962C8B-B14F-4D97-AF65-F5344CB8AC3E}">
        <p14:creationId xmlns:p14="http://schemas.microsoft.com/office/powerpoint/2010/main" val="28984089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408003-61FC-41C5-B44B-362FA71EF685}"/>
              </a:ext>
            </a:extLst>
          </p:cNvPr>
          <p:cNvSpPr>
            <a:spLocks noGrp="1"/>
          </p:cNvSpPr>
          <p:nvPr>
            <p:ph type="body" sz="quarter" idx="14"/>
          </p:nvPr>
        </p:nvSpPr>
        <p:spPr/>
        <p:txBody>
          <a:bodyPr/>
          <a:lstStyle/>
          <a:p>
            <a:endParaRPr lang="en-CH"/>
          </a:p>
        </p:txBody>
      </p:sp>
      <p:sp>
        <p:nvSpPr>
          <p:cNvPr id="3" name="Text Placeholder 2">
            <a:extLst>
              <a:ext uri="{FF2B5EF4-FFF2-40B4-BE49-F238E27FC236}">
                <a16:creationId xmlns:a16="http://schemas.microsoft.com/office/drawing/2014/main" id="{16294817-BF7E-429A-B5E1-103C27EB5287}"/>
              </a:ext>
            </a:extLst>
          </p:cNvPr>
          <p:cNvSpPr>
            <a:spLocks noGrp="1"/>
          </p:cNvSpPr>
          <p:nvPr>
            <p:ph type="body" sz="quarter" idx="15"/>
          </p:nvPr>
        </p:nvSpPr>
        <p:spPr/>
        <p:txBody>
          <a:bodyPr/>
          <a:lstStyle/>
          <a:p>
            <a:endParaRPr lang="en-CH"/>
          </a:p>
        </p:txBody>
      </p:sp>
      <p:sp>
        <p:nvSpPr>
          <p:cNvPr id="4" name="Text Placeholder 3">
            <a:extLst>
              <a:ext uri="{FF2B5EF4-FFF2-40B4-BE49-F238E27FC236}">
                <a16:creationId xmlns:a16="http://schemas.microsoft.com/office/drawing/2014/main" id="{4FEB7872-4E32-4470-93E7-EAD6438E8624}"/>
              </a:ext>
            </a:extLst>
          </p:cNvPr>
          <p:cNvSpPr>
            <a:spLocks noGrp="1"/>
          </p:cNvSpPr>
          <p:nvPr>
            <p:ph type="body" sz="quarter" idx="16"/>
          </p:nvPr>
        </p:nvSpPr>
        <p:spPr/>
        <p:txBody>
          <a:bodyPr/>
          <a:lstStyle/>
          <a:p>
            <a:endParaRPr lang="en-CH"/>
          </a:p>
        </p:txBody>
      </p:sp>
      <p:sp>
        <p:nvSpPr>
          <p:cNvPr id="5" name="Text Placeholder 4">
            <a:extLst>
              <a:ext uri="{FF2B5EF4-FFF2-40B4-BE49-F238E27FC236}">
                <a16:creationId xmlns:a16="http://schemas.microsoft.com/office/drawing/2014/main" id="{72060052-4FD5-43FD-BAC9-3AFE7B80788B}"/>
              </a:ext>
            </a:extLst>
          </p:cNvPr>
          <p:cNvSpPr>
            <a:spLocks noGrp="1"/>
          </p:cNvSpPr>
          <p:nvPr>
            <p:ph type="body" sz="quarter" idx="17"/>
          </p:nvPr>
        </p:nvSpPr>
        <p:spPr/>
        <p:txBody>
          <a:bodyPr/>
          <a:lstStyle/>
          <a:p>
            <a:endParaRPr lang="en-CH"/>
          </a:p>
        </p:txBody>
      </p:sp>
      <p:sp>
        <p:nvSpPr>
          <p:cNvPr id="6" name="Text Placeholder 5">
            <a:extLst>
              <a:ext uri="{FF2B5EF4-FFF2-40B4-BE49-F238E27FC236}">
                <a16:creationId xmlns:a16="http://schemas.microsoft.com/office/drawing/2014/main" id="{67F8E8F0-46AE-4EB0-95D9-BF7755947B95}"/>
              </a:ext>
            </a:extLst>
          </p:cNvPr>
          <p:cNvSpPr>
            <a:spLocks noGrp="1"/>
          </p:cNvSpPr>
          <p:nvPr>
            <p:ph type="body" sz="quarter" idx="18"/>
          </p:nvPr>
        </p:nvSpPr>
        <p:spPr/>
        <p:txBody>
          <a:bodyPr/>
          <a:lstStyle/>
          <a:p>
            <a:endParaRPr lang="en-CH"/>
          </a:p>
        </p:txBody>
      </p:sp>
      <p:sp>
        <p:nvSpPr>
          <p:cNvPr id="7" name="Text Placeholder 6">
            <a:extLst>
              <a:ext uri="{FF2B5EF4-FFF2-40B4-BE49-F238E27FC236}">
                <a16:creationId xmlns:a16="http://schemas.microsoft.com/office/drawing/2014/main" id="{DC9F417A-9766-475C-9932-2DCAD6D37025}"/>
              </a:ext>
            </a:extLst>
          </p:cNvPr>
          <p:cNvSpPr>
            <a:spLocks noGrp="1"/>
          </p:cNvSpPr>
          <p:nvPr>
            <p:ph type="body" sz="quarter" idx="19"/>
          </p:nvPr>
        </p:nvSpPr>
        <p:spPr/>
        <p:txBody>
          <a:bodyPr/>
          <a:lstStyle/>
          <a:p>
            <a:endParaRPr lang="en-CH"/>
          </a:p>
        </p:txBody>
      </p:sp>
      <p:sp>
        <p:nvSpPr>
          <p:cNvPr id="8" name="Content Placeholder 7">
            <a:extLst>
              <a:ext uri="{FF2B5EF4-FFF2-40B4-BE49-F238E27FC236}">
                <a16:creationId xmlns:a16="http://schemas.microsoft.com/office/drawing/2014/main" id="{9799808E-733C-4B15-9798-8DA4558BE44D}"/>
              </a:ext>
            </a:extLst>
          </p:cNvPr>
          <p:cNvSpPr>
            <a:spLocks noGrp="1"/>
          </p:cNvSpPr>
          <p:nvPr>
            <p:ph sz="quarter" idx="20"/>
          </p:nvPr>
        </p:nvSpPr>
        <p:spPr/>
        <p:txBody>
          <a:bodyPr/>
          <a:lstStyle/>
          <a:p>
            <a:endParaRPr lang="en-CH"/>
          </a:p>
        </p:txBody>
      </p:sp>
      <p:sp>
        <p:nvSpPr>
          <p:cNvPr id="9" name="Footer Placeholder 8">
            <a:extLst>
              <a:ext uri="{FF2B5EF4-FFF2-40B4-BE49-F238E27FC236}">
                <a16:creationId xmlns:a16="http://schemas.microsoft.com/office/drawing/2014/main" id="{09BABB6B-D86F-4182-9FC7-66A3518982AB}"/>
              </a:ext>
            </a:extLst>
          </p:cNvPr>
          <p:cNvSpPr>
            <a:spLocks noGrp="1"/>
          </p:cNvSpPr>
          <p:nvPr>
            <p:ph type="ftr" sz="quarter" idx="11"/>
          </p:nvPr>
        </p:nvSpPr>
        <p:spPr/>
        <p:txBody>
          <a:bodyPr/>
          <a:lstStyle/>
          <a:p>
            <a:r>
              <a:rPr lang="en-GB"/>
              <a:t>Introduction to JMeter</a:t>
            </a:r>
            <a:endParaRPr lang="en-CH"/>
          </a:p>
        </p:txBody>
      </p:sp>
      <p:sp>
        <p:nvSpPr>
          <p:cNvPr id="10" name="Slide Number Placeholder 9">
            <a:extLst>
              <a:ext uri="{FF2B5EF4-FFF2-40B4-BE49-F238E27FC236}">
                <a16:creationId xmlns:a16="http://schemas.microsoft.com/office/drawing/2014/main" id="{72B9EB66-976D-465E-BA3C-085FDF5CA5DC}"/>
              </a:ext>
            </a:extLst>
          </p:cNvPr>
          <p:cNvSpPr>
            <a:spLocks noGrp="1"/>
          </p:cNvSpPr>
          <p:nvPr>
            <p:ph type="sldNum" sz="quarter" idx="12"/>
          </p:nvPr>
        </p:nvSpPr>
        <p:spPr/>
        <p:txBody>
          <a:bodyPr/>
          <a:lstStyle/>
          <a:p>
            <a:fld id="{F83574EE-9722-4CBE-9BDC-AAE30AD63463}" type="slidenum">
              <a:rPr lang="en-CH" smtClean="0"/>
              <a:t>37</a:t>
            </a:fld>
            <a:endParaRPr lang="en-CH" dirty="0"/>
          </a:p>
        </p:txBody>
      </p:sp>
    </p:spTree>
    <p:extLst>
      <p:ext uri="{BB962C8B-B14F-4D97-AF65-F5344CB8AC3E}">
        <p14:creationId xmlns:p14="http://schemas.microsoft.com/office/powerpoint/2010/main" val="23469345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62337-CDAB-44F9-96F6-CD60F16C7580}"/>
              </a:ext>
            </a:extLst>
          </p:cNvPr>
          <p:cNvSpPr>
            <a:spLocks noGrp="1"/>
          </p:cNvSpPr>
          <p:nvPr>
            <p:ph type="title"/>
          </p:nvPr>
        </p:nvSpPr>
        <p:spPr/>
        <p:txBody>
          <a:bodyPr/>
          <a:lstStyle/>
          <a:p>
            <a:endParaRPr lang="en-CH"/>
          </a:p>
        </p:txBody>
      </p:sp>
      <p:sp>
        <p:nvSpPr>
          <p:cNvPr id="3" name="Text Placeholder 2">
            <a:extLst>
              <a:ext uri="{FF2B5EF4-FFF2-40B4-BE49-F238E27FC236}">
                <a16:creationId xmlns:a16="http://schemas.microsoft.com/office/drawing/2014/main" id="{E97F407D-D063-42BF-8BE2-FA68D26A0DB2}"/>
              </a:ext>
            </a:extLst>
          </p:cNvPr>
          <p:cNvSpPr>
            <a:spLocks noGrp="1"/>
          </p:cNvSpPr>
          <p:nvPr>
            <p:ph type="body" sz="half" idx="2"/>
          </p:nvPr>
        </p:nvSpPr>
        <p:spPr/>
        <p:txBody>
          <a:bodyPr/>
          <a:lstStyle/>
          <a:p>
            <a:endParaRPr lang="en-CH"/>
          </a:p>
        </p:txBody>
      </p:sp>
      <p:sp>
        <p:nvSpPr>
          <p:cNvPr id="4" name="Picture Placeholder 3">
            <a:extLst>
              <a:ext uri="{FF2B5EF4-FFF2-40B4-BE49-F238E27FC236}">
                <a16:creationId xmlns:a16="http://schemas.microsoft.com/office/drawing/2014/main" id="{6455448A-8CF5-482D-8D30-13584FD2FE28}"/>
              </a:ext>
            </a:extLst>
          </p:cNvPr>
          <p:cNvSpPr>
            <a:spLocks noGrp="1"/>
          </p:cNvSpPr>
          <p:nvPr>
            <p:ph type="pic" sz="quarter" idx="14"/>
          </p:nvPr>
        </p:nvSpPr>
        <p:spPr/>
        <p:txBody>
          <a:bodyPr/>
          <a:lstStyle/>
          <a:p>
            <a:endParaRPr lang="en-CH"/>
          </a:p>
        </p:txBody>
      </p:sp>
      <p:sp>
        <p:nvSpPr>
          <p:cNvPr id="5" name="Picture Placeholder 4">
            <a:extLst>
              <a:ext uri="{FF2B5EF4-FFF2-40B4-BE49-F238E27FC236}">
                <a16:creationId xmlns:a16="http://schemas.microsoft.com/office/drawing/2014/main" id="{DD20AD1C-BC12-4856-9751-F6B4DDA0FC17}"/>
              </a:ext>
            </a:extLst>
          </p:cNvPr>
          <p:cNvSpPr>
            <a:spLocks noGrp="1"/>
          </p:cNvSpPr>
          <p:nvPr>
            <p:ph type="pic" sz="quarter" idx="15"/>
          </p:nvPr>
        </p:nvSpPr>
        <p:spPr/>
        <p:txBody>
          <a:bodyPr/>
          <a:lstStyle/>
          <a:p>
            <a:endParaRPr lang="en-CH"/>
          </a:p>
        </p:txBody>
      </p:sp>
      <p:sp>
        <p:nvSpPr>
          <p:cNvPr id="6" name="Picture Placeholder 5">
            <a:extLst>
              <a:ext uri="{FF2B5EF4-FFF2-40B4-BE49-F238E27FC236}">
                <a16:creationId xmlns:a16="http://schemas.microsoft.com/office/drawing/2014/main" id="{0090856E-E585-4E10-BF4A-673F4FB30D06}"/>
              </a:ext>
            </a:extLst>
          </p:cNvPr>
          <p:cNvSpPr>
            <a:spLocks noGrp="1"/>
          </p:cNvSpPr>
          <p:nvPr>
            <p:ph type="pic" sz="quarter" idx="16"/>
          </p:nvPr>
        </p:nvSpPr>
        <p:spPr/>
        <p:txBody>
          <a:bodyPr/>
          <a:lstStyle/>
          <a:p>
            <a:endParaRPr lang="en-CH"/>
          </a:p>
        </p:txBody>
      </p:sp>
      <p:sp>
        <p:nvSpPr>
          <p:cNvPr id="7" name="Footer Placeholder 6">
            <a:extLst>
              <a:ext uri="{FF2B5EF4-FFF2-40B4-BE49-F238E27FC236}">
                <a16:creationId xmlns:a16="http://schemas.microsoft.com/office/drawing/2014/main" id="{4AFB9F16-632D-4C6C-A737-A4D134660E11}"/>
              </a:ext>
            </a:extLst>
          </p:cNvPr>
          <p:cNvSpPr>
            <a:spLocks noGrp="1"/>
          </p:cNvSpPr>
          <p:nvPr>
            <p:ph type="ftr" sz="quarter" idx="11"/>
          </p:nvPr>
        </p:nvSpPr>
        <p:spPr/>
        <p:txBody>
          <a:bodyPr/>
          <a:lstStyle/>
          <a:p>
            <a:r>
              <a:rPr lang="en-GB"/>
              <a:t>Introduction to JMeter</a:t>
            </a:r>
            <a:endParaRPr lang="en-CH"/>
          </a:p>
        </p:txBody>
      </p:sp>
      <p:sp>
        <p:nvSpPr>
          <p:cNvPr id="8" name="Slide Number Placeholder 7">
            <a:extLst>
              <a:ext uri="{FF2B5EF4-FFF2-40B4-BE49-F238E27FC236}">
                <a16:creationId xmlns:a16="http://schemas.microsoft.com/office/drawing/2014/main" id="{6C13273F-F5D4-4863-9D8C-F3B4246E7325}"/>
              </a:ext>
            </a:extLst>
          </p:cNvPr>
          <p:cNvSpPr>
            <a:spLocks noGrp="1"/>
          </p:cNvSpPr>
          <p:nvPr>
            <p:ph type="sldNum" sz="quarter" idx="12"/>
          </p:nvPr>
        </p:nvSpPr>
        <p:spPr/>
        <p:txBody>
          <a:bodyPr/>
          <a:lstStyle/>
          <a:p>
            <a:fld id="{F83574EE-9722-4CBE-9BDC-AAE30AD63463}" type="slidenum">
              <a:rPr lang="en-CH" smtClean="0"/>
              <a:t>38</a:t>
            </a:fld>
            <a:endParaRPr lang="en-CH" dirty="0"/>
          </a:p>
        </p:txBody>
      </p:sp>
    </p:spTree>
    <p:extLst>
      <p:ext uri="{BB962C8B-B14F-4D97-AF65-F5344CB8AC3E}">
        <p14:creationId xmlns:p14="http://schemas.microsoft.com/office/powerpoint/2010/main" val="2164995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7BE6D-FB30-4EF4-8396-ECE1B5CB1F04}"/>
              </a:ext>
            </a:extLst>
          </p:cNvPr>
          <p:cNvSpPr>
            <a:spLocks noGrp="1"/>
          </p:cNvSpPr>
          <p:nvPr>
            <p:ph type="title"/>
          </p:nvPr>
        </p:nvSpPr>
        <p:spPr/>
        <p:txBody>
          <a:bodyPr/>
          <a:lstStyle/>
          <a:p>
            <a:endParaRPr lang="en-CH"/>
          </a:p>
        </p:txBody>
      </p:sp>
      <p:sp>
        <p:nvSpPr>
          <p:cNvPr id="3" name="Text Placeholder 2">
            <a:extLst>
              <a:ext uri="{FF2B5EF4-FFF2-40B4-BE49-F238E27FC236}">
                <a16:creationId xmlns:a16="http://schemas.microsoft.com/office/drawing/2014/main" id="{E8D6F549-B1A4-4951-83AD-7D2F1ACD4952}"/>
              </a:ext>
            </a:extLst>
          </p:cNvPr>
          <p:cNvSpPr>
            <a:spLocks noGrp="1"/>
          </p:cNvSpPr>
          <p:nvPr>
            <p:ph type="body" sz="quarter" idx="17"/>
          </p:nvPr>
        </p:nvSpPr>
        <p:spPr/>
        <p:txBody>
          <a:bodyPr/>
          <a:lstStyle/>
          <a:p>
            <a:endParaRPr lang="en-CH"/>
          </a:p>
        </p:txBody>
      </p:sp>
      <p:sp>
        <p:nvSpPr>
          <p:cNvPr id="4" name="Content Placeholder 3">
            <a:extLst>
              <a:ext uri="{FF2B5EF4-FFF2-40B4-BE49-F238E27FC236}">
                <a16:creationId xmlns:a16="http://schemas.microsoft.com/office/drawing/2014/main" id="{E822475F-B1DD-4D83-AB87-70F1127B3333}"/>
              </a:ext>
            </a:extLst>
          </p:cNvPr>
          <p:cNvSpPr>
            <a:spLocks noGrp="1"/>
          </p:cNvSpPr>
          <p:nvPr>
            <p:ph sz="quarter" idx="20"/>
          </p:nvPr>
        </p:nvSpPr>
        <p:spPr/>
        <p:txBody>
          <a:bodyPr/>
          <a:lstStyle/>
          <a:p>
            <a:endParaRPr lang="en-CH"/>
          </a:p>
        </p:txBody>
      </p:sp>
      <p:sp>
        <p:nvSpPr>
          <p:cNvPr id="5" name="Footer Placeholder 4">
            <a:extLst>
              <a:ext uri="{FF2B5EF4-FFF2-40B4-BE49-F238E27FC236}">
                <a16:creationId xmlns:a16="http://schemas.microsoft.com/office/drawing/2014/main" id="{8ED0F911-E38D-4265-9E6F-FF46E03C5A3A}"/>
              </a:ext>
            </a:extLst>
          </p:cNvPr>
          <p:cNvSpPr>
            <a:spLocks noGrp="1"/>
          </p:cNvSpPr>
          <p:nvPr>
            <p:ph type="ftr" sz="quarter" idx="11"/>
          </p:nvPr>
        </p:nvSpPr>
        <p:spPr/>
        <p:txBody>
          <a:bodyPr/>
          <a:lstStyle/>
          <a:p>
            <a:r>
              <a:rPr lang="en-GB"/>
              <a:t>Introduction to JMeter</a:t>
            </a:r>
            <a:endParaRPr lang="en-CH" dirty="0"/>
          </a:p>
        </p:txBody>
      </p:sp>
      <p:sp>
        <p:nvSpPr>
          <p:cNvPr id="6" name="Slide Number Placeholder 5">
            <a:extLst>
              <a:ext uri="{FF2B5EF4-FFF2-40B4-BE49-F238E27FC236}">
                <a16:creationId xmlns:a16="http://schemas.microsoft.com/office/drawing/2014/main" id="{F28B975B-7C17-434E-86F0-4A107B03951D}"/>
              </a:ext>
            </a:extLst>
          </p:cNvPr>
          <p:cNvSpPr>
            <a:spLocks noGrp="1"/>
          </p:cNvSpPr>
          <p:nvPr>
            <p:ph type="sldNum" sz="quarter" idx="12"/>
          </p:nvPr>
        </p:nvSpPr>
        <p:spPr/>
        <p:txBody>
          <a:bodyPr/>
          <a:lstStyle/>
          <a:p>
            <a:fld id="{F83574EE-9722-4CBE-9BDC-AAE30AD63463}" type="slidenum">
              <a:rPr lang="en-CH" smtClean="0"/>
              <a:t>39</a:t>
            </a:fld>
            <a:endParaRPr lang="en-CH" dirty="0"/>
          </a:p>
        </p:txBody>
      </p:sp>
    </p:spTree>
    <p:extLst>
      <p:ext uri="{BB962C8B-B14F-4D97-AF65-F5344CB8AC3E}">
        <p14:creationId xmlns:p14="http://schemas.microsoft.com/office/powerpoint/2010/main" val="1322737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74776" y="360000"/>
            <a:ext cx="10427400" cy="1325563"/>
          </a:xfrm>
        </p:spPr>
        <p:txBody>
          <a:bodyPr>
            <a:normAutofit/>
          </a:bodyPr>
          <a:lstStyle/>
          <a:p>
            <a:r>
              <a:rPr lang="en-GB" sz="4000" dirty="0">
                <a:latin typeface="Fira Sans" panose="020B0503050000020004"/>
              </a:rPr>
              <a:t>Key features (1/2)</a:t>
            </a:r>
          </a:p>
        </p:txBody>
      </p:sp>
      <p:sp>
        <p:nvSpPr>
          <p:cNvPr id="2" name="Text Placeholder 1"/>
          <p:cNvSpPr>
            <a:spLocks noGrp="1"/>
          </p:cNvSpPr>
          <p:nvPr>
            <p:ph idx="1"/>
          </p:nvPr>
        </p:nvSpPr>
        <p:spPr>
          <a:xfrm>
            <a:off x="872873" y="1414272"/>
            <a:ext cx="10446254" cy="4762691"/>
          </a:xfrm>
          <a:solidFill>
            <a:schemeClr val="bg1"/>
          </a:solidFill>
        </p:spPr>
        <p:txBody>
          <a:bodyPr>
            <a:normAutofit/>
          </a:bodyPr>
          <a:lstStyle/>
          <a:p>
            <a:pPr marL="228600" indent="-228600" algn="just">
              <a:spcBef>
                <a:spcPts val="1000"/>
              </a:spcBef>
              <a:buBlip>
                <a:blip r:embed="rId3"/>
              </a:buBlip>
            </a:pPr>
            <a:r>
              <a:rPr lang="en-GB" sz="1700" b="1" dirty="0">
                <a:latin typeface="Fira Sans" panose="020B0503050000020004" pitchFamily="34" charset="0"/>
              </a:rPr>
              <a:t>Cross-platform: </a:t>
            </a:r>
          </a:p>
          <a:p>
            <a:pPr marL="685800" lvl="2" indent="-228600" algn="just">
              <a:spcBef>
                <a:spcPts val="1000"/>
              </a:spcBef>
              <a:spcAft>
                <a:spcPts val="600"/>
              </a:spcAft>
              <a:buBlip>
                <a:blip r:embed="rId3"/>
              </a:buBlip>
            </a:pPr>
            <a:r>
              <a:rPr lang="en-GB" sz="1600" dirty="0">
                <a:latin typeface="Fira Sans" panose="020B0503050000020004" pitchFamily="34" charset="0"/>
              </a:rPr>
              <a:t> JMeter can run on any operating system with Java</a:t>
            </a:r>
          </a:p>
          <a:p>
            <a:pPr marL="228600" indent="-228600" algn="just">
              <a:spcBef>
                <a:spcPts val="1000"/>
              </a:spcBef>
              <a:buBlip>
                <a:blip r:embed="rId3"/>
              </a:buBlip>
            </a:pPr>
            <a:r>
              <a:rPr lang="en-GB" sz="1700" b="1" dirty="0">
                <a:latin typeface="Fira Sans" panose="020B0503050000020004" pitchFamily="34" charset="0"/>
              </a:rPr>
              <a:t>Distributed &amp; scalable: </a:t>
            </a:r>
          </a:p>
          <a:p>
            <a:pPr marL="685800" lvl="2" indent="-228600" algn="just">
              <a:spcBef>
                <a:spcPts val="1000"/>
              </a:spcBef>
              <a:spcAft>
                <a:spcPts val="600"/>
              </a:spcAft>
              <a:buBlip>
                <a:blip r:embed="rId3"/>
              </a:buBlip>
            </a:pPr>
            <a:r>
              <a:rPr lang="en-GB" sz="1600" dirty="0">
                <a:latin typeface="Fira Sans" panose="020B0503050000020004" pitchFamily="34" charset="0"/>
              </a:rPr>
              <a:t> One master JMeter machine can control many hosts to generate high load</a:t>
            </a:r>
          </a:p>
          <a:p>
            <a:pPr marL="228600" indent="-228600" algn="just">
              <a:spcBef>
                <a:spcPts val="1000"/>
              </a:spcBef>
              <a:buBlip>
                <a:blip r:embed="rId3"/>
              </a:buBlip>
            </a:pPr>
            <a:r>
              <a:rPr lang="en-GB" sz="1700" b="1" dirty="0">
                <a:latin typeface="Fira Sans" panose="020B0503050000020004" pitchFamily="34" charset="0"/>
              </a:rPr>
              <a:t>Multi-protocol support: </a:t>
            </a:r>
          </a:p>
          <a:p>
            <a:pPr marL="685800" lvl="2" indent="-228600" algn="just">
              <a:spcBef>
                <a:spcPts val="1000"/>
              </a:spcBef>
              <a:spcAft>
                <a:spcPts val="600"/>
              </a:spcAft>
              <a:buBlip>
                <a:blip r:embed="rId3"/>
              </a:buBlip>
            </a:pPr>
            <a:r>
              <a:rPr lang="en-GB" sz="1600" dirty="0">
                <a:latin typeface="Fira Sans" panose="020B0503050000020004" pitchFamily="34" charset="0"/>
              </a:rPr>
              <a:t> The following protocols are supported out-of-the-box: HTTP, SMTP, POP3, LDAP, JDBC, FTP, JMS, SOAP</a:t>
            </a:r>
          </a:p>
          <a:p>
            <a:pPr marL="228600" indent="-228600" algn="just">
              <a:spcBef>
                <a:spcPts val="1000"/>
              </a:spcBef>
              <a:buBlip>
                <a:blip r:embed="rId3"/>
              </a:buBlip>
            </a:pPr>
            <a:r>
              <a:rPr lang="en-GB" sz="1700" b="1" dirty="0">
                <a:latin typeface="Fira Sans" panose="020B0503050000020004" pitchFamily="34" charset="0"/>
              </a:rPr>
              <a:t>Full multi-threading framework</a:t>
            </a:r>
          </a:p>
          <a:p>
            <a:pPr marL="685800" lvl="2" indent="-228600" algn="just">
              <a:spcBef>
                <a:spcPts val="1000"/>
              </a:spcBef>
              <a:spcAft>
                <a:spcPts val="600"/>
              </a:spcAft>
              <a:buBlip>
                <a:blip r:embed="rId3"/>
              </a:buBlip>
            </a:pPr>
            <a:r>
              <a:rPr lang="en-GB" sz="1600" dirty="0">
                <a:latin typeface="Fira Sans" panose="020B0503050000020004" pitchFamily="34" charset="0"/>
              </a:rPr>
              <a:t> JMeter allows concurrent and simultaneous execution of different functions by multiple threads</a:t>
            </a:r>
          </a:p>
          <a:p>
            <a:pPr marL="228600" indent="-228600" algn="just">
              <a:spcBef>
                <a:spcPts val="1000"/>
              </a:spcBef>
              <a:buBlip>
                <a:blip r:embed="rId3"/>
              </a:buBlip>
            </a:pPr>
            <a:r>
              <a:rPr lang="en-US" sz="1700" b="1" dirty="0">
                <a:latin typeface="Fira Sans" panose="020B0503050000020004" pitchFamily="34" charset="0"/>
              </a:rPr>
              <a:t>Test Result visualization: </a:t>
            </a:r>
          </a:p>
          <a:p>
            <a:pPr marL="685800" lvl="2" indent="-228600" algn="just">
              <a:spcBef>
                <a:spcPts val="1000"/>
              </a:spcBef>
              <a:buBlip>
                <a:blip r:embed="rId3"/>
              </a:buBlip>
            </a:pPr>
            <a:r>
              <a:rPr lang="en-GB" sz="1600" dirty="0">
                <a:latin typeface="Fira Sans" panose="020B0503050000020004" pitchFamily="34" charset="0"/>
              </a:rPr>
              <a:t> Multiple built-in and external listeners to visualize and analyse performance test results</a:t>
            </a:r>
          </a:p>
          <a:p>
            <a:pPr marL="685800" lvl="2" indent="-228600" algn="just">
              <a:spcBef>
                <a:spcPts val="1000"/>
              </a:spcBef>
              <a:buBlip>
                <a:blip r:embed="rId3"/>
              </a:buBlip>
            </a:pPr>
            <a:r>
              <a:rPr lang="en-GB" sz="1600" dirty="0">
                <a:latin typeface="Fira Sans" panose="020B0503050000020004" pitchFamily="34" charset="0"/>
              </a:rPr>
              <a:t> Test result can be display in a different format such as chart, table, tree and log file</a:t>
            </a:r>
          </a:p>
        </p:txBody>
      </p:sp>
      <p:sp>
        <p:nvSpPr>
          <p:cNvPr id="4" name="Footer Placeholder 3">
            <a:extLst>
              <a:ext uri="{FF2B5EF4-FFF2-40B4-BE49-F238E27FC236}">
                <a16:creationId xmlns:a16="http://schemas.microsoft.com/office/drawing/2014/main" id="{E02E268E-36B4-471A-ABE0-2988D9A7F3EF}"/>
              </a:ext>
            </a:extLst>
          </p:cNvPr>
          <p:cNvSpPr>
            <a:spLocks noGrp="1"/>
          </p:cNvSpPr>
          <p:nvPr>
            <p:ph type="ftr" sz="quarter" idx="11"/>
          </p:nvPr>
        </p:nvSpPr>
        <p:spPr/>
        <p:txBody>
          <a:bodyPr/>
          <a:lstStyle/>
          <a:p>
            <a:r>
              <a:rPr lang="en-GB" dirty="0"/>
              <a:t>Introduction to JMeter</a:t>
            </a:r>
            <a:endParaRPr lang="en-CH" dirty="0"/>
          </a:p>
        </p:txBody>
      </p:sp>
      <p:sp>
        <p:nvSpPr>
          <p:cNvPr id="5" name="Slide Number Placeholder 4">
            <a:extLst>
              <a:ext uri="{FF2B5EF4-FFF2-40B4-BE49-F238E27FC236}">
                <a16:creationId xmlns:a16="http://schemas.microsoft.com/office/drawing/2014/main" id="{8EF2D7E2-B21E-4536-B262-B0B5DD99B8A8}"/>
              </a:ext>
            </a:extLst>
          </p:cNvPr>
          <p:cNvSpPr>
            <a:spLocks noGrp="1"/>
          </p:cNvSpPr>
          <p:nvPr>
            <p:ph type="sldNum" sz="quarter" idx="12"/>
          </p:nvPr>
        </p:nvSpPr>
        <p:spPr/>
        <p:txBody>
          <a:bodyPr/>
          <a:lstStyle/>
          <a:p>
            <a:fld id="{F83574EE-9722-4CBE-9BDC-AAE30AD63463}" type="slidenum">
              <a:rPr lang="en-CH" smtClean="0"/>
              <a:t>4</a:t>
            </a:fld>
            <a:endParaRPr lang="en-CH" dirty="0"/>
          </a:p>
        </p:txBody>
      </p:sp>
    </p:spTree>
    <p:extLst>
      <p:ext uri="{BB962C8B-B14F-4D97-AF65-F5344CB8AC3E}">
        <p14:creationId xmlns:p14="http://schemas.microsoft.com/office/powerpoint/2010/main" val="17913042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73AFE-EF69-4142-BAB9-9560E95699F7}"/>
              </a:ext>
            </a:extLst>
          </p:cNvPr>
          <p:cNvSpPr>
            <a:spLocks noGrp="1"/>
          </p:cNvSpPr>
          <p:nvPr>
            <p:ph type="title"/>
          </p:nvPr>
        </p:nvSpPr>
        <p:spPr/>
        <p:txBody>
          <a:bodyPr/>
          <a:lstStyle/>
          <a:p>
            <a:endParaRPr lang="en-CH"/>
          </a:p>
        </p:txBody>
      </p:sp>
      <p:sp>
        <p:nvSpPr>
          <p:cNvPr id="3" name="Text Placeholder 2">
            <a:extLst>
              <a:ext uri="{FF2B5EF4-FFF2-40B4-BE49-F238E27FC236}">
                <a16:creationId xmlns:a16="http://schemas.microsoft.com/office/drawing/2014/main" id="{34975EA3-FD37-4D2A-9351-9117EE45BD3F}"/>
              </a:ext>
            </a:extLst>
          </p:cNvPr>
          <p:cNvSpPr>
            <a:spLocks noGrp="1"/>
          </p:cNvSpPr>
          <p:nvPr>
            <p:ph type="body" sz="half" idx="2"/>
          </p:nvPr>
        </p:nvSpPr>
        <p:spPr/>
        <p:txBody>
          <a:bodyPr/>
          <a:lstStyle/>
          <a:p>
            <a:endParaRPr lang="en-CH"/>
          </a:p>
        </p:txBody>
      </p:sp>
      <p:sp>
        <p:nvSpPr>
          <p:cNvPr id="4" name="Content Placeholder 3">
            <a:extLst>
              <a:ext uri="{FF2B5EF4-FFF2-40B4-BE49-F238E27FC236}">
                <a16:creationId xmlns:a16="http://schemas.microsoft.com/office/drawing/2014/main" id="{9839DC5E-A475-4DCE-ADBA-66EE296FF2DB}"/>
              </a:ext>
            </a:extLst>
          </p:cNvPr>
          <p:cNvSpPr>
            <a:spLocks noGrp="1"/>
          </p:cNvSpPr>
          <p:nvPr>
            <p:ph sz="quarter" idx="13"/>
          </p:nvPr>
        </p:nvSpPr>
        <p:spPr/>
        <p:txBody>
          <a:bodyPr/>
          <a:lstStyle/>
          <a:p>
            <a:endParaRPr lang="en-CH"/>
          </a:p>
        </p:txBody>
      </p:sp>
      <p:sp>
        <p:nvSpPr>
          <p:cNvPr id="5" name="Content Placeholder 4">
            <a:extLst>
              <a:ext uri="{FF2B5EF4-FFF2-40B4-BE49-F238E27FC236}">
                <a16:creationId xmlns:a16="http://schemas.microsoft.com/office/drawing/2014/main" id="{40854AF1-D060-47CF-8A31-F530824D599B}"/>
              </a:ext>
            </a:extLst>
          </p:cNvPr>
          <p:cNvSpPr>
            <a:spLocks noGrp="1"/>
          </p:cNvSpPr>
          <p:nvPr>
            <p:ph sz="quarter" idx="19"/>
          </p:nvPr>
        </p:nvSpPr>
        <p:spPr/>
        <p:txBody>
          <a:bodyPr/>
          <a:lstStyle/>
          <a:p>
            <a:endParaRPr lang="en-CH"/>
          </a:p>
        </p:txBody>
      </p:sp>
      <p:sp>
        <p:nvSpPr>
          <p:cNvPr id="6" name="Content Placeholder 5">
            <a:extLst>
              <a:ext uri="{FF2B5EF4-FFF2-40B4-BE49-F238E27FC236}">
                <a16:creationId xmlns:a16="http://schemas.microsoft.com/office/drawing/2014/main" id="{828F9098-E2D3-4FCB-A688-D91D8958203E}"/>
              </a:ext>
            </a:extLst>
          </p:cNvPr>
          <p:cNvSpPr>
            <a:spLocks noGrp="1"/>
          </p:cNvSpPr>
          <p:nvPr>
            <p:ph sz="quarter" idx="20"/>
          </p:nvPr>
        </p:nvSpPr>
        <p:spPr/>
        <p:txBody>
          <a:bodyPr/>
          <a:lstStyle/>
          <a:p>
            <a:endParaRPr lang="en-CH"/>
          </a:p>
        </p:txBody>
      </p:sp>
      <p:sp>
        <p:nvSpPr>
          <p:cNvPr id="7" name="Footer Placeholder 6">
            <a:extLst>
              <a:ext uri="{FF2B5EF4-FFF2-40B4-BE49-F238E27FC236}">
                <a16:creationId xmlns:a16="http://schemas.microsoft.com/office/drawing/2014/main" id="{2E2D8309-A9FC-4303-9D94-83885B30AFE7}"/>
              </a:ext>
            </a:extLst>
          </p:cNvPr>
          <p:cNvSpPr>
            <a:spLocks noGrp="1"/>
          </p:cNvSpPr>
          <p:nvPr>
            <p:ph type="ftr" sz="quarter" idx="11"/>
          </p:nvPr>
        </p:nvSpPr>
        <p:spPr/>
        <p:txBody>
          <a:bodyPr/>
          <a:lstStyle/>
          <a:p>
            <a:r>
              <a:rPr lang="en-GB"/>
              <a:t>Introduction to JMeter</a:t>
            </a:r>
            <a:endParaRPr lang="en-CH" dirty="0"/>
          </a:p>
        </p:txBody>
      </p:sp>
      <p:sp>
        <p:nvSpPr>
          <p:cNvPr id="8" name="Slide Number Placeholder 7">
            <a:extLst>
              <a:ext uri="{FF2B5EF4-FFF2-40B4-BE49-F238E27FC236}">
                <a16:creationId xmlns:a16="http://schemas.microsoft.com/office/drawing/2014/main" id="{2604CECF-D7BF-403D-B1EC-B83FF2E5D54C}"/>
              </a:ext>
            </a:extLst>
          </p:cNvPr>
          <p:cNvSpPr>
            <a:spLocks noGrp="1"/>
          </p:cNvSpPr>
          <p:nvPr>
            <p:ph type="sldNum" sz="quarter" idx="12"/>
          </p:nvPr>
        </p:nvSpPr>
        <p:spPr/>
        <p:txBody>
          <a:bodyPr/>
          <a:lstStyle/>
          <a:p>
            <a:fld id="{F83574EE-9722-4CBE-9BDC-AAE30AD63463}" type="slidenum">
              <a:rPr lang="en-CH" smtClean="0"/>
              <a:t>40</a:t>
            </a:fld>
            <a:endParaRPr lang="en-CH" dirty="0"/>
          </a:p>
        </p:txBody>
      </p:sp>
    </p:spTree>
    <p:extLst>
      <p:ext uri="{BB962C8B-B14F-4D97-AF65-F5344CB8AC3E}">
        <p14:creationId xmlns:p14="http://schemas.microsoft.com/office/powerpoint/2010/main" val="27157421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9E1D9-04BC-4C6E-BD78-44DC42558106}"/>
              </a:ext>
            </a:extLst>
          </p:cNvPr>
          <p:cNvSpPr>
            <a:spLocks noGrp="1"/>
          </p:cNvSpPr>
          <p:nvPr>
            <p:ph type="title"/>
          </p:nvPr>
        </p:nvSpPr>
        <p:spPr/>
        <p:txBody>
          <a:bodyPr/>
          <a:lstStyle/>
          <a:p>
            <a:endParaRPr lang="en-CH"/>
          </a:p>
        </p:txBody>
      </p:sp>
      <p:sp>
        <p:nvSpPr>
          <p:cNvPr id="3" name="Text Placeholder 2">
            <a:extLst>
              <a:ext uri="{FF2B5EF4-FFF2-40B4-BE49-F238E27FC236}">
                <a16:creationId xmlns:a16="http://schemas.microsoft.com/office/drawing/2014/main" id="{CC8683AF-303F-40E5-A701-9F9427C7A668}"/>
              </a:ext>
            </a:extLst>
          </p:cNvPr>
          <p:cNvSpPr>
            <a:spLocks noGrp="1"/>
          </p:cNvSpPr>
          <p:nvPr>
            <p:ph type="body" sz="half" idx="2"/>
          </p:nvPr>
        </p:nvSpPr>
        <p:spPr/>
        <p:txBody>
          <a:bodyPr/>
          <a:lstStyle/>
          <a:p>
            <a:endParaRPr lang="en-CH"/>
          </a:p>
        </p:txBody>
      </p:sp>
      <p:sp>
        <p:nvSpPr>
          <p:cNvPr id="4" name="Content Placeholder 3">
            <a:extLst>
              <a:ext uri="{FF2B5EF4-FFF2-40B4-BE49-F238E27FC236}">
                <a16:creationId xmlns:a16="http://schemas.microsoft.com/office/drawing/2014/main" id="{E9206A35-F3D8-4F43-90FC-D1F28926F4CA}"/>
              </a:ext>
            </a:extLst>
          </p:cNvPr>
          <p:cNvSpPr>
            <a:spLocks noGrp="1"/>
          </p:cNvSpPr>
          <p:nvPr>
            <p:ph sz="quarter" idx="13"/>
          </p:nvPr>
        </p:nvSpPr>
        <p:spPr/>
        <p:txBody>
          <a:bodyPr/>
          <a:lstStyle/>
          <a:p>
            <a:endParaRPr lang="en-CH"/>
          </a:p>
        </p:txBody>
      </p:sp>
      <p:sp>
        <p:nvSpPr>
          <p:cNvPr id="5" name="Footer Placeholder 4">
            <a:extLst>
              <a:ext uri="{FF2B5EF4-FFF2-40B4-BE49-F238E27FC236}">
                <a16:creationId xmlns:a16="http://schemas.microsoft.com/office/drawing/2014/main" id="{183ABECA-C9C6-4531-9FC4-D7C76A7A80D2}"/>
              </a:ext>
            </a:extLst>
          </p:cNvPr>
          <p:cNvSpPr>
            <a:spLocks noGrp="1"/>
          </p:cNvSpPr>
          <p:nvPr>
            <p:ph type="ftr" sz="quarter" idx="11"/>
          </p:nvPr>
        </p:nvSpPr>
        <p:spPr/>
        <p:txBody>
          <a:bodyPr/>
          <a:lstStyle/>
          <a:p>
            <a:r>
              <a:rPr lang="en-GB"/>
              <a:t>Introduction to JMeter</a:t>
            </a:r>
            <a:endParaRPr lang="en-CH" dirty="0"/>
          </a:p>
        </p:txBody>
      </p:sp>
      <p:sp>
        <p:nvSpPr>
          <p:cNvPr id="6" name="Slide Number Placeholder 5">
            <a:extLst>
              <a:ext uri="{FF2B5EF4-FFF2-40B4-BE49-F238E27FC236}">
                <a16:creationId xmlns:a16="http://schemas.microsoft.com/office/drawing/2014/main" id="{0B9D5FE2-20E6-42D1-8C92-1207C3CD88D1}"/>
              </a:ext>
            </a:extLst>
          </p:cNvPr>
          <p:cNvSpPr>
            <a:spLocks noGrp="1"/>
          </p:cNvSpPr>
          <p:nvPr>
            <p:ph type="sldNum" sz="quarter" idx="12"/>
          </p:nvPr>
        </p:nvSpPr>
        <p:spPr/>
        <p:txBody>
          <a:bodyPr/>
          <a:lstStyle/>
          <a:p>
            <a:fld id="{F83574EE-9722-4CBE-9BDC-AAE30AD63463}" type="slidenum">
              <a:rPr lang="en-CH" smtClean="0"/>
              <a:t>41</a:t>
            </a:fld>
            <a:endParaRPr lang="en-CH" dirty="0"/>
          </a:p>
        </p:txBody>
      </p:sp>
    </p:spTree>
    <p:extLst>
      <p:ext uri="{BB962C8B-B14F-4D97-AF65-F5344CB8AC3E}">
        <p14:creationId xmlns:p14="http://schemas.microsoft.com/office/powerpoint/2010/main" val="35865073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F9C0BF-312A-4C87-816B-9685B8EF2A87}"/>
              </a:ext>
            </a:extLst>
          </p:cNvPr>
          <p:cNvSpPr>
            <a:spLocks noGrp="1"/>
          </p:cNvSpPr>
          <p:nvPr>
            <p:ph type="body" sz="quarter" idx="14"/>
          </p:nvPr>
        </p:nvSpPr>
        <p:spPr/>
        <p:txBody>
          <a:bodyPr/>
          <a:lstStyle/>
          <a:p>
            <a:endParaRPr lang="en-CH"/>
          </a:p>
        </p:txBody>
      </p:sp>
      <p:sp>
        <p:nvSpPr>
          <p:cNvPr id="3" name="Text Placeholder 2">
            <a:extLst>
              <a:ext uri="{FF2B5EF4-FFF2-40B4-BE49-F238E27FC236}">
                <a16:creationId xmlns:a16="http://schemas.microsoft.com/office/drawing/2014/main" id="{FA21BF3C-3382-42F9-962E-79AB7E697336}"/>
              </a:ext>
            </a:extLst>
          </p:cNvPr>
          <p:cNvSpPr>
            <a:spLocks noGrp="1"/>
          </p:cNvSpPr>
          <p:nvPr>
            <p:ph type="body" sz="quarter" idx="17"/>
          </p:nvPr>
        </p:nvSpPr>
        <p:spPr/>
        <p:txBody>
          <a:bodyPr/>
          <a:lstStyle/>
          <a:p>
            <a:endParaRPr lang="en-CH"/>
          </a:p>
        </p:txBody>
      </p:sp>
      <p:sp>
        <p:nvSpPr>
          <p:cNvPr id="4" name="Text Placeholder 3">
            <a:extLst>
              <a:ext uri="{FF2B5EF4-FFF2-40B4-BE49-F238E27FC236}">
                <a16:creationId xmlns:a16="http://schemas.microsoft.com/office/drawing/2014/main" id="{4DC6C5F7-4709-4183-937D-06CDD44D4391}"/>
              </a:ext>
            </a:extLst>
          </p:cNvPr>
          <p:cNvSpPr>
            <a:spLocks noGrp="1"/>
          </p:cNvSpPr>
          <p:nvPr>
            <p:ph type="body" sz="quarter" idx="18"/>
          </p:nvPr>
        </p:nvSpPr>
        <p:spPr/>
        <p:txBody>
          <a:bodyPr/>
          <a:lstStyle/>
          <a:p>
            <a:endParaRPr lang="en-CH"/>
          </a:p>
        </p:txBody>
      </p:sp>
      <p:sp>
        <p:nvSpPr>
          <p:cNvPr id="5" name="Text Placeholder 4">
            <a:extLst>
              <a:ext uri="{FF2B5EF4-FFF2-40B4-BE49-F238E27FC236}">
                <a16:creationId xmlns:a16="http://schemas.microsoft.com/office/drawing/2014/main" id="{5B96BA74-C8B7-4585-9B02-A3740777D37F}"/>
              </a:ext>
            </a:extLst>
          </p:cNvPr>
          <p:cNvSpPr>
            <a:spLocks noGrp="1"/>
          </p:cNvSpPr>
          <p:nvPr>
            <p:ph type="body" sz="quarter" idx="19"/>
          </p:nvPr>
        </p:nvSpPr>
        <p:spPr/>
        <p:txBody>
          <a:bodyPr/>
          <a:lstStyle/>
          <a:p>
            <a:endParaRPr lang="en-CH"/>
          </a:p>
        </p:txBody>
      </p:sp>
      <p:sp>
        <p:nvSpPr>
          <p:cNvPr id="6" name="Text Placeholder 5">
            <a:extLst>
              <a:ext uri="{FF2B5EF4-FFF2-40B4-BE49-F238E27FC236}">
                <a16:creationId xmlns:a16="http://schemas.microsoft.com/office/drawing/2014/main" id="{43B3B83A-FFB7-4AD2-BD95-DA4FB8C26817}"/>
              </a:ext>
            </a:extLst>
          </p:cNvPr>
          <p:cNvSpPr>
            <a:spLocks noGrp="1"/>
          </p:cNvSpPr>
          <p:nvPr>
            <p:ph type="body" sz="quarter" idx="20"/>
          </p:nvPr>
        </p:nvSpPr>
        <p:spPr/>
        <p:txBody>
          <a:bodyPr/>
          <a:lstStyle/>
          <a:p>
            <a:endParaRPr lang="en-CH"/>
          </a:p>
        </p:txBody>
      </p:sp>
      <p:sp>
        <p:nvSpPr>
          <p:cNvPr id="7" name="Text Placeholder 6">
            <a:extLst>
              <a:ext uri="{FF2B5EF4-FFF2-40B4-BE49-F238E27FC236}">
                <a16:creationId xmlns:a16="http://schemas.microsoft.com/office/drawing/2014/main" id="{A15B9474-922B-4869-B4F0-827A0FD66B7A}"/>
              </a:ext>
            </a:extLst>
          </p:cNvPr>
          <p:cNvSpPr>
            <a:spLocks noGrp="1"/>
          </p:cNvSpPr>
          <p:nvPr>
            <p:ph type="body" sz="quarter" idx="21"/>
          </p:nvPr>
        </p:nvSpPr>
        <p:spPr/>
        <p:txBody>
          <a:bodyPr/>
          <a:lstStyle/>
          <a:p>
            <a:endParaRPr lang="en-CH"/>
          </a:p>
        </p:txBody>
      </p:sp>
      <p:sp>
        <p:nvSpPr>
          <p:cNvPr id="8" name="Content Placeholder 7">
            <a:extLst>
              <a:ext uri="{FF2B5EF4-FFF2-40B4-BE49-F238E27FC236}">
                <a16:creationId xmlns:a16="http://schemas.microsoft.com/office/drawing/2014/main" id="{1F59AE01-2476-4CFF-A2C7-4AF74E518144}"/>
              </a:ext>
            </a:extLst>
          </p:cNvPr>
          <p:cNvSpPr>
            <a:spLocks noGrp="1"/>
          </p:cNvSpPr>
          <p:nvPr>
            <p:ph sz="quarter" idx="16"/>
          </p:nvPr>
        </p:nvSpPr>
        <p:spPr/>
        <p:txBody>
          <a:bodyPr/>
          <a:lstStyle/>
          <a:p>
            <a:endParaRPr lang="en-CH"/>
          </a:p>
        </p:txBody>
      </p:sp>
      <p:sp>
        <p:nvSpPr>
          <p:cNvPr id="9" name="Content Placeholder 8">
            <a:extLst>
              <a:ext uri="{FF2B5EF4-FFF2-40B4-BE49-F238E27FC236}">
                <a16:creationId xmlns:a16="http://schemas.microsoft.com/office/drawing/2014/main" id="{08AC7CF3-46BD-4033-AAFE-DCBAD26B3CAC}"/>
              </a:ext>
            </a:extLst>
          </p:cNvPr>
          <p:cNvSpPr>
            <a:spLocks noGrp="1"/>
          </p:cNvSpPr>
          <p:nvPr>
            <p:ph sz="quarter" idx="22"/>
          </p:nvPr>
        </p:nvSpPr>
        <p:spPr/>
        <p:txBody>
          <a:bodyPr/>
          <a:lstStyle/>
          <a:p>
            <a:endParaRPr lang="en-CH"/>
          </a:p>
        </p:txBody>
      </p:sp>
      <p:sp>
        <p:nvSpPr>
          <p:cNvPr id="10" name="Content Placeholder 9">
            <a:extLst>
              <a:ext uri="{FF2B5EF4-FFF2-40B4-BE49-F238E27FC236}">
                <a16:creationId xmlns:a16="http://schemas.microsoft.com/office/drawing/2014/main" id="{1505C42A-32E8-4EA8-839A-08A246A1B230}"/>
              </a:ext>
            </a:extLst>
          </p:cNvPr>
          <p:cNvSpPr>
            <a:spLocks noGrp="1"/>
          </p:cNvSpPr>
          <p:nvPr>
            <p:ph sz="quarter" idx="23"/>
          </p:nvPr>
        </p:nvSpPr>
        <p:spPr/>
        <p:txBody>
          <a:bodyPr/>
          <a:lstStyle/>
          <a:p>
            <a:endParaRPr lang="en-CH"/>
          </a:p>
        </p:txBody>
      </p:sp>
      <p:sp>
        <p:nvSpPr>
          <p:cNvPr id="11" name="Footer Placeholder 10">
            <a:extLst>
              <a:ext uri="{FF2B5EF4-FFF2-40B4-BE49-F238E27FC236}">
                <a16:creationId xmlns:a16="http://schemas.microsoft.com/office/drawing/2014/main" id="{7E776C91-5414-415B-ACC3-407C4D161045}"/>
              </a:ext>
            </a:extLst>
          </p:cNvPr>
          <p:cNvSpPr>
            <a:spLocks noGrp="1"/>
          </p:cNvSpPr>
          <p:nvPr>
            <p:ph type="ftr" sz="quarter" idx="11"/>
          </p:nvPr>
        </p:nvSpPr>
        <p:spPr/>
        <p:txBody>
          <a:bodyPr/>
          <a:lstStyle/>
          <a:p>
            <a:r>
              <a:rPr lang="en-GB"/>
              <a:t>Introduction to JMeter</a:t>
            </a:r>
            <a:endParaRPr lang="en-CH"/>
          </a:p>
        </p:txBody>
      </p:sp>
      <p:sp>
        <p:nvSpPr>
          <p:cNvPr id="12" name="Slide Number Placeholder 11">
            <a:extLst>
              <a:ext uri="{FF2B5EF4-FFF2-40B4-BE49-F238E27FC236}">
                <a16:creationId xmlns:a16="http://schemas.microsoft.com/office/drawing/2014/main" id="{1EF130DD-76B4-4244-8EFD-7D0DFCE08026}"/>
              </a:ext>
            </a:extLst>
          </p:cNvPr>
          <p:cNvSpPr>
            <a:spLocks noGrp="1"/>
          </p:cNvSpPr>
          <p:nvPr>
            <p:ph type="sldNum" sz="quarter" idx="12"/>
          </p:nvPr>
        </p:nvSpPr>
        <p:spPr/>
        <p:txBody>
          <a:bodyPr/>
          <a:lstStyle/>
          <a:p>
            <a:fld id="{F83574EE-9722-4CBE-9BDC-AAE30AD63463}" type="slidenum">
              <a:rPr lang="en-CH" smtClean="0"/>
              <a:t>42</a:t>
            </a:fld>
            <a:endParaRPr lang="en-CH" dirty="0"/>
          </a:p>
        </p:txBody>
      </p:sp>
    </p:spTree>
    <p:extLst>
      <p:ext uri="{BB962C8B-B14F-4D97-AF65-F5344CB8AC3E}">
        <p14:creationId xmlns:p14="http://schemas.microsoft.com/office/powerpoint/2010/main" val="3210385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74776" y="360000"/>
            <a:ext cx="10427400" cy="1325563"/>
          </a:xfrm>
        </p:spPr>
        <p:txBody>
          <a:bodyPr>
            <a:normAutofit/>
          </a:bodyPr>
          <a:lstStyle/>
          <a:p>
            <a:r>
              <a:rPr lang="en-GB" sz="4000" dirty="0">
                <a:latin typeface="Fira Sans" panose="020B0503050000020004"/>
              </a:rPr>
              <a:t>Key features (2/2)</a:t>
            </a:r>
          </a:p>
        </p:txBody>
      </p:sp>
      <p:sp>
        <p:nvSpPr>
          <p:cNvPr id="2" name="Text Placeholder 1"/>
          <p:cNvSpPr>
            <a:spLocks noGrp="1"/>
          </p:cNvSpPr>
          <p:nvPr>
            <p:ph idx="1"/>
          </p:nvPr>
        </p:nvSpPr>
        <p:spPr>
          <a:xfrm>
            <a:off x="872873" y="1414272"/>
            <a:ext cx="10446254" cy="4762691"/>
          </a:xfrm>
          <a:solidFill>
            <a:schemeClr val="bg1"/>
          </a:solidFill>
        </p:spPr>
        <p:txBody>
          <a:bodyPr>
            <a:normAutofit/>
          </a:bodyPr>
          <a:lstStyle/>
          <a:p>
            <a:pPr marL="228600" indent="-228600" algn="just">
              <a:spcBef>
                <a:spcPts val="1000"/>
              </a:spcBef>
              <a:buBlip>
                <a:blip r:embed="rId3"/>
              </a:buBlip>
            </a:pPr>
            <a:r>
              <a:rPr lang="en-GB" sz="1700" b="1" dirty="0">
                <a:latin typeface="Fira Sans" panose="020B0503050000020004" pitchFamily="34" charset="0"/>
              </a:rPr>
              <a:t>Easy Installation</a:t>
            </a:r>
          </a:p>
          <a:p>
            <a:pPr marL="228600" lvl="1" indent="-228600" algn="just">
              <a:spcBef>
                <a:spcPts val="1000"/>
              </a:spcBef>
              <a:buBlip>
                <a:blip r:embed="rId3"/>
              </a:buBlip>
            </a:pPr>
            <a:r>
              <a:rPr lang="en-GB" sz="1700" b="1" dirty="0">
                <a:latin typeface="Fira Sans" panose="020B0503050000020004" pitchFamily="34" charset="0"/>
              </a:rPr>
              <a:t>Highly Extensible </a:t>
            </a:r>
            <a:r>
              <a:rPr lang="en-GB" sz="1600" dirty="0">
                <a:latin typeface="Fira Sans" panose="020B0503050000020004" pitchFamily="34" charset="0"/>
              </a:rPr>
              <a:t>: Pluggable samplers allow unlimited testing capabilities.</a:t>
            </a:r>
          </a:p>
          <a:p>
            <a:pPr marL="685800" lvl="2" indent="-228600" algn="just">
              <a:spcBef>
                <a:spcPts val="1000"/>
              </a:spcBef>
              <a:buBlip>
                <a:blip r:embed="rId3"/>
              </a:buBlip>
            </a:pPr>
            <a:r>
              <a:rPr lang="en-GB" sz="1600" dirty="0">
                <a:latin typeface="Fira Sans" panose="020B0503050000020004" pitchFamily="34" charset="0"/>
              </a:rPr>
              <a:t>Several load statistics may be chosen with pluggable timers.</a:t>
            </a:r>
          </a:p>
          <a:p>
            <a:pPr marL="685800" lvl="2" indent="-228600" algn="just">
              <a:spcBef>
                <a:spcPts val="1000"/>
              </a:spcBef>
              <a:buBlip>
                <a:blip r:embed="rId3"/>
              </a:buBlip>
            </a:pPr>
            <a:r>
              <a:rPr lang="en-GB" sz="1600" dirty="0">
                <a:latin typeface="Fira Sans" panose="020B0503050000020004" pitchFamily="34" charset="0"/>
              </a:rPr>
              <a:t>Data analysis and visualization plugins allow great extensibility as well as personalization.</a:t>
            </a:r>
          </a:p>
          <a:p>
            <a:pPr marL="685800" lvl="2" indent="-228600" algn="just">
              <a:spcBef>
                <a:spcPts val="1000"/>
              </a:spcBef>
              <a:buBlip>
                <a:blip r:embed="rId3"/>
              </a:buBlip>
            </a:pPr>
            <a:r>
              <a:rPr lang="en-GB" sz="1600" dirty="0">
                <a:latin typeface="Fira Sans" panose="020B0503050000020004" pitchFamily="34" charset="0"/>
              </a:rPr>
              <a:t>Functions can be used to provide dynamic input to a test or provide data manipulation.</a:t>
            </a:r>
          </a:p>
          <a:p>
            <a:pPr marL="685800" lvl="2" indent="-228600" algn="just">
              <a:spcBef>
                <a:spcPts val="1000"/>
              </a:spcBef>
              <a:buBlip>
                <a:blip r:embed="rId3"/>
              </a:buBlip>
            </a:pPr>
            <a:r>
              <a:rPr lang="en-GB" sz="1600" dirty="0">
                <a:latin typeface="Fira Sans" panose="020B0503050000020004" pitchFamily="34" charset="0"/>
              </a:rPr>
              <a:t>Scriptable Samplers (BeanShell, BSF-compatible languages and JSR223-compatible languages)</a:t>
            </a:r>
          </a:p>
          <a:p>
            <a:pPr marL="228600" indent="-228600" algn="just">
              <a:spcBef>
                <a:spcPts val="1000"/>
              </a:spcBef>
              <a:buBlip>
                <a:blip r:embed="rId3"/>
              </a:buBlip>
            </a:pPr>
            <a:r>
              <a:rPr lang="en-GB" sz="1700" b="1" dirty="0">
                <a:latin typeface="Fira Sans" panose="020B0503050000020004" pitchFamily="34" charset="0"/>
              </a:rPr>
              <a:t>Unlimited Testing Capabilities:</a:t>
            </a:r>
          </a:p>
          <a:p>
            <a:pPr marL="685800" lvl="2" indent="-228600" algn="just">
              <a:spcBef>
                <a:spcPts val="1000"/>
              </a:spcBef>
              <a:buBlip>
                <a:blip r:embed="rId3"/>
              </a:buBlip>
            </a:pPr>
            <a:r>
              <a:rPr lang="en-GB" sz="1600" dirty="0">
                <a:latin typeface="Fira Sans" panose="020B0503050000020004" pitchFamily="34" charset="0"/>
              </a:rPr>
              <a:t>Manage application cookies and static requests caching</a:t>
            </a:r>
          </a:p>
          <a:p>
            <a:pPr marL="685800" lvl="2" indent="-228600" algn="just">
              <a:spcBef>
                <a:spcPts val="1000"/>
              </a:spcBef>
              <a:buBlip>
                <a:blip r:embed="rId3"/>
              </a:buBlip>
            </a:pPr>
            <a:r>
              <a:rPr lang="en-GB" sz="1600" dirty="0">
                <a:latin typeface="Fira Sans" panose="020B0503050000020004" pitchFamily="34" charset="0"/>
              </a:rPr>
              <a:t>Various assertions to define criteria</a:t>
            </a:r>
          </a:p>
          <a:p>
            <a:pPr marL="685800" lvl="2" indent="-228600" algn="just">
              <a:spcBef>
                <a:spcPts val="1000"/>
              </a:spcBef>
              <a:buBlip>
                <a:blip r:embed="rId3"/>
              </a:buBlip>
            </a:pPr>
            <a:r>
              <a:rPr lang="en-GB" sz="1600" dirty="0">
                <a:latin typeface="Fira Sans" panose="020B0503050000020004" pitchFamily="34" charset="0"/>
              </a:rPr>
              <a:t>Multiple implementations of pre- and post-processors around sampler: This provides advanced setup, teardown parametrization, and correlation capabilities</a:t>
            </a:r>
          </a:p>
          <a:p>
            <a:pPr marL="228600" indent="-228600" algn="just">
              <a:spcBef>
                <a:spcPts val="1000"/>
              </a:spcBef>
              <a:buBlip>
                <a:blip r:embed="rId3"/>
              </a:buBlip>
            </a:pPr>
            <a:r>
              <a:rPr lang="en-GB" sz="1700" b="1" dirty="0">
                <a:latin typeface="Fira Sans" panose="020B0503050000020004" pitchFamily="34" charset="0"/>
              </a:rPr>
              <a:t>Easy integration to CI/DevOps process:</a:t>
            </a:r>
          </a:p>
          <a:p>
            <a:pPr marL="685800" lvl="2" indent="-228600" algn="just">
              <a:spcBef>
                <a:spcPts val="1000"/>
              </a:spcBef>
              <a:buBlip>
                <a:blip r:embed="rId3"/>
              </a:buBlip>
            </a:pPr>
            <a:r>
              <a:rPr lang="en-GB" sz="1600" dirty="0">
                <a:latin typeface="Fira Sans" panose="020B0503050000020004" pitchFamily="34" charset="0"/>
              </a:rPr>
              <a:t>Integration with major build and CI systems, making JMeter performance tests part of the full software development life cycle</a:t>
            </a:r>
          </a:p>
        </p:txBody>
      </p:sp>
      <p:sp>
        <p:nvSpPr>
          <p:cNvPr id="4" name="Footer Placeholder 3">
            <a:extLst>
              <a:ext uri="{FF2B5EF4-FFF2-40B4-BE49-F238E27FC236}">
                <a16:creationId xmlns:a16="http://schemas.microsoft.com/office/drawing/2014/main" id="{E02E268E-36B4-471A-ABE0-2988D9A7F3EF}"/>
              </a:ext>
            </a:extLst>
          </p:cNvPr>
          <p:cNvSpPr>
            <a:spLocks noGrp="1"/>
          </p:cNvSpPr>
          <p:nvPr>
            <p:ph type="ftr" sz="quarter" idx="11"/>
          </p:nvPr>
        </p:nvSpPr>
        <p:spPr/>
        <p:txBody>
          <a:bodyPr/>
          <a:lstStyle/>
          <a:p>
            <a:r>
              <a:rPr lang="en-GB"/>
              <a:t>Introduction to JMeter</a:t>
            </a:r>
            <a:endParaRPr lang="en-CH" dirty="0"/>
          </a:p>
        </p:txBody>
      </p:sp>
      <p:sp>
        <p:nvSpPr>
          <p:cNvPr id="5" name="Slide Number Placeholder 4">
            <a:extLst>
              <a:ext uri="{FF2B5EF4-FFF2-40B4-BE49-F238E27FC236}">
                <a16:creationId xmlns:a16="http://schemas.microsoft.com/office/drawing/2014/main" id="{8EF2D7E2-B21E-4536-B262-B0B5DD99B8A8}"/>
              </a:ext>
            </a:extLst>
          </p:cNvPr>
          <p:cNvSpPr>
            <a:spLocks noGrp="1"/>
          </p:cNvSpPr>
          <p:nvPr>
            <p:ph type="sldNum" sz="quarter" idx="12"/>
          </p:nvPr>
        </p:nvSpPr>
        <p:spPr/>
        <p:txBody>
          <a:bodyPr/>
          <a:lstStyle/>
          <a:p>
            <a:fld id="{F83574EE-9722-4CBE-9BDC-AAE30AD63463}" type="slidenum">
              <a:rPr lang="en-CH" smtClean="0"/>
              <a:t>5</a:t>
            </a:fld>
            <a:endParaRPr lang="en-CH" dirty="0"/>
          </a:p>
        </p:txBody>
      </p:sp>
    </p:spTree>
    <p:extLst>
      <p:ext uri="{BB962C8B-B14F-4D97-AF65-F5344CB8AC3E}">
        <p14:creationId xmlns:p14="http://schemas.microsoft.com/office/powerpoint/2010/main" val="1977651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874776" y="360000"/>
            <a:ext cx="10427400" cy="1325563"/>
          </a:xfrm>
        </p:spPr>
        <p:txBody>
          <a:bodyPr>
            <a:normAutofit/>
          </a:bodyPr>
          <a:lstStyle/>
          <a:p>
            <a:r>
              <a:rPr lang="en-GB" sz="4000" dirty="0">
                <a:latin typeface="Fira Sans" panose="020B0503050000020004"/>
              </a:rPr>
              <a:t>Advantages</a:t>
            </a:r>
          </a:p>
        </p:txBody>
      </p:sp>
      <p:sp>
        <p:nvSpPr>
          <p:cNvPr id="2" name="Text Placeholder 1"/>
          <p:cNvSpPr>
            <a:spLocks noGrp="1"/>
          </p:cNvSpPr>
          <p:nvPr>
            <p:ph idx="1"/>
          </p:nvPr>
        </p:nvSpPr>
        <p:spPr>
          <a:xfrm>
            <a:off x="872873" y="1414272"/>
            <a:ext cx="10446254" cy="4762691"/>
          </a:xfrm>
          <a:solidFill>
            <a:schemeClr val="bg1"/>
          </a:solidFill>
        </p:spPr>
        <p:txBody>
          <a:bodyPr>
            <a:normAutofit/>
          </a:bodyPr>
          <a:lstStyle/>
          <a:p>
            <a:endParaRPr lang="en-GB" dirty="0"/>
          </a:p>
          <a:p>
            <a:pPr marL="0" indent="0">
              <a:buNone/>
            </a:pPr>
            <a:endParaRPr lang="en-GB" sz="2000" dirty="0"/>
          </a:p>
          <a:p>
            <a:pPr marL="0" indent="0">
              <a:buNone/>
            </a:pPr>
            <a:endParaRPr lang="en-GB" sz="2000" dirty="0"/>
          </a:p>
          <a:p>
            <a:pPr marL="0" indent="0">
              <a:buNone/>
            </a:pPr>
            <a:endParaRPr lang="en-GB" sz="2000" dirty="0"/>
          </a:p>
        </p:txBody>
      </p:sp>
      <p:sp>
        <p:nvSpPr>
          <p:cNvPr id="4" name="Footer Placeholder 3">
            <a:extLst>
              <a:ext uri="{FF2B5EF4-FFF2-40B4-BE49-F238E27FC236}">
                <a16:creationId xmlns:a16="http://schemas.microsoft.com/office/drawing/2014/main" id="{E02E268E-36B4-471A-ABE0-2988D9A7F3EF}"/>
              </a:ext>
            </a:extLst>
          </p:cNvPr>
          <p:cNvSpPr>
            <a:spLocks noGrp="1"/>
          </p:cNvSpPr>
          <p:nvPr>
            <p:ph type="ftr" sz="quarter" idx="11"/>
          </p:nvPr>
        </p:nvSpPr>
        <p:spPr/>
        <p:txBody>
          <a:bodyPr/>
          <a:lstStyle/>
          <a:p>
            <a:r>
              <a:rPr lang="en-GB"/>
              <a:t>Introduction to JMeter</a:t>
            </a:r>
            <a:endParaRPr lang="en-CH" dirty="0"/>
          </a:p>
        </p:txBody>
      </p:sp>
      <p:sp>
        <p:nvSpPr>
          <p:cNvPr id="5" name="Slide Number Placeholder 4">
            <a:extLst>
              <a:ext uri="{FF2B5EF4-FFF2-40B4-BE49-F238E27FC236}">
                <a16:creationId xmlns:a16="http://schemas.microsoft.com/office/drawing/2014/main" id="{8EF2D7E2-B21E-4536-B262-B0B5DD99B8A8}"/>
              </a:ext>
            </a:extLst>
          </p:cNvPr>
          <p:cNvSpPr>
            <a:spLocks noGrp="1"/>
          </p:cNvSpPr>
          <p:nvPr>
            <p:ph type="sldNum" sz="quarter" idx="12"/>
          </p:nvPr>
        </p:nvSpPr>
        <p:spPr/>
        <p:txBody>
          <a:bodyPr/>
          <a:lstStyle/>
          <a:p>
            <a:fld id="{F83574EE-9722-4CBE-9BDC-AAE30AD63463}" type="slidenum">
              <a:rPr lang="en-CH" smtClean="0"/>
              <a:t>6</a:t>
            </a:fld>
            <a:endParaRPr lang="en-CH" dirty="0"/>
          </a:p>
        </p:txBody>
      </p:sp>
      <p:sp>
        <p:nvSpPr>
          <p:cNvPr id="6" name="Rounded Rectangle 5">
            <a:extLst>
              <a:ext uri="{FF2B5EF4-FFF2-40B4-BE49-F238E27FC236}">
                <a16:creationId xmlns:a16="http://schemas.microsoft.com/office/drawing/2014/main" id="{66B0B9F3-D7A4-1292-3347-F631D14FA09F}"/>
              </a:ext>
            </a:extLst>
          </p:cNvPr>
          <p:cNvSpPr/>
          <p:nvPr/>
        </p:nvSpPr>
        <p:spPr>
          <a:xfrm>
            <a:off x="1116399" y="2292392"/>
            <a:ext cx="3071834" cy="857256"/>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2000" dirty="0">
                <a:solidFill>
                  <a:schemeClr val="bg2"/>
                </a:solidFill>
              </a:rPr>
              <a:t>Platform Independent</a:t>
            </a:r>
          </a:p>
        </p:txBody>
      </p:sp>
      <p:sp>
        <p:nvSpPr>
          <p:cNvPr id="7" name="Rounded Rectangle 6">
            <a:extLst>
              <a:ext uri="{FF2B5EF4-FFF2-40B4-BE49-F238E27FC236}">
                <a16:creationId xmlns:a16="http://schemas.microsoft.com/office/drawing/2014/main" id="{34F0757E-422C-E932-7B4B-A55889A90C50}"/>
              </a:ext>
            </a:extLst>
          </p:cNvPr>
          <p:cNvSpPr/>
          <p:nvPr/>
        </p:nvSpPr>
        <p:spPr>
          <a:xfrm>
            <a:off x="4545423" y="2292392"/>
            <a:ext cx="3071834" cy="857256"/>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2000">
                <a:solidFill>
                  <a:schemeClr val="bg2"/>
                </a:solidFill>
              </a:rPr>
              <a:t>Scalable</a:t>
            </a:r>
          </a:p>
        </p:txBody>
      </p:sp>
      <p:sp>
        <p:nvSpPr>
          <p:cNvPr id="8" name="Rounded Rectangle 7">
            <a:extLst>
              <a:ext uri="{FF2B5EF4-FFF2-40B4-BE49-F238E27FC236}">
                <a16:creationId xmlns:a16="http://schemas.microsoft.com/office/drawing/2014/main" id="{F07FE178-5D11-A4D7-7494-34B22CC3370F}"/>
              </a:ext>
            </a:extLst>
          </p:cNvPr>
          <p:cNvSpPr/>
          <p:nvPr/>
        </p:nvSpPr>
        <p:spPr>
          <a:xfrm>
            <a:off x="8045885" y="2292392"/>
            <a:ext cx="3071834" cy="857256"/>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2000">
                <a:solidFill>
                  <a:schemeClr val="bg2"/>
                </a:solidFill>
              </a:rPr>
              <a:t>Multi Protocol Support</a:t>
            </a:r>
          </a:p>
        </p:txBody>
      </p:sp>
      <p:sp>
        <p:nvSpPr>
          <p:cNvPr id="9" name="Rounded Rectangle 8">
            <a:extLst>
              <a:ext uri="{FF2B5EF4-FFF2-40B4-BE49-F238E27FC236}">
                <a16:creationId xmlns:a16="http://schemas.microsoft.com/office/drawing/2014/main" id="{F339F9A0-AFB0-8FB5-D2D2-BEC180E65D2E}"/>
              </a:ext>
            </a:extLst>
          </p:cNvPr>
          <p:cNvSpPr/>
          <p:nvPr/>
        </p:nvSpPr>
        <p:spPr>
          <a:xfrm>
            <a:off x="1116399" y="3435400"/>
            <a:ext cx="3071834" cy="857256"/>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2000">
                <a:solidFill>
                  <a:schemeClr val="bg2"/>
                </a:solidFill>
              </a:rPr>
              <a:t>Full Multi-threading Framework</a:t>
            </a:r>
          </a:p>
        </p:txBody>
      </p:sp>
      <p:sp>
        <p:nvSpPr>
          <p:cNvPr id="10" name="Rounded Rectangle 9">
            <a:extLst>
              <a:ext uri="{FF2B5EF4-FFF2-40B4-BE49-F238E27FC236}">
                <a16:creationId xmlns:a16="http://schemas.microsoft.com/office/drawing/2014/main" id="{C82B6E75-6F7B-A110-F5A9-9568B7092529}"/>
              </a:ext>
            </a:extLst>
          </p:cNvPr>
          <p:cNvSpPr/>
          <p:nvPr/>
        </p:nvSpPr>
        <p:spPr>
          <a:xfrm>
            <a:off x="4545423" y="3435400"/>
            <a:ext cx="3071834" cy="857256"/>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2000">
                <a:solidFill>
                  <a:schemeClr val="bg2"/>
                </a:solidFill>
              </a:rPr>
              <a:t>Test Result Visualization</a:t>
            </a:r>
          </a:p>
        </p:txBody>
      </p:sp>
      <p:sp>
        <p:nvSpPr>
          <p:cNvPr id="11" name="Rounded Rectangle 10">
            <a:extLst>
              <a:ext uri="{FF2B5EF4-FFF2-40B4-BE49-F238E27FC236}">
                <a16:creationId xmlns:a16="http://schemas.microsoft.com/office/drawing/2014/main" id="{54BD132E-EDEF-7CB3-2F8D-8383FAF56701}"/>
              </a:ext>
            </a:extLst>
          </p:cNvPr>
          <p:cNvSpPr/>
          <p:nvPr/>
        </p:nvSpPr>
        <p:spPr>
          <a:xfrm>
            <a:off x="8045885" y="3435400"/>
            <a:ext cx="3071834" cy="857256"/>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2000">
                <a:solidFill>
                  <a:schemeClr val="bg2"/>
                </a:solidFill>
              </a:rPr>
              <a:t>Easy Installation</a:t>
            </a:r>
          </a:p>
        </p:txBody>
      </p:sp>
      <p:sp>
        <p:nvSpPr>
          <p:cNvPr id="12" name="Rounded Rectangle 11">
            <a:extLst>
              <a:ext uri="{FF2B5EF4-FFF2-40B4-BE49-F238E27FC236}">
                <a16:creationId xmlns:a16="http://schemas.microsoft.com/office/drawing/2014/main" id="{2887CC4C-B7AA-A537-28AD-309293283EDF}"/>
              </a:ext>
            </a:extLst>
          </p:cNvPr>
          <p:cNvSpPr/>
          <p:nvPr/>
        </p:nvSpPr>
        <p:spPr>
          <a:xfrm>
            <a:off x="1116399" y="4578408"/>
            <a:ext cx="3071834" cy="857256"/>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2000">
                <a:solidFill>
                  <a:schemeClr val="bg2"/>
                </a:solidFill>
              </a:rPr>
              <a:t>Highly Extensible</a:t>
            </a:r>
          </a:p>
        </p:txBody>
      </p:sp>
      <p:sp>
        <p:nvSpPr>
          <p:cNvPr id="13" name="Rounded Rectangle 12">
            <a:extLst>
              <a:ext uri="{FF2B5EF4-FFF2-40B4-BE49-F238E27FC236}">
                <a16:creationId xmlns:a16="http://schemas.microsoft.com/office/drawing/2014/main" id="{2E9F67EA-725B-7F23-B213-ED754C29FF63}"/>
              </a:ext>
            </a:extLst>
          </p:cNvPr>
          <p:cNvSpPr/>
          <p:nvPr/>
        </p:nvSpPr>
        <p:spPr>
          <a:xfrm>
            <a:off x="4545423" y="4578408"/>
            <a:ext cx="3071834" cy="857256"/>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2000">
                <a:solidFill>
                  <a:schemeClr val="bg2"/>
                </a:solidFill>
              </a:rPr>
              <a:t>Unlimited testing Capabilities</a:t>
            </a:r>
          </a:p>
        </p:txBody>
      </p:sp>
      <p:sp>
        <p:nvSpPr>
          <p:cNvPr id="14" name="Rounded Rectangle 13">
            <a:extLst>
              <a:ext uri="{FF2B5EF4-FFF2-40B4-BE49-F238E27FC236}">
                <a16:creationId xmlns:a16="http://schemas.microsoft.com/office/drawing/2014/main" id="{13ADAA2A-188B-43B3-613A-AD2EAFE3AF2F}"/>
              </a:ext>
            </a:extLst>
          </p:cNvPr>
          <p:cNvSpPr/>
          <p:nvPr/>
        </p:nvSpPr>
        <p:spPr>
          <a:xfrm>
            <a:off x="8045885" y="4578408"/>
            <a:ext cx="3071834" cy="857256"/>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2000" dirty="0">
                <a:solidFill>
                  <a:schemeClr val="bg2"/>
                </a:solidFill>
              </a:rPr>
              <a:t>Easy Integration into CI</a:t>
            </a:r>
          </a:p>
        </p:txBody>
      </p:sp>
    </p:spTree>
    <p:extLst>
      <p:ext uri="{BB962C8B-B14F-4D97-AF65-F5344CB8AC3E}">
        <p14:creationId xmlns:p14="http://schemas.microsoft.com/office/powerpoint/2010/main" val="1897534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74776" y="360000"/>
            <a:ext cx="10427400" cy="1325563"/>
          </a:xfrm>
        </p:spPr>
        <p:txBody>
          <a:bodyPr>
            <a:normAutofit/>
          </a:bodyPr>
          <a:lstStyle/>
          <a:p>
            <a:r>
              <a:rPr lang="en-GB" sz="4000" dirty="0">
                <a:latin typeface="Fira Sans" panose="020B0503050000020004"/>
              </a:rPr>
              <a:t>Comparison with other open source tools</a:t>
            </a:r>
          </a:p>
        </p:txBody>
      </p:sp>
      <p:sp>
        <p:nvSpPr>
          <p:cNvPr id="4" name="Footer Placeholder 3">
            <a:extLst>
              <a:ext uri="{FF2B5EF4-FFF2-40B4-BE49-F238E27FC236}">
                <a16:creationId xmlns:a16="http://schemas.microsoft.com/office/drawing/2014/main" id="{E02E268E-36B4-471A-ABE0-2988D9A7F3EF}"/>
              </a:ext>
            </a:extLst>
          </p:cNvPr>
          <p:cNvSpPr>
            <a:spLocks noGrp="1"/>
          </p:cNvSpPr>
          <p:nvPr>
            <p:ph type="ftr" sz="quarter" idx="11"/>
          </p:nvPr>
        </p:nvSpPr>
        <p:spPr/>
        <p:txBody>
          <a:bodyPr/>
          <a:lstStyle/>
          <a:p>
            <a:r>
              <a:rPr lang="en-GB"/>
              <a:t>Introduction to JMeter</a:t>
            </a:r>
            <a:endParaRPr lang="en-CH" dirty="0"/>
          </a:p>
        </p:txBody>
      </p:sp>
      <p:sp>
        <p:nvSpPr>
          <p:cNvPr id="5" name="Slide Number Placeholder 4">
            <a:extLst>
              <a:ext uri="{FF2B5EF4-FFF2-40B4-BE49-F238E27FC236}">
                <a16:creationId xmlns:a16="http://schemas.microsoft.com/office/drawing/2014/main" id="{8EF2D7E2-B21E-4536-B262-B0B5DD99B8A8}"/>
              </a:ext>
            </a:extLst>
          </p:cNvPr>
          <p:cNvSpPr>
            <a:spLocks noGrp="1"/>
          </p:cNvSpPr>
          <p:nvPr>
            <p:ph type="sldNum" sz="quarter" idx="12"/>
          </p:nvPr>
        </p:nvSpPr>
        <p:spPr/>
        <p:txBody>
          <a:bodyPr/>
          <a:lstStyle/>
          <a:p>
            <a:fld id="{F83574EE-9722-4CBE-9BDC-AAE30AD63463}" type="slidenum">
              <a:rPr lang="en-CH" smtClean="0"/>
              <a:t>7</a:t>
            </a:fld>
            <a:endParaRPr lang="en-CH" dirty="0"/>
          </a:p>
        </p:txBody>
      </p:sp>
      <p:graphicFrame>
        <p:nvGraphicFramePr>
          <p:cNvPr id="8" name="Table 8">
            <a:extLst>
              <a:ext uri="{FF2B5EF4-FFF2-40B4-BE49-F238E27FC236}">
                <a16:creationId xmlns:a16="http://schemas.microsoft.com/office/drawing/2014/main" id="{C691AD39-3149-F6E0-98A7-2E55318A31E1}"/>
              </a:ext>
            </a:extLst>
          </p:cNvPr>
          <p:cNvGraphicFramePr>
            <a:graphicFrameLocks noGrp="1"/>
          </p:cNvGraphicFramePr>
          <p:nvPr>
            <p:extLst>
              <p:ext uri="{D42A27DB-BD31-4B8C-83A1-F6EECF244321}">
                <p14:modId xmlns:p14="http://schemas.microsoft.com/office/powerpoint/2010/main" val="4238942973"/>
              </p:ext>
            </p:extLst>
          </p:nvPr>
        </p:nvGraphicFramePr>
        <p:xfrm>
          <a:off x="687619" y="1570894"/>
          <a:ext cx="10629605" cy="4353560"/>
        </p:xfrm>
        <a:graphic>
          <a:graphicData uri="http://schemas.openxmlformats.org/drawingml/2006/table">
            <a:tbl>
              <a:tblPr firstRow="1" bandRow="1">
                <a:tableStyleId>{5C22544A-7EE6-4342-B048-85BDC9FD1C3A}</a:tableStyleId>
              </a:tblPr>
              <a:tblGrid>
                <a:gridCol w="1253462">
                  <a:extLst>
                    <a:ext uri="{9D8B030D-6E8A-4147-A177-3AD203B41FA5}">
                      <a16:colId xmlns:a16="http://schemas.microsoft.com/office/drawing/2014/main" val="2096404604"/>
                    </a:ext>
                  </a:extLst>
                </a:gridCol>
                <a:gridCol w="1424763">
                  <a:extLst>
                    <a:ext uri="{9D8B030D-6E8A-4147-A177-3AD203B41FA5}">
                      <a16:colId xmlns:a16="http://schemas.microsoft.com/office/drawing/2014/main" val="480789058"/>
                    </a:ext>
                  </a:extLst>
                </a:gridCol>
                <a:gridCol w="1233376">
                  <a:extLst>
                    <a:ext uri="{9D8B030D-6E8A-4147-A177-3AD203B41FA5}">
                      <a16:colId xmlns:a16="http://schemas.microsoft.com/office/drawing/2014/main" val="1438759100"/>
                    </a:ext>
                  </a:extLst>
                </a:gridCol>
                <a:gridCol w="2009554">
                  <a:extLst>
                    <a:ext uri="{9D8B030D-6E8A-4147-A177-3AD203B41FA5}">
                      <a16:colId xmlns:a16="http://schemas.microsoft.com/office/drawing/2014/main" val="2140520097"/>
                    </a:ext>
                  </a:extLst>
                </a:gridCol>
                <a:gridCol w="4708450">
                  <a:extLst>
                    <a:ext uri="{9D8B030D-6E8A-4147-A177-3AD203B41FA5}">
                      <a16:colId xmlns:a16="http://schemas.microsoft.com/office/drawing/2014/main" val="3311816992"/>
                    </a:ext>
                  </a:extLst>
                </a:gridCol>
              </a:tblGrid>
              <a:tr h="370840">
                <a:tc>
                  <a:txBody>
                    <a:bodyPr/>
                    <a:lstStyle/>
                    <a:p>
                      <a:r>
                        <a:rPr lang="en-GB" dirty="0"/>
                        <a:t>Tool</a:t>
                      </a:r>
                      <a:endParaRPr lang="en-CH" dirty="0"/>
                    </a:p>
                  </a:txBody>
                  <a:tcPr/>
                </a:tc>
                <a:tc>
                  <a:txBody>
                    <a:bodyPr/>
                    <a:lstStyle/>
                    <a:p>
                      <a:r>
                        <a:rPr lang="en-GB" dirty="0"/>
                        <a:t>Vendor</a:t>
                      </a:r>
                      <a:endParaRPr lang="en-CH" dirty="0"/>
                    </a:p>
                  </a:txBody>
                  <a:tcPr/>
                </a:tc>
                <a:tc>
                  <a:txBody>
                    <a:bodyPr/>
                    <a:lstStyle/>
                    <a:p>
                      <a:r>
                        <a:rPr lang="en-GB" dirty="0"/>
                        <a:t>URL</a:t>
                      </a:r>
                      <a:endParaRPr lang="en-CH" dirty="0"/>
                    </a:p>
                  </a:txBody>
                  <a:tcPr/>
                </a:tc>
                <a:tc>
                  <a:txBody>
                    <a:bodyPr/>
                    <a:lstStyle/>
                    <a:p>
                      <a:r>
                        <a:rPr lang="en-GB" dirty="0"/>
                        <a:t>Key Points</a:t>
                      </a:r>
                      <a:endParaRPr lang="en-CH" dirty="0"/>
                    </a:p>
                  </a:txBody>
                  <a:tcPr/>
                </a:tc>
                <a:tc>
                  <a:txBody>
                    <a:bodyPr/>
                    <a:lstStyle/>
                    <a:p>
                      <a:r>
                        <a:rPr lang="en-GB" dirty="0"/>
                        <a:t>Enterprise Version Available?</a:t>
                      </a:r>
                      <a:endParaRPr lang="en-CH" dirty="0"/>
                    </a:p>
                  </a:txBody>
                  <a:tcPr/>
                </a:tc>
                <a:extLst>
                  <a:ext uri="{0D108BD9-81ED-4DB2-BD59-A6C34878D82A}">
                    <a16:rowId xmlns:a16="http://schemas.microsoft.com/office/drawing/2014/main" val="810756135"/>
                  </a:ext>
                </a:extLst>
              </a:tr>
              <a:tr h="370840">
                <a:tc>
                  <a:txBody>
                    <a:bodyPr/>
                    <a:lstStyle/>
                    <a:p>
                      <a:pPr algn="l" fontAlgn="t"/>
                      <a:r>
                        <a:rPr lang="en-GB" sz="1400" dirty="0">
                          <a:effectLst/>
                        </a:rPr>
                        <a:t>JMeter</a:t>
                      </a:r>
                    </a:p>
                  </a:txBody>
                  <a:tcPr marL="63500" marR="63500" marT="44450" marB="44450"/>
                </a:tc>
                <a:tc>
                  <a:txBody>
                    <a:bodyPr/>
                    <a:lstStyle/>
                    <a:p>
                      <a:pPr algn="l" fontAlgn="t"/>
                      <a:r>
                        <a:rPr lang="en-GB" sz="1400">
                          <a:effectLst/>
                        </a:rPr>
                        <a:t>Apache</a:t>
                      </a:r>
                    </a:p>
                  </a:txBody>
                  <a:tcPr marL="63500" marR="63500" marT="44450" marB="44450"/>
                </a:tc>
                <a:tc>
                  <a:txBody>
                    <a:bodyPr/>
                    <a:lstStyle/>
                    <a:p>
                      <a:pPr algn="l" fontAlgn="t"/>
                      <a:r>
                        <a:rPr lang="en-GB" sz="1400" u="none" strike="noStrike">
                          <a:solidFill>
                            <a:srgbClr val="0052CC"/>
                          </a:solidFill>
                          <a:effectLst/>
                          <a:hlinkClick r:id="rId3"/>
                        </a:rPr>
                        <a:t>jmeter.apache.org</a:t>
                      </a:r>
                      <a:endParaRPr lang="en-GB" sz="1400">
                        <a:effectLst/>
                      </a:endParaRPr>
                    </a:p>
                  </a:txBody>
                  <a:tcPr marL="63500" marR="63500" marT="44450" marB="44450"/>
                </a:tc>
                <a:tc>
                  <a:txBody>
                    <a:bodyPr/>
                    <a:lstStyle/>
                    <a:p>
                      <a:pPr algn="l" fontAlgn="t"/>
                      <a:r>
                        <a:rPr lang="en-GB" sz="1400">
                          <a:effectLst/>
                        </a:rPr>
                        <a:t>Java-based</a:t>
                      </a:r>
                      <a:br>
                        <a:rPr lang="en-GB" sz="1400">
                          <a:effectLst/>
                        </a:rPr>
                      </a:br>
                      <a:r>
                        <a:rPr lang="en-GB" sz="1400">
                          <a:effectLst/>
                        </a:rPr>
                        <a:t>Easy to install</a:t>
                      </a:r>
                      <a:br>
                        <a:rPr lang="en-GB" sz="1400">
                          <a:effectLst/>
                        </a:rPr>
                      </a:br>
                      <a:r>
                        <a:rPr lang="en-GB" sz="1400">
                          <a:effectLst/>
                        </a:rPr>
                        <a:t>GUI and non-GUI mode</a:t>
                      </a:r>
                      <a:br>
                        <a:rPr lang="en-GB" sz="1400">
                          <a:effectLst/>
                        </a:rPr>
                      </a:br>
                      <a:r>
                        <a:rPr lang="en-GB" sz="1400">
                          <a:effectLst/>
                        </a:rPr>
                        <a:t>Large community and many plugins</a:t>
                      </a:r>
                    </a:p>
                  </a:txBody>
                  <a:tcPr marL="63500" marR="63500" marT="44450" marB="44450"/>
                </a:tc>
                <a:tc>
                  <a:txBody>
                    <a:bodyPr/>
                    <a:lstStyle/>
                    <a:p>
                      <a:pPr algn="l" fontAlgn="t"/>
                      <a:r>
                        <a:rPr lang="en-GB" sz="1400" dirty="0">
                          <a:effectLst/>
                        </a:rPr>
                        <a:t>Yes - via third party providers such as BlazeMeter or Octoperf (both cloud-based but offering on-premise options)</a:t>
                      </a:r>
                    </a:p>
                    <a:p>
                      <a:pPr algn="l" fontAlgn="t"/>
                      <a:r>
                        <a:rPr lang="en-GB" sz="1400" dirty="0">
                          <a:effectLst/>
                        </a:rPr>
                        <a:t>Enterprise versions offer better setup and management of tests, run-time interface and reporting.</a:t>
                      </a:r>
                    </a:p>
                  </a:txBody>
                  <a:tcPr marL="63500" marR="63500" marT="44450" marB="44450"/>
                </a:tc>
                <a:extLst>
                  <a:ext uri="{0D108BD9-81ED-4DB2-BD59-A6C34878D82A}">
                    <a16:rowId xmlns:a16="http://schemas.microsoft.com/office/drawing/2014/main" val="3181031482"/>
                  </a:ext>
                </a:extLst>
              </a:tr>
              <a:tr h="370840">
                <a:tc>
                  <a:txBody>
                    <a:bodyPr/>
                    <a:lstStyle/>
                    <a:p>
                      <a:pPr algn="l" fontAlgn="t"/>
                      <a:r>
                        <a:rPr lang="en-GB" sz="1400">
                          <a:effectLst/>
                        </a:rPr>
                        <a:t>Gatling</a:t>
                      </a:r>
                    </a:p>
                  </a:txBody>
                  <a:tcPr marL="63500" marR="63500" marT="44450" marB="44450"/>
                </a:tc>
                <a:tc>
                  <a:txBody>
                    <a:bodyPr/>
                    <a:lstStyle/>
                    <a:p>
                      <a:pPr algn="l" fontAlgn="t"/>
                      <a:r>
                        <a:rPr lang="en-GB" sz="1400">
                          <a:effectLst/>
                        </a:rPr>
                        <a:t>Gatling Corp</a:t>
                      </a:r>
                    </a:p>
                  </a:txBody>
                  <a:tcPr marL="63500" marR="63500" marT="44450" marB="44450"/>
                </a:tc>
                <a:tc>
                  <a:txBody>
                    <a:bodyPr/>
                    <a:lstStyle/>
                    <a:p>
                      <a:pPr algn="l" fontAlgn="t"/>
                      <a:r>
                        <a:rPr lang="en-GB" sz="1400" u="none" strike="noStrike">
                          <a:solidFill>
                            <a:srgbClr val="0052CC"/>
                          </a:solidFill>
                          <a:effectLst/>
                          <a:hlinkClick r:id="rId4"/>
                        </a:rPr>
                        <a:t>gatling.io</a:t>
                      </a:r>
                      <a:endParaRPr lang="en-GB" sz="1400">
                        <a:effectLst/>
                      </a:endParaRPr>
                    </a:p>
                  </a:txBody>
                  <a:tcPr marL="63500" marR="63500" marT="44450" marB="44450"/>
                </a:tc>
                <a:tc>
                  <a:txBody>
                    <a:bodyPr/>
                    <a:lstStyle/>
                    <a:p>
                      <a:pPr algn="l" fontAlgn="t"/>
                      <a:r>
                        <a:rPr lang="en-GB" sz="1400">
                          <a:effectLst/>
                        </a:rPr>
                        <a:t>Primary purpose was to be integrated with CI tools</a:t>
                      </a:r>
                      <a:br>
                        <a:rPr lang="en-GB" sz="1400">
                          <a:effectLst/>
                        </a:rPr>
                      </a:br>
                      <a:r>
                        <a:rPr lang="en-GB" sz="1400">
                          <a:effectLst/>
                        </a:rPr>
                        <a:t>Scala-based</a:t>
                      </a:r>
                      <a:br>
                        <a:rPr lang="en-GB" sz="1400">
                          <a:effectLst/>
                        </a:rPr>
                      </a:br>
                      <a:r>
                        <a:rPr lang="en-GB" sz="1400">
                          <a:effectLst/>
                        </a:rPr>
                        <a:t>Non-GUI mode only</a:t>
                      </a:r>
                      <a:br>
                        <a:rPr lang="en-GB" sz="1400">
                          <a:effectLst/>
                        </a:rPr>
                      </a:br>
                      <a:r>
                        <a:rPr lang="en-GB" sz="1400">
                          <a:effectLst/>
                        </a:rPr>
                        <a:t>Web-only</a:t>
                      </a:r>
                    </a:p>
                  </a:txBody>
                  <a:tcPr marL="63500" marR="63500" marT="44450" marB="44450"/>
                </a:tc>
                <a:tc>
                  <a:txBody>
                    <a:bodyPr/>
                    <a:lstStyle/>
                    <a:p>
                      <a:pPr algn="l" fontAlgn="t"/>
                      <a:r>
                        <a:rPr lang="en-GB" sz="1400" dirty="0">
                          <a:effectLst/>
                        </a:rPr>
                        <a:t>Yes, enterprise version is called Gatling Frontline (cloud-based, on-premise option available).</a:t>
                      </a:r>
                    </a:p>
                    <a:p>
                      <a:pPr algn="l" fontAlgn="t"/>
                      <a:r>
                        <a:rPr lang="en-GB" sz="1400" dirty="0">
                          <a:effectLst/>
                        </a:rPr>
                        <a:t>The enterprise version offers additional features such as integration with more build tools, management of tests, run-time interface and reporting.</a:t>
                      </a:r>
                    </a:p>
                  </a:txBody>
                  <a:tcPr marL="63500" marR="63500" marT="44450" marB="44450"/>
                </a:tc>
                <a:extLst>
                  <a:ext uri="{0D108BD9-81ED-4DB2-BD59-A6C34878D82A}">
                    <a16:rowId xmlns:a16="http://schemas.microsoft.com/office/drawing/2014/main" val="3998536548"/>
                  </a:ext>
                </a:extLst>
              </a:tr>
              <a:tr h="370840">
                <a:tc>
                  <a:txBody>
                    <a:bodyPr/>
                    <a:lstStyle/>
                    <a:p>
                      <a:pPr algn="l" fontAlgn="t"/>
                      <a:r>
                        <a:rPr lang="en-GB" sz="1400">
                          <a:effectLst/>
                        </a:rPr>
                        <a:t>Locust</a:t>
                      </a:r>
                    </a:p>
                  </a:txBody>
                  <a:tcPr marL="63500" marR="63500" marT="44450" marB="44450"/>
                </a:tc>
                <a:tc>
                  <a:txBody>
                    <a:bodyPr/>
                    <a:lstStyle/>
                    <a:p>
                      <a:pPr algn="l" fontAlgn="t"/>
                      <a:r>
                        <a:rPr lang="en-GB" sz="1400">
                          <a:effectLst/>
                        </a:rPr>
                        <a:t>n/a</a:t>
                      </a:r>
                    </a:p>
                  </a:txBody>
                  <a:tcPr marL="63500" marR="63500" marT="44450" marB="44450"/>
                </a:tc>
                <a:tc>
                  <a:txBody>
                    <a:bodyPr/>
                    <a:lstStyle/>
                    <a:p>
                      <a:pPr algn="l" fontAlgn="t"/>
                      <a:r>
                        <a:rPr lang="en-GB" sz="1400" u="none" strike="noStrike">
                          <a:solidFill>
                            <a:srgbClr val="0052CC"/>
                          </a:solidFill>
                          <a:effectLst/>
                          <a:hlinkClick r:id="rId5"/>
                        </a:rPr>
                        <a:t>locust.io</a:t>
                      </a:r>
                      <a:endParaRPr lang="en-GB" sz="1400">
                        <a:effectLst/>
                      </a:endParaRPr>
                    </a:p>
                  </a:txBody>
                  <a:tcPr marL="63500" marR="63500" marT="44450" marB="44450"/>
                </a:tc>
                <a:tc>
                  <a:txBody>
                    <a:bodyPr/>
                    <a:lstStyle/>
                    <a:p>
                      <a:pPr algn="l" fontAlgn="t"/>
                      <a:r>
                        <a:rPr lang="en-GB" sz="1400">
                          <a:effectLst/>
                        </a:rPr>
                        <a:t>Python-based</a:t>
                      </a:r>
                    </a:p>
                    <a:p>
                      <a:pPr algn="l" fontAlgn="t"/>
                      <a:r>
                        <a:rPr lang="en-GB" sz="1400">
                          <a:effectLst/>
                        </a:rPr>
                        <a:t>Web-based UI</a:t>
                      </a:r>
                      <a:br>
                        <a:rPr lang="en-GB" sz="1400">
                          <a:effectLst/>
                        </a:rPr>
                      </a:br>
                      <a:r>
                        <a:rPr lang="en-GB" sz="1400">
                          <a:effectLst/>
                        </a:rPr>
                        <a:t>Highly scalable</a:t>
                      </a:r>
                    </a:p>
                  </a:txBody>
                  <a:tcPr marL="63500" marR="63500" marT="44450" marB="44450"/>
                </a:tc>
                <a:tc>
                  <a:txBody>
                    <a:bodyPr/>
                    <a:lstStyle/>
                    <a:p>
                      <a:pPr algn="l" fontAlgn="t"/>
                      <a:r>
                        <a:rPr lang="en-GB" sz="1400" dirty="0">
                          <a:effectLst/>
                        </a:rPr>
                        <a:t>No</a:t>
                      </a:r>
                    </a:p>
                  </a:txBody>
                  <a:tcPr marL="63500" marR="63500" marT="44450" marB="44450"/>
                </a:tc>
                <a:extLst>
                  <a:ext uri="{0D108BD9-81ED-4DB2-BD59-A6C34878D82A}">
                    <a16:rowId xmlns:a16="http://schemas.microsoft.com/office/drawing/2014/main" val="4048232493"/>
                  </a:ext>
                </a:extLst>
              </a:tr>
              <a:tr h="370840">
                <a:tc>
                  <a:txBody>
                    <a:bodyPr/>
                    <a:lstStyle/>
                    <a:p>
                      <a:pPr algn="l" fontAlgn="t"/>
                      <a:r>
                        <a:rPr lang="en-GB" sz="1400">
                          <a:effectLst/>
                        </a:rPr>
                        <a:t>k6</a:t>
                      </a:r>
                    </a:p>
                  </a:txBody>
                  <a:tcPr marL="63500" marR="63500" marT="44450" marB="44450"/>
                </a:tc>
                <a:tc>
                  <a:txBody>
                    <a:bodyPr/>
                    <a:lstStyle/>
                    <a:p>
                      <a:pPr algn="l" fontAlgn="t"/>
                      <a:r>
                        <a:rPr lang="en-GB" sz="1400" dirty="0">
                          <a:effectLst/>
                        </a:rPr>
                        <a:t>LoadImpact</a:t>
                      </a:r>
                    </a:p>
                  </a:txBody>
                  <a:tcPr marL="63500" marR="63500" marT="44450" marB="44450"/>
                </a:tc>
                <a:tc>
                  <a:txBody>
                    <a:bodyPr/>
                    <a:lstStyle/>
                    <a:p>
                      <a:pPr algn="l" fontAlgn="t"/>
                      <a:r>
                        <a:rPr lang="en-GB" sz="1400" u="none" strike="noStrike">
                          <a:solidFill>
                            <a:srgbClr val="0052CC"/>
                          </a:solidFill>
                          <a:effectLst/>
                          <a:hlinkClick r:id="rId6"/>
                        </a:rPr>
                        <a:t>k6.io</a:t>
                      </a:r>
                      <a:r>
                        <a:rPr lang="en-GB" sz="1400">
                          <a:effectLst/>
                        </a:rPr>
                        <a:t> </a:t>
                      </a:r>
                    </a:p>
                  </a:txBody>
                  <a:tcPr marL="63500" marR="63500" marT="44450" marB="44450"/>
                </a:tc>
                <a:tc>
                  <a:txBody>
                    <a:bodyPr/>
                    <a:lstStyle/>
                    <a:p>
                      <a:pPr algn="l" fontAlgn="t"/>
                      <a:r>
                        <a:rPr lang="en-GB" sz="1400">
                          <a:effectLst/>
                        </a:rPr>
                        <a:t>JavaScript-based</a:t>
                      </a:r>
                      <a:br>
                        <a:rPr lang="en-GB" sz="1400">
                          <a:effectLst/>
                        </a:rPr>
                      </a:br>
                      <a:r>
                        <a:rPr lang="en-GB" sz="1400">
                          <a:effectLst/>
                        </a:rPr>
                        <a:t>Developer-focused, aimed for CI integration</a:t>
                      </a:r>
                    </a:p>
                  </a:txBody>
                  <a:tcPr marL="63500" marR="63500" marT="44450" marB="44450"/>
                </a:tc>
                <a:tc>
                  <a:txBody>
                    <a:bodyPr/>
                    <a:lstStyle/>
                    <a:p>
                      <a:pPr algn="l" fontAlgn="t"/>
                      <a:r>
                        <a:rPr lang="en-GB" sz="1400" dirty="0">
                          <a:effectLst/>
                        </a:rPr>
                        <a:t>Cloud option (LoadImpact) available as SaaS</a:t>
                      </a:r>
                    </a:p>
                  </a:txBody>
                  <a:tcPr marL="63500" marR="63500" marT="44450" marB="44450"/>
                </a:tc>
                <a:extLst>
                  <a:ext uri="{0D108BD9-81ED-4DB2-BD59-A6C34878D82A}">
                    <a16:rowId xmlns:a16="http://schemas.microsoft.com/office/drawing/2014/main" val="1116384019"/>
                  </a:ext>
                </a:extLst>
              </a:tr>
            </a:tbl>
          </a:graphicData>
        </a:graphic>
      </p:graphicFrame>
    </p:spTree>
    <p:extLst>
      <p:ext uri="{BB962C8B-B14F-4D97-AF65-F5344CB8AC3E}">
        <p14:creationId xmlns:p14="http://schemas.microsoft.com/office/powerpoint/2010/main" val="1650864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74776" y="360000"/>
            <a:ext cx="10427400" cy="1325563"/>
          </a:xfrm>
        </p:spPr>
        <p:txBody>
          <a:bodyPr>
            <a:normAutofit/>
          </a:bodyPr>
          <a:lstStyle/>
          <a:p>
            <a:r>
              <a:rPr lang="en-GB" sz="4000" dirty="0">
                <a:latin typeface="Fira Sans" panose="020B0503050000020004"/>
              </a:rPr>
              <a:t>How does JMeter work?</a:t>
            </a:r>
          </a:p>
        </p:txBody>
      </p:sp>
      <p:sp>
        <p:nvSpPr>
          <p:cNvPr id="2" name="Text Placeholder 1"/>
          <p:cNvSpPr>
            <a:spLocks noGrp="1"/>
          </p:cNvSpPr>
          <p:nvPr>
            <p:ph idx="1"/>
          </p:nvPr>
        </p:nvSpPr>
        <p:spPr>
          <a:xfrm>
            <a:off x="872873" y="1414272"/>
            <a:ext cx="10446254" cy="4762691"/>
          </a:xfrm>
          <a:solidFill>
            <a:schemeClr val="bg1"/>
          </a:solidFill>
        </p:spPr>
        <p:txBody>
          <a:bodyPr>
            <a:normAutofit/>
          </a:bodyPr>
          <a:lstStyle/>
          <a:p>
            <a:pPr marL="0" indent="0">
              <a:buNone/>
            </a:pPr>
            <a:r>
              <a:rPr lang="en-GB" sz="2400" dirty="0">
                <a:latin typeface="Fira Sans" panose="020B0503050000020004" pitchFamily="34" charset="0"/>
              </a:rPr>
              <a:t>JMeter simulates a group of users sending requests to the target application, and collects statistics on the responses</a:t>
            </a:r>
            <a:endParaRPr lang="en-GB" sz="2000" dirty="0"/>
          </a:p>
          <a:p>
            <a:pPr marL="0" indent="0">
              <a:buNone/>
            </a:pPr>
            <a:endParaRPr lang="en-GB" sz="2000" dirty="0"/>
          </a:p>
          <a:p>
            <a:pPr marL="0" indent="0">
              <a:buNone/>
            </a:pPr>
            <a:endParaRPr lang="en-GB" sz="2000" dirty="0"/>
          </a:p>
        </p:txBody>
      </p:sp>
      <p:sp>
        <p:nvSpPr>
          <p:cNvPr id="4" name="Footer Placeholder 3">
            <a:extLst>
              <a:ext uri="{FF2B5EF4-FFF2-40B4-BE49-F238E27FC236}">
                <a16:creationId xmlns:a16="http://schemas.microsoft.com/office/drawing/2014/main" id="{E02E268E-36B4-471A-ABE0-2988D9A7F3EF}"/>
              </a:ext>
            </a:extLst>
          </p:cNvPr>
          <p:cNvSpPr>
            <a:spLocks noGrp="1"/>
          </p:cNvSpPr>
          <p:nvPr>
            <p:ph type="ftr" sz="quarter" idx="11"/>
          </p:nvPr>
        </p:nvSpPr>
        <p:spPr/>
        <p:txBody>
          <a:bodyPr/>
          <a:lstStyle/>
          <a:p>
            <a:r>
              <a:rPr lang="en-GB"/>
              <a:t>Introduction to JMeter</a:t>
            </a:r>
            <a:endParaRPr lang="en-CH" dirty="0"/>
          </a:p>
        </p:txBody>
      </p:sp>
      <p:sp>
        <p:nvSpPr>
          <p:cNvPr id="5" name="Slide Number Placeholder 4">
            <a:extLst>
              <a:ext uri="{FF2B5EF4-FFF2-40B4-BE49-F238E27FC236}">
                <a16:creationId xmlns:a16="http://schemas.microsoft.com/office/drawing/2014/main" id="{8EF2D7E2-B21E-4536-B262-B0B5DD99B8A8}"/>
              </a:ext>
            </a:extLst>
          </p:cNvPr>
          <p:cNvSpPr>
            <a:spLocks noGrp="1"/>
          </p:cNvSpPr>
          <p:nvPr>
            <p:ph type="sldNum" sz="quarter" idx="12"/>
          </p:nvPr>
        </p:nvSpPr>
        <p:spPr/>
        <p:txBody>
          <a:bodyPr/>
          <a:lstStyle/>
          <a:p>
            <a:fld id="{F83574EE-9722-4CBE-9BDC-AAE30AD63463}" type="slidenum">
              <a:rPr lang="en-CH" smtClean="0"/>
              <a:t>8</a:t>
            </a:fld>
            <a:endParaRPr lang="en-CH" dirty="0"/>
          </a:p>
        </p:txBody>
      </p:sp>
      <p:graphicFrame>
        <p:nvGraphicFramePr>
          <p:cNvPr id="6" name="Diagram 5">
            <a:extLst>
              <a:ext uri="{FF2B5EF4-FFF2-40B4-BE49-F238E27FC236}">
                <a16:creationId xmlns:a16="http://schemas.microsoft.com/office/drawing/2014/main" id="{372B3379-9EAF-A04D-F240-C4E1790D9163}"/>
              </a:ext>
            </a:extLst>
          </p:cNvPr>
          <p:cNvGraphicFramePr/>
          <p:nvPr>
            <p:extLst>
              <p:ext uri="{D42A27DB-BD31-4B8C-83A1-F6EECF244321}">
                <p14:modId xmlns:p14="http://schemas.microsoft.com/office/powerpoint/2010/main" val="340472748"/>
              </p:ext>
            </p:extLst>
          </p:nvPr>
        </p:nvGraphicFramePr>
        <p:xfrm>
          <a:off x="4188802" y="2292998"/>
          <a:ext cx="7316111" cy="4378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Left Arrow 7">
            <a:extLst>
              <a:ext uri="{FF2B5EF4-FFF2-40B4-BE49-F238E27FC236}">
                <a16:creationId xmlns:a16="http://schemas.microsoft.com/office/drawing/2014/main" id="{1BCCD253-E86B-3EB2-8093-64036F9E6A13}"/>
              </a:ext>
            </a:extLst>
          </p:cNvPr>
          <p:cNvSpPr/>
          <p:nvPr/>
        </p:nvSpPr>
        <p:spPr>
          <a:xfrm>
            <a:off x="4022680" y="4372980"/>
            <a:ext cx="785818" cy="214314"/>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fr-FR" sz="2000" dirty="0" err="1">
              <a:solidFill>
                <a:schemeClr val="bg2"/>
              </a:solidFill>
            </a:endParaRPr>
          </a:p>
        </p:txBody>
      </p:sp>
      <p:pic>
        <p:nvPicPr>
          <p:cNvPr id="8" name="Picture 4" descr="http://www.omer.dawelbeit.info/images/3d2c6e01d7e1_132A1/Response-Times-Over-Time.jpg">
            <a:extLst>
              <a:ext uri="{FF2B5EF4-FFF2-40B4-BE49-F238E27FC236}">
                <a16:creationId xmlns:a16="http://schemas.microsoft.com/office/drawing/2014/main" id="{ED223D64-87BC-ED2A-265C-49A0B12400C3}"/>
              </a:ext>
            </a:extLst>
          </p:cNvPr>
          <p:cNvPicPr>
            <a:picLocks noChangeAspect="1" noChangeArrowheads="1"/>
          </p:cNvPicPr>
          <p:nvPr/>
        </p:nvPicPr>
        <p:blipFill>
          <a:blip r:embed="rId8" cstate="print"/>
          <a:srcRect/>
          <a:stretch>
            <a:fillRect/>
          </a:stretch>
        </p:blipFill>
        <p:spPr bwMode="auto">
          <a:xfrm>
            <a:off x="1966721" y="4484264"/>
            <a:ext cx="1890669" cy="1044170"/>
          </a:xfrm>
          <a:prstGeom prst="rect">
            <a:avLst/>
          </a:prstGeom>
          <a:noFill/>
        </p:spPr>
      </p:pic>
      <p:pic>
        <p:nvPicPr>
          <p:cNvPr id="9" name="Picture 2" descr="http://www.omer.dawelbeit.info/images/3d2c6e01d7e1_132A1/JMeter-Statistical-Aggregate-Report.jpg">
            <a:extLst>
              <a:ext uri="{FF2B5EF4-FFF2-40B4-BE49-F238E27FC236}">
                <a16:creationId xmlns:a16="http://schemas.microsoft.com/office/drawing/2014/main" id="{F9C9B3B8-3DC2-70AD-2F8B-75C236F7FBFE}"/>
              </a:ext>
            </a:extLst>
          </p:cNvPr>
          <p:cNvPicPr>
            <a:picLocks noChangeAspect="1" noChangeArrowheads="1"/>
          </p:cNvPicPr>
          <p:nvPr/>
        </p:nvPicPr>
        <p:blipFill>
          <a:blip r:embed="rId9" cstate="print"/>
          <a:srcRect/>
          <a:stretch>
            <a:fillRect/>
          </a:stretch>
        </p:blipFill>
        <p:spPr bwMode="auto">
          <a:xfrm>
            <a:off x="1303507" y="3787182"/>
            <a:ext cx="2003896" cy="1219167"/>
          </a:xfrm>
          <a:prstGeom prst="rect">
            <a:avLst/>
          </a:prstGeom>
          <a:noFill/>
        </p:spPr>
      </p:pic>
      <p:sp>
        <p:nvSpPr>
          <p:cNvPr id="10" name="TextBox 9">
            <a:extLst>
              <a:ext uri="{FF2B5EF4-FFF2-40B4-BE49-F238E27FC236}">
                <a16:creationId xmlns:a16="http://schemas.microsoft.com/office/drawing/2014/main" id="{1AB16C8D-338E-9EB3-B5E8-65000A317606}"/>
              </a:ext>
            </a:extLst>
          </p:cNvPr>
          <p:cNvSpPr txBox="1"/>
          <p:nvPr/>
        </p:nvSpPr>
        <p:spPr>
          <a:xfrm>
            <a:off x="1502997" y="5599872"/>
            <a:ext cx="1804406" cy="571504"/>
          </a:xfrm>
          <a:prstGeom prst="rect">
            <a:avLst/>
          </a:prstGeom>
          <a:noFill/>
        </p:spPr>
        <p:txBody>
          <a:bodyPr wrap="none" rtlCol="0">
            <a:noAutofit/>
          </a:bodyPr>
          <a:lstStyle/>
          <a:p>
            <a:r>
              <a:rPr lang="fr-FR" sz="1600" b="1" dirty="0">
                <a:solidFill>
                  <a:schemeClr val="accent3"/>
                </a:solidFill>
                <a:latin typeface="+mn-lt"/>
              </a:rPr>
              <a:t>JMeter Test Report</a:t>
            </a:r>
            <a:endParaRPr lang="fr-FR" sz="2400" b="1" dirty="0">
              <a:solidFill>
                <a:schemeClr val="accent3"/>
              </a:solidFill>
              <a:latin typeface="+mn-lt"/>
            </a:endParaRPr>
          </a:p>
        </p:txBody>
      </p:sp>
    </p:spTree>
    <p:extLst>
      <p:ext uri="{BB962C8B-B14F-4D97-AF65-F5344CB8AC3E}">
        <p14:creationId xmlns:p14="http://schemas.microsoft.com/office/powerpoint/2010/main" val="1646141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3C70-5332-4DF3-86DA-C3693169E9F3}"/>
              </a:ext>
            </a:extLst>
          </p:cNvPr>
          <p:cNvSpPr>
            <a:spLocks noGrp="1"/>
          </p:cNvSpPr>
          <p:nvPr>
            <p:ph type="title"/>
          </p:nvPr>
        </p:nvSpPr>
        <p:spPr>
          <a:xfrm>
            <a:off x="7032397" y="822736"/>
            <a:ext cx="4062952" cy="1602557"/>
          </a:xfrm>
        </p:spPr>
        <p:txBody>
          <a:bodyPr>
            <a:normAutofit/>
          </a:bodyPr>
          <a:lstStyle/>
          <a:p>
            <a:r>
              <a:rPr lang="en-GB" sz="4000" b="1" dirty="0"/>
              <a:t>Installation &amp; Setup</a:t>
            </a:r>
            <a:endParaRPr lang="en-CH" sz="4000" b="1" dirty="0"/>
          </a:p>
        </p:txBody>
      </p:sp>
      <p:sp>
        <p:nvSpPr>
          <p:cNvPr id="3" name="Text Placeholder 2">
            <a:extLst>
              <a:ext uri="{FF2B5EF4-FFF2-40B4-BE49-F238E27FC236}">
                <a16:creationId xmlns:a16="http://schemas.microsoft.com/office/drawing/2014/main" id="{1A2E8CF9-60A0-4713-AF9D-F77C923B13CD}"/>
              </a:ext>
            </a:extLst>
          </p:cNvPr>
          <p:cNvSpPr>
            <a:spLocks noGrp="1"/>
          </p:cNvSpPr>
          <p:nvPr>
            <p:ph type="body" sz="half" idx="2"/>
          </p:nvPr>
        </p:nvSpPr>
        <p:spPr/>
        <p:txBody>
          <a:bodyPr/>
          <a:lstStyle/>
          <a:p>
            <a:endParaRPr lang="en-CH" dirty="0"/>
          </a:p>
        </p:txBody>
      </p:sp>
      <p:sp>
        <p:nvSpPr>
          <p:cNvPr id="4" name="Content Placeholder 3">
            <a:extLst>
              <a:ext uri="{FF2B5EF4-FFF2-40B4-BE49-F238E27FC236}">
                <a16:creationId xmlns:a16="http://schemas.microsoft.com/office/drawing/2014/main" id="{405D4661-EB59-472B-8811-5D8C5CD3A044}"/>
              </a:ext>
            </a:extLst>
          </p:cNvPr>
          <p:cNvSpPr>
            <a:spLocks noGrp="1"/>
          </p:cNvSpPr>
          <p:nvPr>
            <p:ph sz="quarter" idx="14"/>
          </p:nvPr>
        </p:nvSpPr>
        <p:spPr/>
        <p:txBody>
          <a:bodyPr/>
          <a:lstStyle/>
          <a:p>
            <a:endParaRPr lang="en-CH" dirty="0"/>
          </a:p>
        </p:txBody>
      </p:sp>
      <p:sp>
        <p:nvSpPr>
          <p:cNvPr id="5" name="Footer Placeholder 4">
            <a:extLst>
              <a:ext uri="{FF2B5EF4-FFF2-40B4-BE49-F238E27FC236}">
                <a16:creationId xmlns:a16="http://schemas.microsoft.com/office/drawing/2014/main" id="{23ED69C8-8985-4D2B-8E2C-204F3C97DC7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Introduction to JMeter</a:t>
            </a:r>
            <a:endParaRPr kumimoji="0" lang="en-CH"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892BACF-E798-4287-B8DA-B7F37DA78A8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3574EE-9722-4CBE-9BDC-AAE30AD63463}" type="slidenum">
              <a:rPr kumimoji="0" lang="en-CH"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CH"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B13373AF-8975-45A6-AC14-39F3087A0246}"/>
              </a:ext>
            </a:extLst>
          </p:cNvPr>
          <p:cNvPicPr>
            <a:picLocks noChangeAspect="1"/>
          </p:cNvPicPr>
          <p:nvPr/>
        </p:nvPicPr>
        <p:blipFill>
          <a:blip r:embed="rId2"/>
          <a:stretch>
            <a:fillRect/>
          </a:stretch>
        </p:blipFill>
        <p:spPr>
          <a:xfrm>
            <a:off x="966644" y="1497549"/>
            <a:ext cx="4162709" cy="3862902"/>
          </a:xfrm>
          <a:prstGeom prst="rect">
            <a:avLst/>
          </a:prstGeom>
        </p:spPr>
      </p:pic>
      <p:pic>
        <p:nvPicPr>
          <p:cNvPr id="9" name="Picture 8">
            <a:extLst>
              <a:ext uri="{FF2B5EF4-FFF2-40B4-BE49-F238E27FC236}">
                <a16:creationId xmlns:a16="http://schemas.microsoft.com/office/drawing/2014/main" id="{202A6805-E350-B58D-AEA8-40B71A2AA08A}"/>
              </a:ext>
            </a:extLst>
          </p:cNvPr>
          <p:cNvPicPr>
            <a:picLocks noChangeAspect="1"/>
          </p:cNvPicPr>
          <p:nvPr/>
        </p:nvPicPr>
        <p:blipFill>
          <a:blip r:embed="rId3"/>
          <a:stretch>
            <a:fillRect/>
          </a:stretch>
        </p:blipFill>
        <p:spPr>
          <a:xfrm>
            <a:off x="7396103" y="2911288"/>
            <a:ext cx="2944487" cy="1035424"/>
          </a:xfrm>
          <a:prstGeom prst="rect">
            <a:avLst/>
          </a:prstGeom>
        </p:spPr>
      </p:pic>
    </p:spTree>
    <p:extLst>
      <p:ext uri="{BB962C8B-B14F-4D97-AF65-F5344CB8AC3E}">
        <p14:creationId xmlns:p14="http://schemas.microsoft.com/office/powerpoint/2010/main" val="3598223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0</TotalTime>
  <Words>2359</Words>
  <Application>Microsoft Office PowerPoint</Application>
  <PresentationFormat>Widescreen</PresentationFormat>
  <Paragraphs>440</Paragraphs>
  <Slides>42</Slides>
  <Notes>28</Notes>
  <HiddenSlides>10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-apple-system</vt:lpstr>
      <vt:lpstr>Arial</vt:lpstr>
      <vt:lpstr>Calibri</vt:lpstr>
      <vt:lpstr>Calibri Light</vt:lpstr>
      <vt:lpstr>Fira Sans</vt:lpstr>
      <vt:lpstr>Office Theme</vt:lpstr>
      <vt:lpstr>PowerPoint Presentation</vt:lpstr>
      <vt:lpstr>Agenda</vt:lpstr>
      <vt:lpstr>JMeter Overview</vt:lpstr>
      <vt:lpstr>Key features (1/2)</vt:lpstr>
      <vt:lpstr>Key features (2/2)</vt:lpstr>
      <vt:lpstr>Advantages</vt:lpstr>
      <vt:lpstr>Comparison with other open source tools</vt:lpstr>
      <vt:lpstr>How does JMeter work?</vt:lpstr>
      <vt:lpstr>Installation &amp; Setup</vt:lpstr>
      <vt:lpstr>Setup (1)</vt:lpstr>
      <vt:lpstr>Setup (2)</vt:lpstr>
      <vt:lpstr>Running JMeter (1)</vt:lpstr>
      <vt:lpstr>Running JMeter (2)</vt:lpstr>
      <vt:lpstr>PowerPoint Presentation</vt:lpstr>
      <vt:lpstr>JMeter plugins</vt:lpstr>
      <vt:lpstr>Plugins manager</vt:lpstr>
      <vt:lpstr>Most useful plugins</vt:lpstr>
      <vt:lpstr>JMeter Key Features</vt:lpstr>
      <vt:lpstr>JMeter script – key elements </vt:lpstr>
      <vt:lpstr>PowerPoint Presentation</vt:lpstr>
      <vt:lpstr>Test plan</vt:lpstr>
      <vt:lpstr>Thread group</vt:lpstr>
      <vt:lpstr>Sampler</vt:lpstr>
      <vt:lpstr>Listener</vt:lpstr>
      <vt:lpstr>Timers</vt:lpstr>
      <vt:lpstr>Assertion</vt:lpstr>
      <vt:lpstr>Controller</vt:lpstr>
      <vt:lpstr>Pre-Processor</vt:lpstr>
      <vt:lpstr>Post-Processor</vt:lpstr>
      <vt:lpstr>Configuration elements</vt:lpstr>
      <vt:lpstr>Scripting Demo</vt:lpstr>
      <vt:lpstr>Scripting Process</vt:lpstr>
      <vt:lpstr>Discussion / Questions?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 Pool2</dc:creator>
  <cp:lastModifiedBy>Ch Pool7</cp:lastModifiedBy>
  <cp:revision>379</cp:revision>
  <dcterms:created xsi:type="dcterms:W3CDTF">2022-02-18T16:00:14Z</dcterms:created>
  <dcterms:modified xsi:type="dcterms:W3CDTF">2024-04-22T12:42:48Z</dcterms:modified>
</cp:coreProperties>
</file>