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0" r:id="rId3"/>
    <p:sldId id="270" r:id="rId4"/>
    <p:sldId id="272" r:id="rId5"/>
    <p:sldId id="274" r:id="rId6"/>
    <p:sldId id="266" r:id="rId7"/>
    <p:sldId id="273" r:id="rId8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10"/>
      <p:bold r:id="rId11"/>
      <p:italic r:id="rId12"/>
      <p:boldItalic r:id="rId13"/>
    </p:embeddedFont>
    <p:embeddedFont>
      <p:font typeface="Space Mon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525FF-1404-40CB-91D1-81098BBFD0BA}">
  <a:tblStyle styleId="{49B525FF-1404-40CB-91D1-81098BBFD0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fc079dd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efc079dd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fc079dd7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fc079dd7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7a7e9b2d2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7a7e9b2d2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a7a7e9b2d2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a7a7e9b2d2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a7a7e9b2d2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a7a7e9b2d2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13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7a7e9b2d2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7a7e9b2d2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a7a7e9b2d2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a7a7e9b2d2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6300" y="1163850"/>
            <a:ext cx="6020700" cy="18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56300" y="3004050"/>
            <a:ext cx="5163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767025" y="1459200"/>
            <a:ext cx="36099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2420375" y="2675550"/>
            <a:ext cx="4303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104900"/>
            <a:ext cx="6367800" cy="27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376400" y="1487125"/>
            <a:ext cx="6391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233650" y="3298225"/>
            <a:ext cx="46767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92075" y="14817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2"/>
          </p:nvPr>
        </p:nvSpPr>
        <p:spPr>
          <a:xfrm>
            <a:off x="1592075" y="19785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3"/>
          </p:nvPr>
        </p:nvSpPr>
        <p:spPr>
          <a:xfrm>
            <a:off x="5774025" y="14817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4"/>
          </p:nvPr>
        </p:nvSpPr>
        <p:spPr>
          <a:xfrm>
            <a:off x="5774025" y="19785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5"/>
          </p:nvPr>
        </p:nvSpPr>
        <p:spPr>
          <a:xfrm>
            <a:off x="1592075" y="29703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6"/>
          </p:nvPr>
        </p:nvSpPr>
        <p:spPr>
          <a:xfrm>
            <a:off x="1592075" y="34671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7"/>
          </p:nvPr>
        </p:nvSpPr>
        <p:spPr>
          <a:xfrm>
            <a:off x="5774025" y="29703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8"/>
          </p:nvPr>
        </p:nvSpPr>
        <p:spPr>
          <a:xfrm>
            <a:off x="5774025" y="34671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Mono"/>
              <a:buNone/>
              <a:defRPr sz="2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7" r:id="rId5"/>
    <p:sldLayoutId id="2147483658" r:id="rId6"/>
    <p:sldLayoutId id="2147483663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1"/>
          <p:cNvPicPr preferRelativeResize="0"/>
          <p:nvPr/>
        </p:nvPicPr>
        <p:blipFill rotWithShape="1">
          <a:blip r:embed="rId3">
            <a:alphaModFix/>
          </a:blip>
          <a:srcRect l="14418" t="14301" r="16228" b="16374"/>
          <a:stretch/>
        </p:blipFill>
        <p:spPr>
          <a:xfrm rot="476422">
            <a:off x="-432329" y="-865884"/>
            <a:ext cx="3062058" cy="30608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>
            <a:spLocks noGrp="1"/>
          </p:cNvSpPr>
          <p:nvPr>
            <p:ph type="ctrTitle"/>
          </p:nvPr>
        </p:nvSpPr>
        <p:spPr>
          <a:xfrm>
            <a:off x="1629266" y="1521635"/>
            <a:ext cx="6020700" cy="18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SPACE TITANIC </a:t>
            </a:r>
            <a:r>
              <a:rPr lang="en" dirty="0">
                <a:solidFill>
                  <a:schemeClr val="dk1"/>
                </a:solidFill>
              </a:rPr>
              <a:t>OUTRA DIMENSÃO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4" name="Google Shape;144;p31"/>
          <p:cNvSpPr txBox="1">
            <a:spLocks noGrp="1"/>
          </p:cNvSpPr>
          <p:nvPr>
            <p:ph type="subTitle" idx="1"/>
          </p:nvPr>
        </p:nvSpPr>
        <p:spPr>
          <a:xfrm>
            <a:off x="1661465" y="3232968"/>
            <a:ext cx="5163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Será que o passageiro a bordo será teletransportado?</a:t>
            </a:r>
            <a:endParaRPr dirty="0"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-3899629" y="1515750"/>
            <a:ext cx="362199" cy="740102"/>
            <a:chOff x="1129671" y="3124025"/>
            <a:chExt cx="362199" cy="740102"/>
          </a:xfrm>
        </p:grpSpPr>
        <p:sp>
          <p:nvSpPr>
            <p:cNvPr id="146" name="Google Shape;146;p31"/>
            <p:cNvSpPr/>
            <p:nvPr/>
          </p:nvSpPr>
          <p:spPr>
            <a:xfrm>
              <a:off x="1129671" y="3592212"/>
              <a:ext cx="121052" cy="271915"/>
            </a:xfrm>
            <a:custGeom>
              <a:avLst/>
              <a:gdLst/>
              <a:ahLst/>
              <a:cxnLst/>
              <a:rect l="l" t="t" r="r" b="b"/>
              <a:pathLst>
                <a:path w="1141" h="2563" extrusionOk="0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1352040" y="3560703"/>
              <a:ext cx="139830" cy="276053"/>
            </a:xfrm>
            <a:custGeom>
              <a:avLst/>
              <a:gdLst/>
              <a:ahLst/>
              <a:cxnLst/>
              <a:rect l="l" t="t" r="r" b="b"/>
              <a:pathLst>
                <a:path w="1318" h="2602" extrusionOk="0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1197464" y="3124025"/>
              <a:ext cx="170385" cy="699468"/>
            </a:xfrm>
            <a:custGeom>
              <a:avLst/>
              <a:gdLst/>
              <a:ahLst/>
              <a:cxnLst/>
              <a:rect l="l" t="t" r="r" b="b"/>
              <a:pathLst>
                <a:path w="1606" h="6593" extrusionOk="0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1292522" y="3541924"/>
              <a:ext cx="31934" cy="201257"/>
            </a:xfrm>
            <a:custGeom>
              <a:avLst/>
              <a:gdLst/>
              <a:ahLst/>
              <a:cxnLst/>
              <a:rect l="l" t="t" r="r" b="b"/>
              <a:pathLst>
                <a:path w="301" h="1897" extrusionOk="0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1258042" y="3278602"/>
              <a:ext cx="32146" cy="166141"/>
            </a:xfrm>
            <a:custGeom>
              <a:avLst/>
              <a:gdLst/>
              <a:ahLst/>
              <a:cxnLst/>
              <a:rect l="l" t="t" r="r" b="b"/>
              <a:pathLst>
                <a:path w="303" h="1566" extrusionOk="0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1273744" y="3767902"/>
              <a:ext cx="110336" cy="84344"/>
            </a:xfrm>
            <a:custGeom>
              <a:avLst/>
              <a:gdLst/>
              <a:ahLst/>
              <a:cxnLst/>
              <a:rect l="l" t="t" r="r" b="b"/>
              <a:pathLst>
                <a:path w="1040" h="795" extrusionOk="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1171895" y="3652685"/>
              <a:ext cx="33313" cy="46575"/>
            </a:xfrm>
            <a:custGeom>
              <a:avLst/>
              <a:gdLst/>
              <a:ahLst/>
              <a:cxnLst/>
              <a:rect l="l" t="t" r="r" b="b"/>
              <a:pathLst>
                <a:path w="314" h="439" extrusionOk="0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1420257" y="3643137"/>
              <a:ext cx="19839" cy="23340"/>
            </a:xfrm>
            <a:custGeom>
              <a:avLst/>
              <a:gdLst/>
              <a:ahLst/>
              <a:cxnLst/>
              <a:rect l="l" t="t" r="r" b="b"/>
              <a:pathLst>
                <a:path w="187" h="220" extrusionOk="0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1"/>
          <p:cNvGrpSpPr/>
          <p:nvPr/>
        </p:nvGrpSpPr>
        <p:grpSpPr>
          <a:xfrm>
            <a:off x="-4619625" y="2391804"/>
            <a:ext cx="2560328" cy="1094344"/>
            <a:chOff x="0" y="4049154"/>
            <a:chExt cx="2560328" cy="1094344"/>
          </a:xfrm>
        </p:grpSpPr>
        <p:sp>
          <p:nvSpPr>
            <p:cNvPr id="155" name="Google Shape;155;p31"/>
            <p:cNvSpPr/>
            <p:nvPr/>
          </p:nvSpPr>
          <p:spPr>
            <a:xfrm>
              <a:off x="950162" y="4445622"/>
              <a:ext cx="308941" cy="197226"/>
            </a:xfrm>
            <a:custGeom>
              <a:avLst/>
              <a:gdLst/>
              <a:ahLst/>
              <a:cxnLst/>
              <a:rect l="l" t="t" r="r" b="b"/>
              <a:pathLst>
                <a:path w="2912" h="1859" extrusionOk="0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523353" y="4245107"/>
              <a:ext cx="277114" cy="71294"/>
            </a:xfrm>
            <a:custGeom>
              <a:avLst/>
              <a:gdLst/>
              <a:ahLst/>
              <a:cxnLst/>
              <a:rect l="l" t="t" r="r" b="b"/>
              <a:pathLst>
                <a:path w="2612" h="672" extrusionOk="0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467549" y="4267492"/>
              <a:ext cx="352015" cy="86996"/>
            </a:xfrm>
            <a:custGeom>
              <a:avLst/>
              <a:gdLst/>
              <a:ahLst/>
              <a:cxnLst/>
              <a:rect l="l" t="t" r="r" b="b"/>
              <a:pathLst>
                <a:path w="3318" h="820" extrusionOk="0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953027" y="4463233"/>
              <a:ext cx="304592" cy="157653"/>
            </a:xfrm>
            <a:custGeom>
              <a:avLst/>
              <a:gdLst/>
              <a:ahLst/>
              <a:cxnLst/>
              <a:rect l="l" t="t" r="r" b="b"/>
              <a:pathLst>
                <a:path w="2871" h="1486" extrusionOk="0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807468" y="4937362"/>
              <a:ext cx="117338" cy="43922"/>
            </a:xfrm>
            <a:custGeom>
              <a:avLst/>
              <a:gdLst/>
              <a:ahLst/>
              <a:cxnLst/>
              <a:rect l="l" t="t" r="r" b="b"/>
              <a:pathLst>
                <a:path w="1106" h="414" extrusionOk="0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1261755" y="4761460"/>
              <a:ext cx="161897" cy="89860"/>
            </a:xfrm>
            <a:custGeom>
              <a:avLst/>
              <a:gdLst/>
              <a:ahLst/>
              <a:cxnLst/>
              <a:rect l="l" t="t" r="r" b="b"/>
              <a:pathLst>
                <a:path w="1526" h="847" extrusionOk="0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1691429" y="4690802"/>
              <a:ext cx="214201" cy="166141"/>
            </a:xfrm>
            <a:custGeom>
              <a:avLst/>
              <a:gdLst/>
              <a:ahLst/>
              <a:cxnLst/>
              <a:rect l="l" t="t" r="r" b="b"/>
              <a:pathLst>
                <a:path w="2019" h="1566" extrusionOk="0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1574091" y="4371888"/>
              <a:ext cx="149166" cy="74477"/>
            </a:xfrm>
            <a:custGeom>
              <a:avLst/>
              <a:gdLst/>
              <a:ahLst/>
              <a:cxnLst/>
              <a:rect l="l" t="t" r="r" b="b"/>
              <a:pathLst>
                <a:path w="1406" h="702" extrusionOk="0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531841" y="4673085"/>
              <a:ext cx="186723" cy="121688"/>
            </a:xfrm>
            <a:custGeom>
              <a:avLst/>
              <a:gdLst/>
              <a:ahLst/>
              <a:cxnLst/>
              <a:rect l="l" t="t" r="r" b="b"/>
              <a:pathLst>
                <a:path w="1760" h="1147" extrusionOk="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045353" y="4506625"/>
              <a:ext cx="136647" cy="105774"/>
            </a:xfrm>
            <a:custGeom>
              <a:avLst/>
              <a:gdLst/>
              <a:ahLst/>
              <a:cxnLst/>
              <a:rect l="l" t="t" r="r" b="b"/>
              <a:pathLst>
                <a:path w="1288" h="997" extrusionOk="0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117708" y="4556489"/>
              <a:ext cx="134844" cy="111079"/>
            </a:xfrm>
            <a:custGeom>
              <a:avLst/>
              <a:gdLst/>
              <a:ahLst/>
              <a:cxnLst/>
              <a:rect l="l" t="t" r="r" b="b"/>
              <a:pathLst>
                <a:path w="1271" h="1047" extrusionOk="0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087047" y="4524343"/>
              <a:ext cx="120309" cy="103652"/>
            </a:xfrm>
            <a:custGeom>
              <a:avLst/>
              <a:gdLst/>
              <a:ahLst/>
              <a:cxnLst/>
              <a:rect l="l" t="t" r="r" b="b"/>
              <a:pathLst>
                <a:path w="1134" h="977" extrusionOk="0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0" y="4059763"/>
              <a:ext cx="755909" cy="473915"/>
            </a:xfrm>
            <a:custGeom>
              <a:avLst/>
              <a:gdLst/>
              <a:ahLst/>
              <a:cxnLst/>
              <a:rect l="l" t="t" r="r" b="b"/>
              <a:pathLst>
                <a:path w="7125" h="4467" extrusionOk="0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819457" y="4052018"/>
              <a:ext cx="96862" cy="14216"/>
            </a:xfrm>
            <a:custGeom>
              <a:avLst/>
              <a:gdLst/>
              <a:ahLst/>
              <a:cxnLst/>
              <a:rect l="l" t="t" r="r" b="b"/>
              <a:pathLst>
                <a:path w="913" h="134" extrusionOk="0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977746" y="4049154"/>
              <a:ext cx="81373" cy="12095"/>
            </a:xfrm>
            <a:custGeom>
              <a:avLst/>
              <a:gdLst/>
              <a:ahLst/>
              <a:cxnLst/>
              <a:rect l="l" t="t" r="r" b="b"/>
              <a:pathLst>
                <a:path w="767" h="114" extrusionOk="0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1095085" y="4050533"/>
              <a:ext cx="1465244" cy="1092965"/>
            </a:xfrm>
            <a:custGeom>
              <a:avLst/>
              <a:gdLst/>
              <a:ahLst/>
              <a:cxnLst/>
              <a:rect l="l" t="t" r="r" b="b"/>
              <a:pathLst>
                <a:path w="13811" h="10302" extrusionOk="0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1632866" y="4693773"/>
              <a:ext cx="310427" cy="203698"/>
            </a:xfrm>
            <a:custGeom>
              <a:avLst/>
              <a:gdLst/>
              <a:ahLst/>
              <a:cxnLst/>
              <a:rect l="l" t="t" r="r" b="b"/>
              <a:pathLst>
                <a:path w="2926" h="1920" extrusionOk="0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395724" y="4423236"/>
              <a:ext cx="46044" cy="3235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749860" y="4590863"/>
              <a:ext cx="36496" cy="50076"/>
            </a:xfrm>
            <a:custGeom>
              <a:avLst/>
              <a:gdLst/>
              <a:ahLst/>
              <a:cxnLst/>
              <a:rect l="l" t="t" r="r" b="b"/>
              <a:pathLst>
                <a:path w="344" h="472" extrusionOk="0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1438187" y="4496759"/>
              <a:ext cx="25780" cy="43922"/>
            </a:xfrm>
            <a:custGeom>
              <a:avLst/>
              <a:gdLst/>
              <a:ahLst/>
              <a:cxnLst/>
              <a:rect l="l" t="t" r="r" b="b"/>
              <a:pathLst>
                <a:path w="243" h="414" extrusionOk="0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021694" y="4706398"/>
              <a:ext cx="34162" cy="23340"/>
            </a:xfrm>
            <a:custGeom>
              <a:avLst/>
              <a:gdLst/>
              <a:ahLst/>
              <a:cxnLst/>
              <a:rect l="l" t="t" r="r" b="b"/>
              <a:pathLst>
                <a:path w="322" h="220" extrusionOk="0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1863829" y="4462491"/>
              <a:ext cx="16338" cy="10079"/>
            </a:xfrm>
            <a:custGeom>
              <a:avLst/>
              <a:gdLst/>
              <a:ahLst/>
              <a:cxnLst/>
              <a:rect l="l" t="t" r="r" b="b"/>
              <a:pathLst>
                <a:path w="154" h="95" extrusionOk="0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096782" y="4906064"/>
              <a:ext cx="25250" cy="24083"/>
            </a:xfrm>
            <a:custGeom>
              <a:avLst/>
              <a:gdLst/>
              <a:ahLst/>
              <a:cxnLst/>
              <a:rect l="l" t="t" r="r" b="b"/>
              <a:pathLst>
                <a:path w="238" h="227" extrusionOk="0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1607722" y="5014385"/>
              <a:ext cx="39785" cy="21325"/>
            </a:xfrm>
            <a:custGeom>
              <a:avLst/>
              <a:gdLst/>
              <a:ahLst/>
              <a:cxnLst/>
              <a:rect l="l" t="t" r="r" b="b"/>
              <a:pathLst>
                <a:path w="375" h="201" extrusionOk="0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2149005" y="4928874"/>
              <a:ext cx="30130" cy="30767"/>
            </a:xfrm>
            <a:custGeom>
              <a:avLst/>
              <a:gdLst/>
              <a:ahLst/>
              <a:cxnLst/>
              <a:rect l="l" t="t" r="r" b="b"/>
              <a:pathLst>
                <a:path w="284" h="290" extrusionOk="0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162135" y="4218159"/>
              <a:ext cx="148530" cy="71400"/>
            </a:xfrm>
            <a:custGeom>
              <a:avLst/>
              <a:gdLst/>
              <a:ahLst/>
              <a:cxnLst/>
              <a:rect l="l" t="t" r="r" b="b"/>
              <a:pathLst>
                <a:path w="1400" h="673" extrusionOk="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1345144" y="4273009"/>
              <a:ext cx="21325" cy="19309"/>
            </a:xfrm>
            <a:custGeom>
              <a:avLst/>
              <a:gdLst/>
              <a:ahLst/>
              <a:cxnLst/>
              <a:rect l="l" t="t" r="r" b="b"/>
              <a:pathLst>
                <a:path w="201" h="182" extrusionOk="0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31"/>
          <p:cNvGrpSpPr/>
          <p:nvPr/>
        </p:nvGrpSpPr>
        <p:grpSpPr>
          <a:xfrm rot="-3591135">
            <a:off x="49111" y="3326028"/>
            <a:ext cx="1868263" cy="1975586"/>
            <a:chOff x="1711500" y="3815775"/>
            <a:chExt cx="675425" cy="714225"/>
          </a:xfrm>
        </p:grpSpPr>
        <p:sp>
          <p:nvSpPr>
            <p:cNvPr id="183" name="Google Shape;183;p31"/>
            <p:cNvSpPr/>
            <p:nvPr/>
          </p:nvSpPr>
          <p:spPr>
            <a:xfrm>
              <a:off x="1954400" y="4188450"/>
              <a:ext cx="61925" cy="176900"/>
            </a:xfrm>
            <a:custGeom>
              <a:avLst/>
              <a:gdLst/>
              <a:ahLst/>
              <a:cxnLst/>
              <a:rect l="l" t="t" r="r" b="b"/>
              <a:pathLst>
                <a:path w="2477" h="7076" extrusionOk="0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212175" y="4352850"/>
              <a:ext cx="162550" cy="166900"/>
            </a:xfrm>
            <a:custGeom>
              <a:avLst/>
              <a:gdLst/>
              <a:ahLst/>
              <a:cxnLst/>
              <a:rect l="l" t="t" r="r" b="b"/>
              <a:pathLst>
                <a:path w="6502" h="6676" extrusionOk="0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951425" y="4367850"/>
              <a:ext cx="258675" cy="152500"/>
            </a:xfrm>
            <a:custGeom>
              <a:avLst/>
              <a:gdLst/>
              <a:ahLst/>
              <a:cxnLst/>
              <a:rect l="l" t="t" r="r" b="b"/>
              <a:pathLst>
                <a:path w="10347" h="6100" extrusionOk="0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014525" y="4189325"/>
              <a:ext cx="363175" cy="160475"/>
            </a:xfrm>
            <a:custGeom>
              <a:avLst/>
              <a:gdLst/>
              <a:ahLst/>
              <a:cxnLst/>
              <a:rect l="l" t="t" r="r" b="b"/>
              <a:pathLst>
                <a:path w="14527" h="6419" extrusionOk="0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1975525" y="4032175"/>
              <a:ext cx="43200" cy="153125"/>
            </a:xfrm>
            <a:custGeom>
              <a:avLst/>
              <a:gdLst/>
              <a:ahLst/>
              <a:cxnLst/>
              <a:rect l="l" t="t" r="r" b="b"/>
              <a:pathLst>
                <a:path w="1728" h="6125" extrusionOk="0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1912725" y="3905450"/>
              <a:ext cx="67000" cy="121700"/>
            </a:xfrm>
            <a:custGeom>
              <a:avLst/>
              <a:gdLst/>
              <a:ahLst/>
              <a:cxnLst/>
              <a:rect l="l" t="t" r="r" b="b"/>
              <a:pathLst>
                <a:path w="2680" h="4868" extrusionOk="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728175" y="3824900"/>
              <a:ext cx="185175" cy="77300"/>
            </a:xfrm>
            <a:custGeom>
              <a:avLst/>
              <a:gdLst/>
              <a:ahLst/>
              <a:cxnLst/>
              <a:rect l="l" t="t" r="r" b="b"/>
              <a:pathLst>
                <a:path w="7407" h="3092" extrusionOk="0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2364575" y="4341000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584" y="232"/>
                  </a:moveTo>
                  <a:cubicBezTo>
                    <a:pt x="596" y="232"/>
                    <a:pt x="607" y="232"/>
                    <a:pt x="619" y="244"/>
                  </a:cubicBezTo>
                  <a:lnTo>
                    <a:pt x="643" y="244"/>
                  </a:lnTo>
                  <a:cubicBezTo>
                    <a:pt x="655" y="256"/>
                    <a:pt x="655" y="256"/>
                    <a:pt x="667" y="256"/>
                  </a:cubicBezTo>
                  <a:cubicBezTo>
                    <a:pt x="667" y="268"/>
                    <a:pt x="667" y="268"/>
                    <a:pt x="667" y="268"/>
                  </a:cubicBezTo>
                  <a:cubicBezTo>
                    <a:pt x="679" y="280"/>
                    <a:pt x="679" y="280"/>
                    <a:pt x="679" y="292"/>
                  </a:cubicBezTo>
                  <a:cubicBezTo>
                    <a:pt x="679" y="316"/>
                    <a:pt x="667" y="351"/>
                    <a:pt x="667" y="375"/>
                  </a:cubicBezTo>
                  <a:cubicBezTo>
                    <a:pt x="655" y="399"/>
                    <a:pt x="655" y="423"/>
                    <a:pt x="643" y="447"/>
                  </a:cubicBezTo>
                  <a:cubicBezTo>
                    <a:pt x="631" y="459"/>
                    <a:pt x="631" y="470"/>
                    <a:pt x="619" y="494"/>
                  </a:cubicBezTo>
                  <a:cubicBezTo>
                    <a:pt x="607" y="506"/>
                    <a:pt x="584" y="518"/>
                    <a:pt x="572" y="530"/>
                  </a:cubicBezTo>
                  <a:cubicBezTo>
                    <a:pt x="584" y="518"/>
                    <a:pt x="596" y="506"/>
                    <a:pt x="596" y="494"/>
                  </a:cubicBezTo>
                  <a:cubicBezTo>
                    <a:pt x="607" y="470"/>
                    <a:pt x="619" y="447"/>
                    <a:pt x="607" y="423"/>
                  </a:cubicBezTo>
                  <a:cubicBezTo>
                    <a:pt x="607" y="423"/>
                    <a:pt x="607" y="423"/>
                    <a:pt x="607" y="411"/>
                  </a:cubicBezTo>
                  <a:cubicBezTo>
                    <a:pt x="607" y="399"/>
                    <a:pt x="607" y="375"/>
                    <a:pt x="596" y="351"/>
                  </a:cubicBezTo>
                  <a:cubicBezTo>
                    <a:pt x="596" y="339"/>
                    <a:pt x="584" y="316"/>
                    <a:pt x="572" y="316"/>
                  </a:cubicBezTo>
                  <a:cubicBezTo>
                    <a:pt x="548" y="304"/>
                    <a:pt x="524" y="292"/>
                    <a:pt x="500" y="292"/>
                  </a:cubicBezTo>
                  <a:cubicBezTo>
                    <a:pt x="465" y="292"/>
                    <a:pt x="429" y="292"/>
                    <a:pt x="393" y="316"/>
                  </a:cubicBezTo>
                  <a:cubicBezTo>
                    <a:pt x="393" y="304"/>
                    <a:pt x="393" y="304"/>
                    <a:pt x="393" y="304"/>
                  </a:cubicBezTo>
                  <a:cubicBezTo>
                    <a:pt x="405" y="304"/>
                    <a:pt x="405" y="292"/>
                    <a:pt x="417" y="292"/>
                  </a:cubicBezTo>
                  <a:cubicBezTo>
                    <a:pt x="429" y="280"/>
                    <a:pt x="453" y="268"/>
                    <a:pt x="465" y="256"/>
                  </a:cubicBezTo>
                  <a:cubicBezTo>
                    <a:pt x="500" y="256"/>
                    <a:pt x="536" y="244"/>
                    <a:pt x="584" y="232"/>
                  </a:cubicBezTo>
                  <a:close/>
                  <a:moveTo>
                    <a:pt x="155" y="518"/>
                  </a:moveTo>
                  <a:cubicBezTo>
                    <a:pt x="167" y="542"/>
                    <a:pt x="179" y="578"/>
                    <a:pt x="203" y="601"/>
                  </a:cubicBezTo>
                  <a:cubicBezTo>
                    <a:pt x="214" y="625"/>
                    <a:pt x="237" y="637"/>
                    <a:pt x="250" y="659"/>
                  </a:cubicBezTo>
                  <a:lnTo>
                    <a:pt x="250" y="659"/>
                  </a:lnTo>
                  <a:cubicBezTo>
                    <a:pt x="246" y="656"/>
                    <a:pt x="242" y="653"/>
                    <a:pt x="238" y="649"/>
                  </a:cubicBezTo>
                  <a:cubicBezTo>
                    <a:pt x="215" y="637"/>
                    <a:pt x="203" y="625"/>
                    <a:pt x="191" y="601"/>
                  </a:cubicBezTo>
                  <a:cubicBezTo>
                    <a:pt x="179" y="589"/>
                    <a:pt x="167" y="566"/>
                    <a:pt x="155" y="542"/>
                  </a:cubicBezTo>
                  <a:cubicBezTo>
                    <a:pt x="155" y="530"/>
                    <a:pt x="155" y="530"/>
                    <a:pt x="155" y="518"/>
                  </a:cubicBezTo>
                  <a:close/>
                  <a:moveTo>
                    <a:pt x="691" y="613"/>
                  </a:moveTo>
                  <a:lnTo>
                    <a:pt x="691" y="613"/>
                  </a:lnTo>
                  <a:cubicBezTo>
                    <a:pt x="679" y="637"/>
                    <a:pt x="667" y="649"/>
                    <a:pt x="655" y="661"/>
                  </a:cubicBezTo>
                  <a:cubicBezTo>
                    <a:pt x="631" y="685"/>
                    <a:pt x="619" y="709"/>
                    <a:pt x="584" y="720"/>
                  </a:cubicBezTo>
                  <a:cubicBezTo>
                    <a:pt x="572" y="732"/>
                    <a:pt x="560" y="744"/>
                    <a:pt x="536" y="744"/>
                  </a:cubicBezTo>
                  <a:cubicBezTo>
                    <a:pt x="524" y="756"/>
                    <a:pt x="512" y="756"/>
                    <a:pt x="488" y="756"/>
                  </a:cubicBezTo>
                  <a:lnTo>
                    <a:pt x="441" y="756"/>
                  </a:lnTo>
                  <a:cubicBezTo>
                    <a:pt x="405" y="744"/>
                    <a:pt x="369" y="732"/>
                    <a:pt x="322" y="709"/>
                  </a:cubicBezTo>
                  <a:cubicBezTo>
                    <a:pt x="302" y="699"/>
                    <a:pt x="274" y="680"/>
                    <a:pt x="251" y="661"/>
                  </a:cubicBezTo>
                  <a:lnTo>
                    <a:pt x="251" y="661"/>
                  </a:lnTo>
                  <a:cubicBezTo>
                    <a:pt x="263" y="662"/>
                    <a:pt x="274" y="673"/>
                    <a:pt x="286" y="685"/>
                  </a:cubicBezTo>
                  <a:cubicBezTo>
                    <a:pt x="298" y="685"/>
                    <a:pt x="310" y="697"/>
                    <a:pt x="322" y="697"/>
                  </a:cubicBezTo>
                  <a:cubicBezTo>
                    <a:pt x="346" y="709"/>
                    <a:pt x="381" y="720"/>
                    <a:pt x="405" y="720"/>
                  </a:cubicBezTo>
                  <a:cubicBezTo>
                    <a:pt x="413" y="724"/>
                    <a:pt x="421" y="726"/>
                    <a:pt x="429" y="726"/>
                  </a:cubicBezTo>
                  <a:cubicBezTo>
                    <a:pt x="446" y="726"/>
                    <a:pt x="465" y="720"/>
                    <a:pt x="488" y="720"/>
                  </a:cubicBezTo>
                  <a:cubicBezTo>
                    <a:pt x="512" y="720"/>
                    <a:pt x="536" y="709"/>
                    <a:pt x="560" y="697"/>
                  </a:cubicBezTo>
                  <a:cubicBezTo>
                    <a:pt x="584" y="697"/>
                    <a:pt x="607" y="673"/>
                    <a:pt x="631" y="661"/>
                  </a:cubicBezTo>
                  <a:cubicBezTo>
                    <a:pt x="655" y="649"/>
                    <a:pt x="667" y="637"/>
                    <a:pt x="691" y="613"/>
                  </a:cubicBezTo>
                  <a:close/>
                  <a:moveTo>
                    <a:pt x="525" y="1"/>
                  </a:moveTo>
                  <a:cubicBezTo>
                    <a:pt x="454" y="1"/>
                    <a:pt x="385" y="22"/>
                    <a:pt x="322" y="54"/>
                  </a:cubicBezTo>
                  <a:cubicBezTo>
                    <a:pt x="274" y="78"/>
                    <a:pt x="238" y="113"/>
                    <a:pt x="203" y="149"/>
                  </a:cubicBezTo>
                  <a:cubicBezTo>
                    <a:pt x="203" y="161"/>
                    <a:pt x="203" y="161"/>
                    <a:pt x="191" y="161"/>
                  </a:cubicBezTo>
                  <a:cubicBezTo>
                    <a:pt x="179" y="173"/>
                    <a:pt x="179" y="173"/>
                    <a:pt x="167" y="185"/>
                  </a:cubicBezTo>
                  <a:cubicBezTo>
                    <a:pt x="119" y="208"/>
                    <a:pt x="84" y="244"/>
                    <a:pt x="48" y="292"/>
                  </a:cubicBezTo>
                  <a:cubicBezTo>
                    <a:pt x="36" y="316"/>
                    <a:pt x="24" y="339"/>
                    <a:pt x="12" y="363"/>
                  </a:cubicBezTo>
                  <a:cubicBezTo>
                    <a:pt x="12" y="387"/>
                    <a:pt x="0" y="423"/>
                    <a:pt x="0" y="459"/>
                  </a:cubicBezTo>
                  <a:cubicBezTo>
                    <a:pt x="0" y="506"/>
                    <a:pt x="12" y="554"/>
                    <a:pt x="36" y="601"/>
                  </a:cubicBezTo>
                  <a:cubicBezTo>
                    <a:pt x="48" y="661"/>
                    <a:pt x="84" y="709"/>
                    <a:pt x="119" y="744"/>
                  </a:cubicBezTo>
                  <a:cubicBezTo>
                    <a:pt x="155" y="780"/>
                    <a:pt x="203" y="816"/>
                    <a:pt x="250" y="840"/>
                  </a:cubicBezTo>
                  <a:cubicBezTo>
                    <a:pt x="298" y="863"/>
                    <a:pt x="357" y="887"/>
                    <a:pt x="417" y="899"/>
                  </a:cubicBezTo>
                  <a:cubicBezTo>
                    <a:pt x="431" y="903"/>
                    <a:pt x="445" y="904"/>
                    <a:pt x="459" y="904"/>
                  </a:cubicBezTo>
                  <a:cubicBezTo>
                    <a:pt x="494" y="904"/>
                    <a:pt x="530" y="896"/>
                    <a:pt x="572" y="887"/>
                  </a:cubicBezTo>
                  <a:cubicBezTo>
                    <a:pt x="619" y="875"/>
                    <a:pt x="667" y="851"/>
                    <a:pt x="715" y="804"/>
                  </a:cubicBezTo>
                  <a:cubicBezTo>
                    <a:pt x="798" y="732"/>
                    <a:pt x="858" y="637"/>
                    <a:pt x="881" y="530"/>
                  </a:cubicBezTo>
                  <a:cubicBezTo>
                    <a:pt x="881" y="482"/>
                    <a:pt x="893" y="435"/>
                    <a:pt x="881" y="375"/>
                  </a:cubicBezTo>
                  <a:cubicBezTo>
                    <a:pt x="881" y="351"/>
                    <a:pt x="881" y="328"/>
                    <a:pt x="881" y="304"/>
                  </a:cubicBezTo>
                  <a:cubicBezTo>
                    <a:pt x="869" y="280"/>
                    <a:pt x="869" y="244"/>
                    <a:pt x="858" y="220"/>
                  </a:cubicBezTo>
                  <a:cubicBezTo>
                    <a:pt x="834" y="173"/>
                    <a:pt x="810" y="137"/>
                    <a:pt x="774" y="101"/>
                  </a:cubicBezTo>
                  <a:cubicBezTo>
                    <a:pt x="750" y="78"/>
                    <a:pt x="727" y="66"/>
                    <a:pt x="715" y="54"/>
                  </a:cubicBezTo>
                  <a:cubicBezTo>
                    <a:pt x="679" y="42"/>
                    <a:pt x="655" y="30"/>
                    <a:pt x="631" y="18"/>
                  </a:cubicBezTo>
                  <a:cubicBezTo>
                    <a:pt x="596" y="6"/>
                    <a:pt x="56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199975" y="4508425"/>
              <a:ext cx="20550" cy="21575"/>
            </a:xfrm>
            <a:custGeom>
              <a:avLst/>
              <a:gdLst/>
              <a:ahLst/>
              <a:cxnLst/>
              <a:rect l="l" t="t" r="r" b="b"/>
              <a:pathLst>
                <a:path w="822" h="863" extrusionOk="0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945475" y="4358400"/>
              <a:ext cx="23525" cy="24425"/>
            </a:xfrm>
            <a:custGeom>
              <a:avLst/>
              <a:gdLst/>
              <a:ahLst/>
              <a:cxnLst/>
              <a:rect l="l" t="t" r="r" b="b"/>
              <a:pathLst>
                <a:path w="941" h="977" extrusionOk="0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957075" y="4363475"/>
              <a:ext cx="9850" cy="14975"/>
            </a:xfrm>
            <a:custGeom>
              <a:avLst/>
              <a:gdLst/>
              <a:ahLst/>
              <a:cxnLst/>
              <a:rect l="l" t="t" r="r" b="b"/>
              <a:pathLst>
                <a:path w="394" h="599" extrusionOk="0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005600" y="4180100"/>
              <a:ext cx="21750" cy="20875"/>
            </a:xfrm>
            <a:custGeom>
              <a:avLst/>
              <a:gdLst/>
              <a:ahLst/>
              <a:cxnLst/>
              <a:rect l="l" t="t" r="r" b="b"/>
              <a:pathLst>
                <a:path w="870" h="835" extrusionOk="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966300" y="4022050"/>
              <a:ext cx="21750" cy="22400"/>
            </a:xfrm>
            <a:custGeom>
              <a:avLst/>
              <a:gdLst/>
              <a:ahLst/>
              <a:cxnLst/>
              <a:rect l="l" t="t" r="r" b="b"/>
              <a:pathLst>
                <a:path w="870" h="896" extrusionOk="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900525" y="3891675"/>
              <a:ext cx="22050" cy="2145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711500" y="3815775"/>
              <a:ext cx="22050" cy="22575"/>
            </a:xfrm>
            <a:custGeom>
              <a:avLst/>
              <a:gdLst/>
              <a:ahLst/>
              <a:cxnLst/>
              <a:rect l="l" t="t" r="r" b="b"/>
              <a:pathLst>
                <a:path w="882" h="903" extrusionOk="0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31"/>
          <p:cNvGrpSpPr/>
          <p:nvPr/>
        </p:nvGrpSpPr>
        <p:grpSpPr>
          <a:xfrm rot="-1185365">
            <a:off x="7899282" y="509737"/>
            <a:ext cx="1229058" cy="1117487"/>
            <a:chOff x="2650625" y="4185475"/>
            <a:chExt cx="449175" cy="408400"/>
          </a:xfrm>
        </p:grpSpPr>
        <p:sp>
          <p:nvSpPr>
            <p:cNvPr id="199" name="Google Shape;199;p31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1"/>
          <p:cNvGrpSpPr/>
          <p:nvPr/>
        </p:nvGrpSpPr>
        <p:grpSpPr>
          <a:xfrm rot="957138">
            <a:off x="6088700" y="2900383"/>
            <a:ext cx="2668053" cy="1974252"/>
            <a:chOff x="5490983" y="2262630"/>
            <a:chExt cx="2926096" cy="2165193"/>
          </a:xfrm>
        </p:grpSpPr>
        <p:sp>
          <p:nvSpPr>
            <p:cNvPr id="203" name="Google Shape;203;p31"/>
            <p:cNvSpPr/>
            <p:nvPr/>
          </p:nvSpPr>
          <p:spPr>
            <a:xfrm rot="-513685">
              <a:off x="6901605" y="3612467"/>
              <a:ext cx="184656" cy="173977"/>
            </a:xfrm>
            <a:custGeom>
              <a:avLst/>
              <a:gdLst/>
              <a:ahLst/>
              <a:cxnLst/>
              <a:rect l="l" t="t" r="r" b="b"/>
              <a:pathLst>
                <a:path w="2490" h="2346" extrusionOk="0">
                  <a:moveTo>
                    <a:pt x="1" y="1286"/>
                  </a:moveTo>
                  <a:cubicBezTo>
                    <a:pt x="49" y="1000"/>
                    <a:pt x="72" y="703"/>
                    <a:pt x="287" y="441"/>
                  </a:cubicBezTo>
                  <a:cubicBezTo>
                    <a:pt x="442" y="250"/>
                    <a:pt x="596" y="72"/>
                    <a:pt x="834" y="24"/>
                  </a:cubicBezTo>
                  <a:cubicBezTo>
                    <a:pt x="965" y="0"/>
                    <a:pt x="1108" y="0"/>
                    <a:pt x="1239" y="24"/>
                  </a:cubicBezTo>
                  <a:cubicBezTo>
                    <a:pt x="1454" y="84"/>
                    <a:pt x="1715" y="131"/>
                    <a:pt x="1870" y="274"/>
                  </a:cubicBezTo>
                  <a:cubicBezTo>
                    <a:pt x="2347" y="715"/>
                    <a:pt x="2489" y="1191"/>
                    <a:pt x="2025" y="1798"/>
                  </a:cubicBezTo>
                  <a:cubicBezTo>
                    <a:pt x="1704" y="2227"/>
                    <a:pt x="1084" y="2346"/>
                    <a:pt x="584" y="2096"/>
                  </a:cubicBezTo>
                  <a:cubicBezTo>
                    <a:pt x="239" y="1929"/>
                    <a:pt x="72" y="1667"/>
                    <a:pt x="1" y="1286"/>
                  </a:cubicBezTo>
                  <a:close/>
                  <a:moveTo>
                    <a:pt x="1013" y="274"/>
                  </a:moveTo>
                  <a:cubicBezTo>
                    <a:pt x="549" y="298"/>
                    <a:pt x="227" y="738"/>
                    <a:pt x="239" y="1203"/>
                  </a:cubicBezTo>
                  <a:cubicBezTo>
                    <a:pt x="239" y="1655"/>
                    <a:pt x="656" y="1965"/>
                    <a:pt x="1132" y="1965"/>
                  </a:cubicBezTo>
                  <a:cubicBezTo>
                    <a:pt x="1656" y="1953"/>
                    <a:pt x="2061" y="1500"/>
                    <a:pt x="2049" y="1084"/>
                  </a:cubicBezTo>
                  <a:cubicBezTo>
                    <a:pt x="2037" y="608"/>
                    <a:pt x="1573" y="250"/>
                    <a:pt x="1013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 rot="-513685">
              <a:off x="6988129" y="3960375"/>
              <a:ext cx="15054" cy="10679"/>
            </a:xfrm>
            <a:custGeom>
              <a:avLst/>
              <a:gdLst/>
              <a:ahLst/>
              <a:cxnLst/>
              <a:rect l="l" t="t" r="r" b="b"/>
              <a:pathLst>
                <a:path w="203" h="144" extrusionOk="0">
                  <a:moveTo>
                    <a:pt x="202" y="84"/>
                  </a:moveTo>
                  <a:cubicBezTo>
                    <a:pt x="143" y="96"/>
                    <a:pt x="83" y="120"/>
                    <a:pt x="24" y="144"/>
                  </a:cubicBezTo>
                  <a:cubicBezTo>
                    <a:pt x="12" y="96"/>
                    <a:pt x="0" y="60"/>
                    <a:pt x="0" y="24"/>
                  </a:cubicBezTo>
                  <a:cubicBezTo>
                    <a:pt x="60" y="13"/>
                    <a:pt x="119" y="13"/>
                    <a:pt x="191" y="1"/>
                  </a:cubicBezTo>
                  <a:cubicBezTo>
                    <a:pt x="191" y="24"/>
                    <a:pt x="202" y="60"/>
                    <a:pt x="202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 rot="-513685">
              <a:off x="7653182" y="3298071"/>
              <a:ext cx="164336" cy="160776"/>
            </a:xfrm>
            <a:custGeom>
              <a:avLst/>
              <a:gdLst/>
              <a:ahLst/>
              <a:cxnLst/>
              <a:rect l="l" t="t" r="r" b="b"/>
              <a:pathLst>
                <a:path w="2216" h="2168" extrusionOk="0">
                  <a:moveTo>
                    <a:pt x="96" y="1215"/>
                  </a:moveTo>
                  <a:cubicBezTo>
                    <a:pt x="1" y="739"/>
                    <a:pt x="180" y="393"/>
                    <a:pt x="608" y="143"/>
                  </a:cubicBezTo>
                  <a:cubicBezTo>
                    <a:pt x="846" y="1"/>
                    <a:pt x="1073" y="1"/>
                    <a:pt x="1323" y="48"/>
                  </a:cubicBezTo>
                  <a:cubicBezTo>
                    <a:pt x="1608" y="96"/>
                    <a:pt x="1811" y="263"/>
                    <a:pt x="1966" y="489"/>
                  </a:cubicBezTo>
                  <a:cubicBezTo>
                    <a:pt x="2216" y="858"/>
                    <a:pt x="2216" y="1286"/>
                    <a:pt x="1977" y="1620"/>
                  </a:cubicBezTo>
                  <a:cubicBezTo>
                    <a:pt x="1632" y="2084"/>
                    <a:pt x="1144" y="2168"/>
                    <a:pt x="763" y="2048"/>
                  </a:cubicBezTo>
                  <a:cubicBezTo>
                    <a:pt x="632" y="2001"/>
                    <a:pt x="501" y="1941"/>
                    <a:pt x="382" y="1858"/>
                  </a:cubicBezTo>
                  <a:cubicBezTo>
                    <a:pt x="144" y="1703"/>
                    <a:pt x="96" y="1453"/>
                    <a:pt x="96" y="1215"/>
                  </a:cubicBezTo>
                  <a:close/>
                  <a:moveTo>
                    <a:pt x="834" y="274"/>
                  </a:moveTo>
                  <a:cubicBezTo>
                    <a:pt x="727" y="346"/>
                    <a:pt x="549" y="429"/>
                    <a:pt x="418" y="560"/>
                  </a:cubicBezTo>
                  <a:cubicBezTo>
                    <a:pt x="227" y="751"/>
                    <a:pt x="239" y="1275"/>
                    <a:pt x="418" y="1525"/>
                  </a:cubicBezTo>
                  <a:cubicBezTo>
                    <a:pt x="656" y="1846"/>
                    <a:pt x="1025" y="1929"/>
                    <a:pt x="1454" y="1739"/>
                  </a:cubicBezTo>
                  <a:cubicBezTo>
                    <a:pt x="1739" y="1620"/>
                    <a:pt x="1954" y="1275"/>
                    <a:pt x="1894" y="965"/>
                  </a:cubicBezTo>
                  <a:cubicBezTo>
                    <a:pt x="1823" y="536"/>
                    <a:pt x="1430" y="251"/>
                    <a:pt x="834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 rot="-513685">
              <a:off x="6136165" y="3619943"/>
              <a:ext cx="155437" cy="157291"/>
            </a:xfrm>
            <a:custGeom>
              <a:avLst/>
              <a:gdLst/>
              <a:ahLst/>
              <a:cxnLst/>
              <a:rect l="l" t="t" r="r" b="b"/>
              <a:pathLst>
                <a:path w="2096" h="2121" extrusionOk="0">
                  <a:moveTo>
                    <a:pt x="167" y="1572"/>
                  </a:moveTo>
                  <a:cubicBezTo>
                    <a:pt x="143" y="1453"/>
                    <a:pt x="131" y="1334"/>
                    <a:pt x="84" y="1227"/>
                  </a:cubicBezTo>
                  <a:cubicBezTo>
                    <a:pt x="0" y="953"/>
                    <a:pt x="96" y="715"/>
                    <a:pt x="238" y="513"/>
                  </a:cubicBezTo>
                  <a:cubicBezTo>
                    <a:pt x="524" y="108"/>
                    <a:pt x="1036" y="1"/>
                    <a:pt x="1477" y="144"/>
                  </a:cubicBezTo>
                  <a:cubicBezTo>
                    <a:pt x="1608" y="179"/>
                    <a:pt x="1715" y="322"/>
                    <a:pt x="1822" y="418"/>
                  </a:cubicBezTo>
                  <a:cubicBezTo>
                    <a:pt x="1834" y="418"/>
                    <a:pt x="1834" y="429"/>
                    <a:pt x="1834" y="441"/>
                  </a:cubicBezTo>
                  <a:cubicBezTo>
                    <a:pt x="2048" y="549"/>
                    <a:pt x="2096" y="751"/>
                    <a:pt x="2084" y="953"/>
                  </a:cubicBezTo>
                  <a:cubicBezTo>
                    <a:pt x="2060" y="1251"/>
                    <a:pt x="1977" y="1525"/>
                    <a:pt x="1751" y="1751"/>
                  </a:cubicBezTo>
                  <a:cubicBezTo>
                    <a:pt x="1512" y="1989"/>
                    <a:pt x="1262" y="2120"/>
                    <a:pt x="929" y="2049"/>
                  </a:cubicBezTo>
                  <a:cubicBezTo>
                    <a:pt x="691" y="1989"/>
                    <a:pt x="465" y="1906"/>
                    <a:pt x="310" y="1703"/>
                  </a:cubicBezTo>
                  <a:cubicBezTo>
                    <a:pt x="274" y="1644"/>
                    <a:pt x="238" y="1584"/>
                    <a:pt x="203" y="1525"/>
                  </a:cubicBezTo>
                  <a:cubicBezTo>
                    <a:pt x="191" y="1537"/>
                    <a:pt x="179" y="1561"/>
                    <a:pt x="167" y="1572"/>
                  </a:cubicBezTo>
                  <a:close/>
                  <a:moveTo>
                    <a:pt x="1143" y="1799"/>
                  </a:moveTo>
                  <a:cubicBezTo>
                    <a:pt x="1560" y="1811"/>
                    <a:pt x="1834" y="1311"/>
                    <a:pt x="1810" y="882"/>
                  </a:cubicBezTo>
                  <a:cubicBezTo>
                    <a:pt x="1798" y="620"/>
                    <a:pt x="1346" y="251"/>
                    <a:pt x="1096" y="275"/>
                  </a:cubicBezTo>
                  <a:cubicBezTo>
                    <a:pt x="631" y="322"/>
                    <a:pt x="262" y="668"/>
                    <a:pt x="286" y="1037"/>
                  </a:cubicBezTo>
                  <a:cubicBezTo>
                    <a:pt x="310" y="1453"/>
                    <a:pt x="774" y="1870"/>
                    <a:pt x="1143" y="1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 rot="-513685">
              <a:off x="6896911" y="2760515"/>
              <a:ext cx="417737" cy="599574"/>
            </a:xfrm>
            <a:custGeom>
              <a:avLst/>
              <a:gdLst/>
              <a:ahLst/>
              <a:cxnLst/>
              <a:rect l="l" t="t" r="r" b="b"/>
              <a:pathLst>
                <a:path w="5633" h="8085" extrusionOk="0">
                  <a:moveTo>
                    <a:pt x="5632" y="7132"/>
                  </a:moveTo>
                  <a:cubicBezTo>
                    <a:pt x="5215" y="7477"/>
                    <a:pt x="1501" y="8085"/>
                    <a:pt x="251" y="8025"/>
                  </a:cubicBezTo>
                  <a:cubicBezTo>
                    <a:pt x="215" y="7692"/>
                    <a:pt x="203" y="7358"/>
                    <a:pt x="155" y="7025"/>
                  </a:cubicBezTo>
                  <a:cubicBezTo>
                    <a:pt x="96" y="6561"/>
                    <a:pt x="298" y="6227"/>
                    <a:pt x="632" y="5941"/>
                  </a:cubicBezTo>
                  <a:cubicBezTo>
                    <a:pt x="858" y="5751"/>
                    <a:pt x="1096" y="5560"/>
                    <a:pt x="1310" y="5346"/>
                  </a:cubicBezTo>
                  <a:cubicBezTo>
                    <a:pt x="1739" y="4941"/>
                    <a:pt x="1691" y="4858"/>
                    <a:pt x="1322" y="4417"/>
                  </a:cubicBezTo>
                  <a:cubicBezTo>
                    <a:pt x="1084" y="4120"/>
                    <a:pt x="763" y="3894"/>
                    <a:pt x="512" y="3608"/>
                  </a:cubicBezTo>
                  <a:cubicBezTo>
                    <a:pt x="393" y="3477"/>
                    <a:pt x="334" y="3298"/>
                    <a:pt x="262" y="3132"/>
                  </a:cubicBezTo>
                  <a:cubicBezTo>
                    <a:pt x="227" y="3060"/>
                    <a:pt x="227" y="2977"/>
                    <a:pt x="203" y="2905"/>
                  </a:cubicBezTo>
                  <a:cubicBezTo>
                    <a:pt x="1" y="2417"/>
                    <a:pt x="48" y="1917"/>
                    <a:pt x="167" y="1429"/>
                  </a:cubicBezTo>
                  <a:cubicBezTo>
                    <a:pt x="191" y="1322"/>
                    <a:pt x="215" y="1227"/>
                    <a:pt x="239" y="1119"/>
                  </a:cubicBezTo>
                  <a:cubicBezTo>
                    <a:pt x="382" y="596"/>
                    <a:pt x="739" y="286"/>
                    <a:pt x="1251" y="155"/>
                  </a:cubicBezTo>
                  <a:cubicBezTo>
                    <a:pt x="1882" y="0"/>
                    <a:pt x="2489" y="84"/>
                    <a:pt x="3025" y="477"/>
                  </a:cubicBezTo>
                  <a:cubicBezTo>
                    <a:pt x="3406" y="750"/>
                    <a:pt x="3644" y="1108"/>
                    <a:pt x="3691" y="1572"/>
                  </a:cubicBezTo>
                  <a:cubicBezTo>
                    <a:pt x="3727" y="1917"/>
                    <a:pt x="3739" y="2274"/>
                    <a:pt x="3751" y="2620"/>
                  </a:cubicBezTo>
                  <a:cubicBezTo>
                    <a:pt x="3775" y="2953"/>
                    <a:pt x="3608" y="3227"/>
                    <a:pt x="3382" y="3465"/>
                  </a:cubicBezTo>
                  <a:cubicBezTo>
                    <a:pt x="3322" y="3536"/>
                    <a:pt x="3275" y="3620"/>
                    <a:pt x="3251" y="3703"/>
                  </a:cubicBezTo>
                  <a:cubicBezTo>
                    <a:pt x="3215" y="3870"/>
                    <a:pt x="3191" y="4048"/>
                    <a:pt x="3156" y="4227"/>
                  </a:cubicBezTo>
                  <a:cubicBezTo>
                    <a:pt x="3108" y="4501"/>
                    <a:pt x="3203" y="4751"/>
                    <a:pt x="3441" y="4882"/>
                  </a:cubicBezTo>
                  <a:cubicBezTo>
                    <a:pt x="3656" y="5001"/>
                    <a:pt x="3882" y="5072"/>
                    <a:pt x="4096" y="5168"/>
                  </a:cubicBezTo>
                  <a:cubicBezTo>
                    <a:pt x="4192" y="5203"/>
                    <a:pt x="4299" y="5227"/>
                    <a:pt x="4394" y="5251"/>
                  </a:cubicBezTo>
                  <a:cubicBezTo>
                    <a:pt x="4942" y="5406"/>
                    <a:pt x="5263" y="5727"/>
                    <a:pt x="5287" y="6322"/>
                  </a:cubicBezTo>
                  <a:cubicBezTo>
                    <a:pt x="5287" y="6465"/>
                    <a:pt x="5370" y="6608"/>
                    <a:pt x="5430" y="6751"/>
                  </a:cubicBezTo>
                  <a:cubicBezTo>
                    <a:pt x="5489" y="6882"/>
                    <a:pt x="5573" y="7001"/>
                    <a:pt x="5632" y="7132"/>
                  </a:cubicBezTo>
                  <a:close/>
                  <a:moveTo>
                    <a:pt x="322" y="2703"/>
                  </a:moveTo>
                  <a:cubicBezTo>
                    <a:pt x="346" y="2822"/>
                    <a:pt x="370" y="2953"/>
                    <a:pt x="417" y="3072"/>
                  </a:cubicBezTo>
                  <a:cubicBezTo>
                    <a:pt x="477" y="3215"/>
                    <a:pt x="536" y="3370"/>
                    <a:pt x="620" y="3489"/>
                  </a:cubicBezTo>
                  <a:cubicBezTo>
                    <a:pt x="727" y="3608"/>
                    <a:pt x="882" y="3691"/>
                    <a:pt x="989" y="3810"/>
                  </a:cubicBezTo>
                  <a:cubicBezTo>
                    <a:pt x="1310" y="4156"/>
                    <a:pt x="1608" y="4525"/>
                    <a:pt x="1917" y="4870"/>
                  </a:cubicBezTo>
                  <a:cubicBezTo>
                    <a:pt x="2001" y="4965"/>
                    <a:pt x="2108" y="5037"/>
                    <a:pt x="2215" y="5084"/>
                  </a:cubicBezTo>
                  <a:cubicBezTo>
                    <a:pt x="2477" y="5215"/>
                    <a:pt x="2739" y="5096"/>
                    <a:pt x="2822" y="4822"/>
                  </a:cubicBezTo>
                  <a:cubicBezTo>
                    <a:pt x="2929" y="4465"/>
                    <a:pt x="3013" y="4096"/>
                    <a:pt x="3108" y="3739"/>
                  </a:cubicBezTo>
                  <a:cubicBezTo>
                    <a:pt x="3144" y="3608"/>
                    <a:pt x="3203" y="3465"/>
                    <a:pt x="3299" y="3358"/>
                  </a:cubicBezTo>
                  <a:cubicBezTo>
                    <a:pt x="3489" y="3132"/>
                    <a:pt x="3632" y="2893"/>
                    <a:pt x="3620" y="2584"/>
                  </a:cubicBezTo>
                  <a:cubicBezTo>
                    <a:pt x="3596" y="2274"/>
                    <a:pt x="3572" y="1953"/>
                    <a:pt x="3549" y="1631"/>
                  </a:cubicBezTo>
                  <a:cubicBezTo>
                    <a:pt x="3513" y="1167"/>
                    <a:pt x="3275" y="822"/>
                    <a:pt x="2894" y="572"/>
                  </a:cubicBezTo>
                  <a:cubicBezTo>
                    <a:pt x="2429" y="262"/>
                    <a:pt x="1929" y="203"/>
                    <a:pt x="1394" y="298"/>
                  </a:cubicBezTo>
                  <a:cubicBezTo>
                    <a:pt x="989" y="369"/>
                    <a:pt x="620" y="560"/>
                    <a:pt x="477" y="965"/>
                  </a:cubicBezTo>
                  <a:cubicBezTo>
                    <a:pt x="84" y="2084"/>
                    <a:pt x="274" y="2548"/>
                    <a:pt x="322" y="2703"/>
                  </a:cubicBezTo>
                  <a:close/>
                  <a:moveTo>
                    <a:pt x="2191" y="5322"/>
                  </a:moveTo>
                  <a:cubicBezTo>
                    <a:pt x="2275" y="5549"/>
                    <a:pt x="2370" y="5799"/>
                    <a:pt x="2465" y="6049"/>
                  </a:cubicBezTo>
                  <a:cubicBezTo>
                    <a:pt x="2441" y="6061"/>
                    <a:pt x="2417" y="6061"/>
                    <a:pt x="2406" y="6072"/>
                  </a:cubicBezTo>
                  <a:cubicBezTo>
                    <a:pt x="2132" y="5739"/>
                    <a:pt x="2132" y="5239"/>
                    <a:pt x="1798" y="4989"/>
                  </a:cubicBezTo>
                  <a:cubicBezTo>
                    <a:pt x="1655" y="5168"/>
                    <a:pt x="1525" y="5358"/>
                    <a:pt x="1370" y="5513"/>
                  </a:cubicBezTo>
                  <a:cubicBezTo>
                    <a:pt x="1167" y="5715"/>
                    <a:pt x="941" y="5882"/>
                    <a:pt x="739" y="6072"/>
                  </a:cubicBezTo>
                  <a:cubicBezTo>
                    <a:pt x="489" y="6299"/>
                    <a:pt x="274" y="6537"/>
                    <a:pt x="310" y="6906"/>
                  </a:cubicBezTo>
                  <a:cubicBezTo>
                    <a:pt x="346" y="7227"/>
                    <a:pt x="382" y="7537"/>
                    <a:pt x="417" y="7858"/>
                  </a:cubicBezTo>
                  <a:cubicBezTo>
                    <a:pt x="822" y="7870"/>
                    <a:pt x="822" y="7870"/>
                    <a:pt x="893" y="7501"/>
                  </a:cubicBezTo>
                  <a:cubicBezTo>
                    <a:pt x="905" y="7442"/>
                    <a:pt x="893" y="7382"/>
                    <a:pt x="917" y="7323"/>
                  </a:cubicBezTo>
                  <a:cubicBezTo>
                    <a:pt x="917" y="7275"/>
                    <a:pt x="941" y="7227"/>
                    <a:pt x="989" y="7144"/>
                  </a:cubicBezTo>
                  <a:cubicBezTo>
                    <a:pt x="1096" y="7358"/>
                    <a:pt x="1179" y="7525"/>
                    <a:pt x="1274" y="7692"/>
                  </a:cubicBezTo>
                  <a:cubicBezTo>
                    <a:pt x="1310" y="7739"/>
                    <a:pt x="1370" y="7799"/>
                    <a:pt x="1417" y="7799"/>
                  </a:cubicBezTo>
                  <a:cubicBezTo>
                    <a:pt x="1858" y="7763"/>
                    <a:pt x="2298" y="7704"/>
                    <a:pt x="2751" y="7656"/>
                  </a:cubicBezTo>
                  <a:lnTo>
                    <a:pt x="2751" y="7358"/>
                  </a:lnTo>
                  <a:cubicBezTo>
                    <a:pt x="2798" y="7406"/>
                    <a:pt x="2834" y="7430"/>
                    <a:pt x="2846" y="7454"/>
                  </a:cubicBezTo>
                  <a:cubicBezTo>
                    <a:pt x="2882" y="7608"/>
                    <a:pt x="2977" y="7596"/>
                    <a:pt x="3108" y="7573"/>
                  </a:cubicBezTo>
                  <a:cubicBezTo>
                    <a:pt x="3406" y="7525"/>
                    <a:pt x="3715" y="7477"/>
                    <a:pt x="4013" y="7430"/>
                  </a:cubicBezTo>
                  <a:cubicBezTo>
                    <a:pt x="4358" y="7382"/>
                    <a:pt x="4358" y="7382"/>
                    <a:pt x="4358" y="7037"/>
                  </a:cubicBezTo>
                  <a:cubicBezTo>
                    <a:pt x="4358" y="6942"/>
                    <a:pt x="4358" y="6846"/>
                    <a:pt x="4358" y="6751"/>
                  </a:cubicBezTo>
                  <a:cubicBezTo>
                    <a:pt x="4358" y="6680"/>
                    <a:pt x="4370" y="6596"/>
                    <a:pt x="4382" y="6525"/>
                  </a:cubicBezTo>
                  <a:cubicBezTo>
                    <a:pt x="4406" y="6525"/>
                    <a:pt x="4430" y="6513"/>
                    <a:pt x="4453" y="6513"/>
                  </a:cubicBezTo>
                  <a:cubicBezTo>
                    <a:pt x="4596" y="6739"/>
                    <a:pt x="4739" y="6977"/>
                    <a:pt x="4894" y="7239"/>
                  </a:cubicBezTo>
                  <a:cubicBezTo>
                    <a:pt x="5061" y="7192"/>
                    <a:pt x="5251" y="7144"/>
                    <a:pt x="5406" y="7096"/>
                  </a:cubicBezTo>
                  <a:cubicBezTo>
                    <a:pt x="5311" y="6834"/>
                    <a:pt x="5168" y="6596"/>
                    <a:pt x="5144" y="6358"/>
                  </a:cubicBezTo>
                  <a:cubicBezTo>
                    <a:pt x="5108" y="5834"/>
                    <a:pt x="4846" y="5537"/>
                    <a:pt x="4358" y="5418"/>
                  </a:cubicBezTo>
                  <a:cubicBezTo>
                    <a:pt x="4275" y="5394"/>
                    <a:pt x="4203" y="5370"/>
                    <a:pt x="4132" y="5346"/>
                  </a:cubicBezTo>
                  <a:cubicBezTo>
                    <a:pt x="3703" y="5215"/>
                    <a:pt x="3263" y="5096"/>
                    <a:pt x="3025" y="4632"/>
                  </a:cubicBezTo>
                  <a:cubicBezTo>
                    <a:pt x="2989" y="4858"/>
                    <a:pt x="2965" y="5072"/>
                    <a:pt x="2953" y="5287"/>
                  </a:cubicBezTo>
                  <a:cubicBezTo>
                    <a:pt x="2941" y="5501"/>
                    <a:pt x="2953" y="5727"/>
                    <a:pt x="2953" y="5941"/>
                  </a:cubicBezTo>
                  <a:cubicBezTo>
                    <a:pt x="2918" y="5941"/>
                    <a:pt x="2894" y="5941"/>
                    <a:pt x="2870" y="5941"/>
                  </a:cubicBezTo>
                  <a:cubicBezTo>
                    <a:pt x="2846" y="5691"/>
                    <a:pt x="2822" y="5429"/>
                    <a:pt x="2810" y="5215"/>
                  </a:cubicBezTo>
                  <a:cubicBezTo>
                    <a:pt x="2596" y="5251"/>
                    <a:pt x="2406" y="5287"/>
                    <a:pt x="2191" y="5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 rot="-513685">
              <a:off x="6386877" y="2847794"/>
              <a:ext cx="408022" cy="588970"/>
            </a:xfrm>
            <a:custGeom>
              <a:avLst/>
              <a:gdLst/>
              <a:ahLst/>
              <a:cxnLst/>
              <a:rect l="l" t="t" r="r" b="b"/>
              <a:pathLst>
                <a:path w="5502" h="7942" extrusionOk="0">
                  <a:moveTo>
                    <a:pt x="5430" y="7918"/>
                  </a:moveTo>
                  <a:cubicBezTo>
                    <a:pt x="5132" y="7930"/>
                    <a:pt x="4846" y="7942"/>
                    <a:pt x="4549" y="7930"/>
                  </a:cubicBezTo>
                  <a:cubicBezTo>
                    <a:pt x="3656" y="7930"/>
                    <a:pt x="2751" y="7918"/>
                    <a:pt x="1858" y="7906"/>
                  </a:cubicBezTo>
                  <a:cubicBezTo>
                    <a:pt x="1667" y="7894"/>
                    <a:pt x="1477" y="7858"/>
                    <a:pt x="1298" y="7799"/>
                  </a:cubicBezTo>
                  <a:cubicBezTo>
                    <a:pt x="870" y="7680"/>
                    <a:pt x="441" y="7537"/>
                    <a:pt x="0" y="7394"/>
                  </a:cubicBezTo>
                  <a:cubicBezTo>
                    <a:pt x="12" y="7358"/>
                    <a:pt x="12" y="7323"/>
                    <a:pt x="36" y="7299"/>
                  </a:cubicBezTo>
                  <a:cubicBezTo>
                    <a:pt x="227" y="6977"/>
                    <a:pt x="322" y="6620"/>
                    <a:pt x="346" y="6239"/>
                  </a:cubicBezTo>
                  <a:cubicBezTo>
                    <a:pt x="358" y="5941"/>
                    <a:pt x="524" y="5727"/>
                    <a:pt x="798" y="5596"/>
                  </a:cubicBezTo>
                  <a:cubicBezTo>
                    <a:pt x="989" y="5501"/>
                    <a:pt x="1203" y="5429"/>
                    <a:pt x="1405" y="5334"/>
                  </a:cubicBezTo>
                  <a:cubicBezTo>
                    <a:pt x="1620" y="5227"/>
                    <a:pt x="1846" y="5144"/>
                    <a:pt x="2060" y="5013"/>
                  </a:cubicBezTo>
                  <a:cubicBezTo>
                    <a:pt x="2310" y="4858"/>
                    <a:pt x="2382" y="4608"/>
                    <a:pt x="2310" y="4322"/>
                  </a:cubicBezTo>
                  <a:cubicBezTo>
                    <a:pt x="2274" y="4167"/>
                    <a:pt x="2251" y="4001"/>
                    <a:pt x="2191" y="3846"/>
                  </a:cubicBezTo>
                  <a:cubicBezTo>
                    <a:pt x="2167" y="3751"/>
                    <a:pt x="2108" y="3655"/>
                    <a:pt x="2036" y="3584"/>
                  </a:cubicBezTo>
                  <a:cubicBezTo>
                    <a:pt x="1762" y="3310"/>
                    <a:pt x="1608" y="3013"/>
                    <a:pt x="1632" y="2608"/>
                  </a:cubicBezTo>
                  <a:cubicBezTo>
                    <a:pt x="1667" y="2251"/>
                    <a:pt x="1632" y="1893"/>
                    <a:pt x="1667" y="1548"/>
                  </a:cubicBezTo>
                  <a:cubicBezTo>
                    <a:pt x="1691" y="1191"/>
                    <a:pt x="1882" y="893"/>
                    <a:pt x="2143" y="655"/>
                  </a:cubicBezTo>
                  <a:cubicBezTo>
                    <a:pt x="2751" y="131"/>
                    <a:pt x="3453" y="0"/>
                    <a:pt x="4215" y="226"/>
                  </a:cubicBezTo>
                  <a:cubicBezTo>
                    <a:pt x="4620" y="346"/>
                    <a:pt x="4894" y="619"/>
                    <a:pt x="5037" y="1012"/>
                  </a:cubicBezTo>
                  <a:cubicBezTo>
                    <a:pt x="5132" y="1298"/>
                    <a:pt x="5227" y="1596"/>
                    <a:pt x="5251" y="1881"/>
                  </a:cubicBezTo>
                  <a:cubicBezTo>
                    <a:pt x="5287" y="2167"/>
                    <a:pt x="5239" y="2453"/>
                    <a:pt x="5215" y="2739"/>
                  </a:cubicBezTo>
                  <a:cubicBezTo>
                    <a:pt x="5203" y="2882"/>
                    <a:pt x="5168" y="3024"/>
                    <a:pt x="5144" y="3167"/>
                  </a:cubicBezTo>
                  <a:cubicBezTo>
                    <a:pt x="5096" y="3441"/>
                    <a:pt x="4882" y="3596"/>
                    <a:pt x="4715" y="3786"/>
                  </a:cubicBezTo>
                  <a:cubicBezTo>
                    <a:pt x="4453" y="4096"/>
                    <a:pt x="4203" y="4429"/>
                    <a:pt x="3953" y="4763"/>
                  </a:cubicBezTo>
                  <a:cubicBezTo>
                    <a:pt x="3870" y="4870"/>
                    <a:pt x="3882" y="5001"/>
                    <a:pt x="3977" y="5096"/>
                  </a:cubicBezTo>
                  <a:cubicBezTo>
                    <a:pt x="4084" y="5215"/>
                    <a:pt x="4179" y="5322"/>
                    <a:pt x="4299" y="5418"/>
                  </a:cubicBezTo>
                  <a:cubicBezTo>
                    <a:pt x="4525" y="5608"/>
                    <a:pt x="4763" y="5787"/>
                    <a:pt x="4989" y="5965"/>
                  </a:cubicBezTo>
                  <a:cubicBezTo>
                    <a:pt x="5370" y="6239"/>
                    <a:pt x="5501" y="6608"/>
                    <a:pt x="5465" y="7073"/>
                  </a:cubicBezTo>
                  <a:cubicBezTo>
                    <a:pt x="5442" y="7358"/>
                    <a:pt x="5442" y="7644"/>
                    <a:pt x="5430" y="7918"/>
                  </a:cubicBezTo>
                  <a:close/>
                  <a:moveTo>
                    <a:pt x="3548" y="286"/>
                  </a:moveTo>
                  <a:cubicBezTo>
                    <a:pt x="3382" y="310"/>
                    <a:pt x="3203" y="310"/>
                    <a:pt x="3048" y="357"/>
                  </a:cubicBezTo>
                  <a:cubicBezTo>
                    <a:pt x="2322" y="548"/>
                    <a:pt x="1727" y="1084"/>
                    <a:pt x="1774" y="1929"/>
                  </a:cubicBezTo>
                  <a:cubicBezTo>
                    <a:pt x="1786" y="2143"/>
                    <a:pt x="1798" y="2346"/>
                    <a:pt x="1774" y="2560"/>
                  </a:cubicBezTo>
                  <a:cubicBezTo>
                    <a:pt x="1727" y="2941"/>
                    <a:pt x="1882" y="3239"/>
                    <a:pt x="2155" y="3501"/>
                  </a:cubicBezTo>
                  <a:cubicBezTo>
                    <a:pt x="2227" y="3560"/>
                    <a:pt x="2286" y="3632"/>
                    <a:pt x="2310" y="3715"/>
                  </a:cubicBezTo>
                  <a:cubicBezTo>
                    <a:pt x="2429" y="4084"/>
                    <a:pt x="2536" y="4465"/>
                    <a:pt x="2644" y="4834"/>
                  </a:cubicBezTo>
                  <a:cubicBezTo>
                    <a:pt x="2751" y="5179"/>
                    <a:pt x="3060" y="5310"/>
                    <a:pt x="3370" y="5120"/>
                  </a:cubicBezTo>
                  <a:cubicBezTo>
                    <a:pt x="3477" y="5048"/>
                    <a:pt x="3560" y="4929"/>
                    <a:pt x="3644" y="4834"/>
                  </a:cubicBezTo>
                  <a:cubicBezTo>
                    <a:pt x="3941" y="4465"/>
                    <a:pt x="4203" y="4072"/>
                    <a:pt x="4537" y="3739"/>
                  </a:cubicBezTo>
                  <a:cubicBezTo>
                    <a:pt x="4775" y="3489"/>
                    <a:pt x="5025" y="3263"/>
                    <a:pt x="5025" y="2882"/>
                  </a:cubicBezTo>
                  <a:cubicBezTo>
                    <a:pt x="5025" y="2798"/>
                    <a:pt x="5061" y="2715"/>
                    <a:pt x="5072" y="2632"/>
                  </a:cubicBezTo>
                  <a:cubicBezTo>
                    <a:pt x="5096" y="2512"/>
                    <a:pt x="5132" y="2393"/>
                    <a:pt x="5132" y="2274"/>
                  </a:cubicBezTo>
                  <a:cubicBezTo>
                    <a:pt x="5132" y="1810"/>
                    <a:pt x="5013" y="1381"/>
                    <a:pt x="4834" y="977"/>
                  </a:cubicBezTo>
                  <a:cubicBezTo>
                    <a:pt x="4763" y="822"/>
                    <a:pt x="4620" y="691"/>
                    <a:pt x="4501" y="572"/>
                  </a:cubicBezTo>
                  <a:cubicBezTo>
                    <a:pt x="4227" y="334"/>
                    <a:pt x="3894" y="298"/>
                    <a:pt x="3548" y="286"/>
                  </a:cubicBezTo>
                  <a:close/>
                  <a:moveTo>
                    <a:pt x="2513" y="4727"/>
                  </a:moveTo>
                  <a:cubicBezTo>
                    <a:pt x="2346" y="4906"/>
                    <a:pt x="2227" y="5072"/>
                    <a:pt x="2084" y="5179"/>
                  </a:cubicBezTo>
                  <a:cubicBezTo>
                    <a:pt x="1893" y="5310"/>
                    <a:pt x="1679" y="5394"/>
                    <a:pt x="1477" y="5489"/>
                  </a:cubicBezTo>
                  <a:cubicBezTo>
                    <a:pt x="1274" y="5584"/>
                    <a:pt x="1060" y="5656"/>
                    <a:pt x="846" y="5751"/>
                  </a:cubicBezTo>
                  <a:cubicBezTo>
                    <a:pt x="631" y="5858"/>
                    <a:pt x="512" y="6037"/>
                    <a:pt x="489" y="6287"/>
                  </a:cubicBezTo>
                  <a:cubicBezTo>
                    <a:pt x="465" y="6489"/>
                    <a:pt x="441" y="6703"/>
                    <a:pt x="381" y="6894"/>
                  </a:cubicBezTo>
                  <a:cubicBezTo>
                    <a:pt x="346" y="7049"/>
                    <a:pt x="250" y="7180"/>
                    <a:pt x="167" y="7334"/>
                  </a:cubicBezTo>
                  <a:cubicBezTo>
                    <a:pt x="369" y="7382"/>
                    <a:pt x="560" y="7430"/>
                    <a:pt x="774" y="7477"/>
                  </a:cubicBezTo>
                  <a:cubicBezTo>
                    <a:pt x="858" y="7180"/>
                    <a:pt x="965" y="6906"/>
                    <a:pt x="1215" y="6692"/>
                  </a:cubicBezTo>
                  <a:cubicBezTo>
                    <a:pt x="1227" y="6739"/>
                    <a:pt x="1251" y="6763"/>
                    <a:pt x="1251" y="6799"/>
                  </a:cubicBezTo>
                  <a:cubicBezTo>
                    <a:pt x="1262" y="7037"/>
                    <a:pt x="1286" y="7263"/>
                    <a:pt x="1274" y="7501"/>
                  </a:cubicBezTo>
                  <a:cubicBezTo>
                    <a:pt x="1274" y="7656"/>
                    <a:pt x="1334" y="7704"/>
                    <a:pt x="1477" y="7715"/>
                  </a:cubicBezTo>
                  <a:cubicBezTo>
                    <a:pt x="1822" y="7739"/>
                    <a:pt x="2179" y="7763"/>
                    <a:pt x="2536" y="7799"/>
                  </a:cubicBezTo>
                  <a:cubicBezTo>
                    <a:pt x="2667" y="7811"/>
                    <a:pt x="2739" y="7775"/>
                    <a:pt x="2775" y="7644"/>
                  </a:cubicBezTo>
                  <a:cubicBezTo>
                    <a:pt x="2786" y="7584"/>
                    <a:pt x="2834" y="7525"/>
                    <a:pt x="2858" y="7465"/>
                  </a:cubicBezTo>
                  <a:cubicBezTo>
                    <a:pt x="2882" y="7477"/>
                    <a:pt x="2905" y="7477"/>
                    <a:pt x="2917" y="7489"/>
                  </a:cubicBezTo>
                  <a:cubicBezTo>
                    <a:pt x="2905" y="7584"/>
                    <a:pt x="2905" y="7692"/>
                    <a:pt x="2894" y="7846"/>
                  </a:cubicBezTo>
                  <a:cubicBezTo>
                    <a:pt x="3346" y="7835"/>
                    <a:pt x="3787" y="7835"/>
                    <a:pt x="4227" y="7823"/>
                  </a:cubicBezTo>
                  <a:cubicBezTo>
                    <a:pt x="4275" y="7811"/>
                    <a:pt x="4346" y="7763"/>
                    <a:pt x="4382" y="7704"/>
                  </a:cubicBezTo>
                  <a:cubicBezTo>
                    <a:pt x="4465" y="7537"/>
                    <a:pt x="4549" y="7346"/>
                    <a:pt x="4632" y="7168"/>
                  </a:cubicBezTo>
                  <a:cubicBezTo>
                    <a:pt x="4691" y="7215"/>
                    <a:pt x="4715" y="7263"/>
                    <a:pt x="4727" y="7311"/>
                  </a:cubicBezTo>
                  <a:cubicBezTo>
                    <a:pt x="4763" y="7442"/>
                    <a:pt x="4775" y="7584"/>
                    <a:pt x="4810" y="7704"/>
                  </a:cubicBezTo>
                  <a:cubicBezTo>
                    <a:pt x="4822" y="7751"/>
                    <a:pt x="4870" y="7811"/>
                    <a:pt x="4906" y="7811"/>
                  </a:cubicBezTo>
                  <a:cubicBezTo>
                    <a:pt x="5025" y="7823"/>
                    <a:pt x="5144" y="7811"/>
                    <a:pt x="5251" y="7811"/>
                  </a:cubicBezTo>
                  <a:cubicBezTo>
                    <a:pt x="5263" y="7537"/>
                    <a:pt x="5287" y="7275"/>
                    <a:pt x="5299" y="7013"/>
                  </a:cubicBezTo>
                  <a:cubicBezTo>
                    <a:pt x="5311" y="6715"/>
                    <a:pt x="5287" y="6430"/>
                    <a:pt x="5013" y="6215"/>
                  </a:cubicBezTo>
                  <a:cubicBezTo>
                    <a:pt x="4930" y="6144"/>
                    <a:pt x="4834" y="6072"/>
                    <a:pt x="4763" y="5989"/>
                  </a:cubicBezTo>
                  <a:cubicBezTo>
                    <a:pt x="4429" y="5656"/>
                    <a:pt x="3929" y="5489"/>
                    <a:pt x="3751" y="5001"/>
                  </a:cubicBezTo>
                  <a:cubicBezTo>
                    <a:pt x="3394" y="5310"/>
                    <a:pt x="3429" y="5799"/>
                    <a:pt x="3167" y="6144"/>
                  </a:cubicBezTo>
                  <a:cubicBezTo>
                    <a:pt x="3144" y="6132"/>
                    <a:pt x="3132" y="6132"/>
                    <a:pt x="3108" y="6120"/>
                  </a:cubicBezTo>
                  <a:cubicBezTo>
                    <a:pt x="3191" y="5858"/>
                    <a:pt x="3275" y="5596"/>
                    <a:pt x="3346" y="5370"/>
                  </a:cubicBezTo>
                  <a:cubicBezTo>
                    <a:pt x="3132" y="5346"/>
                    <a:pt x="2917" y="5334"/>
                    <a:pt x="2727" y="5310"/>
                  </a:cubicBezTo>
                  <a:cubicBezTo>
                    <a:pt x="2715" y="5537"/>
                    <a:pt x="2703" y="5787"/>
                    <a:pt x="2691" y="6037"/>
                  </a:cubicBezTo>
                  <a:cubicBezTo>
                    <a:pt x="2667" y="6037"/>
                    <a:pt x="2655" y="6037"/>
                    <a:pt x="2632" y="6037"/>
                  </a:cubicBezTo>
                  <a:cubicBezTo>
                    <a:pt x="2584" y="5608"/>
                    <a:pt x="2548" y="5179"/>
                    <a:pt x="2513" y="47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 rot="-513685">
              <a:off x="7043814" y="3078702"/>
              <a:ext cx="63628" cy="19504"/>
            </a:xfrm>
            <a:custGeom>
              <a:avLst/>
              <a:gdLst/>
              <a:ahLst/>
              <a:cxnLst/>
              <a:rect l="l" t="t" r="r" b="b"/>
              <a:pathLst>
                <a:path w="858" h="263" extrusionOk="0">
                  <a:moveTo>
                    <a:pt x="858" y="72"/>
                  </a:moveTo>
                  <a:cubicBezTo>
                    <a:pt x="798" y="96"/>
                    <a:pt x="750" y="132"/>
                    <a:pt x="691" y="144"/>
                  </a:cubicBezTo>
                  <a:cubicBezTo>
                    <a:pt x="500" y="191"/>
                    <a:pt x="322" y="227"/>
                    <a:pt x="131" y="251"/>
                  </a:cubicBezTo>
                  <a:cubicBezTo>
                    <a:pt x="96" y="263"/>
                    <a:pt x="48" y="227"/>
                    <a:pt x="0" y="203"/>
                  </a:cubicBezTo>
                  <a:cubicBezTo>
                    <a:pt x="24" y="180"/>
                    <a:pt x="48" y="120"/>
                    <a:pt x="72" y="120"/>
                  </a:cubicBezTo>
                  <a:cubicBezTo>
                    <a:pt x="322" y="72"/>
                    <a:pt x="584" y="37"/>
                    <a:pt x="834" y="1"/>
                  </a:cubicBezTo>
                  <a:cubicBezTo>
                    <a:pt x="846" y="25"/>
                    <a:pt x="846" y="49"/>
                    <a:pt x="85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 rot="-513685">
              <a:off x="6983315" y="3220268"/>
              <a:ext cx="71637" cy="23953"/>
            </a:xfrm>
            <a:custGeom>
              <a:avLst/>
              <a:gdLst/>
              <a:ahLst/>
              <a:cxnLst/>
              <a:rect l="l" t="t" r="r" b="b"/>
              <a:pathLst>
                <a:path w="966" h="323" extrusionOk="0">
                  <a:moveTo>
                    <a:pt x="1" y="215"/>
                  </a:moveTo>
                  <a:cubicBezTo>
                    <a:pt x="299" y="1"/>
                    <a:pt x="644" y="84"/>
                    <a:pt x="965" y="61"/>
                  </a:cubicBezTo>
                  <a:cubicBezTo>
                    <a:pt x="692" y="322"/>
                    <a:pt x="322" y="132"/>
                    <a:pt x="1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 rot="-513685">
              <a:off x="7181292" y="3157884"/>
              <a:ext cx="66298" cy="26549"/>
            </a:xfrm>
            <a:custGeom>
              <a:avLst/>
              <a:gdLst/>
              <a:ahLst/>
              <a:cxnLst/>
              <a:rect l="l" t="t" r="r" b="b"/>
              <a:pathLst>
                <a:path w="894" h="358" extrusionOk="0">
                  <a:moveTo>
                    <a:pt x="893" y="96"/>
                  </a:moveTo>
                  <a:cubicBezTo>
                    <a:pt x="584" y="72"/>
                    <a:pt x="322" y="358"/>
                    <a:pt x="0" y="262"/>
                  </a:cubicBezTo>
                  <a:cubicBezTo>
                    <a:pt x="286" y="131"/>
                    <a:pt x="560" y="0"/>
                    <a:pt x="893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 rot="-513685">
              <a:off x="6510495" y="3029718"/>
              <a:ext cx="77718" cy="76903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762" y="1036"/>
                  </a:moveTo>
                  <a:cubicBezTo>
                    <a:pt x="417" y="1036"/>
                    <a:pt x="0" y="536"/>
                    <a:pt x="83" y="191"/>
                  </a:cubicBezTo>
                  <a:cubicBezTo>
                    <a:pt x="107" y="84"/>
                    <a:pt x="345" y="0"/>
                    <a:pt x="512" y="60"/>
                  </a:cubicBezTo>
                  <a:cubicBezTo>
                    <a:pt x="714" y="120"/>
                    <a:pt x="833" y="286"/>
                    <a:pt x="917" y="465"/>
                  </a:cubicBezTo>
                  <a:cubicBezTo>
                    <a:pt x="964" y="548"/>
                    <a:pt x="988" y="632"/>
                    <a:pt x="1000" y="727"/>
                  </a:cubicBezTo>
                  <a:cubicBezTo>
                    <a:pt x="1048" y="929"/>
                    <a:pt x="964" y="1024"/>
                    <a:pt x="762" y="1036"/>
                  </a:cubicBezTo>
                  <a:close/>
                  <a:moveTo>
                    <a:pt x="893" y="846"/>
                  </a:moveTo>
                  <a:cubicBezTo>
                    <a:pt x="822" y="679"/>
                    <a:pt x="774" y="512"/>
                    <a:pt x="679" y="381"/>
                  </a:cubicBezTo>
                  <a:cubicBezTo>
                    <a:pt x="607" y="286"/>
                    <a:pt x="500" y="227"/>
                    <a:pt x="393" y="179"/>
                  </a:cubicBezTo>
                  <a:cubicBezTo>
                    <a:pt x="357" y="155"/>
                    <a:pt x="250" y="227"/>
                    <a:pt x="238" y="262"/>
                  </a:cubicBezTo>
                  <a:cubicBezTo>
                    <a:pt x="191" y="560"/>
                    <a:pt x="548" y="905"/>
                    <a:pt x="893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 rot="-513685">
              <a:off x="6658548" y="3038519"/>
              <a:ext cx="78683" cy="57473"/>
            </a:xfrm>
            <a:custGeom>
              <a:avLst/>
              <a:gdLst/>
              <a:ahLst/>
              <a:cxnLst/>
              <a:rect l="l" t="t" r="r" b="b"/>
              <a:pathLst>
                <a:path w="1061" h="775" extrusionOk="0">
                  <a:moveTo>
                    <a:pt x="429" y="774"/>
                  </a:moveTo>
                  <a:cubicBezTo>
                    <a:pt x="417" y="774"/>
                    <a:pt x="405" y="774"/>
                    <a:pt x="393" y="774"/>
                  </a:cubicBezTo>
                  <a:cubicBezTo>
                    <a:pt x="239" y="774"/>
                    <a:pt x="60" y="774"/>
                    <a:pt x="12" y="607"/>
                  </a:cubicBezTo>
                  <a:cubicBezTo>
                    <a:pt x="0" y="536"/>
                    <a:pt x="96" y="381"/>
                    <a:pt x="179" y="322"/>
                  </a:cubicBezTo>
                  <a:cubicBezTo>
                    <a:pt x="334" y="203"/>
                    <a:pt x="512" y="95"/>
                    <a:pt x="691" y="24"/>
                  </a:cubicBezTo>
                  <a:cubicBezTo>
                    <a:pt x="774" y="0"/>
                    <a:pt x="953" y="24"/>
                    <a:pt x="989" y="84"/>
                  </a:cubicBezTo>
                  <a:cubicBezTo>
                    <a:pt x="1036" y="179"/>
                    <a:pt x="1060" y="334"/>
                    <a:pt x="1024" y="441"/>
                  </a:cubicBezTo>
                  <a:cubicBezTo>
                    <a:pt x="917" y="703"/>
                    <a:pt x="679" y="774"/>
                    <a:pt x="429" y="774"/>
                  </a:cubicBezTo>
                  <a:close/>
                  <a:moveTo>
                    <a:pt x="143" y="536"/>
                  </a:moveTo>
                  <a:cubicBezTo>
                    <a:pt x="358" y="703"/>
                    <a:pt x="762" y="631"/>
                    <a:pt x="870" y="417"/>
                  </a:cubicBezTo>
                  <a:cubicBezTo>
                    <a:pt x="905" y="345"/>
                    <a:pt x="893" y="250"/>
                    <a:pt x="870" y="179"/>
                  </a:cubicBezTo>
                  <a:cubicBezTo>
                    <a:pt x="870" y="155"/>
                    <a:pt x="751" y="143"/>
                    <a:pt x="691" y="155"/>
                  </a:cubicBezTo>
                  <a:cubicBezTo>
                    <a:pt x="453" y="203"/>
                    <a:pt x="274" y="345"/>
                    <a:pt x="143" y="5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 rot="-513685">
              <a:off x="6589617" y="3163075"/>
              <a:ext cx="65408" cy="20394"/>
            </a:xfrm>
            <a:custGeom>
              <a:avLst/>
              <a:gdLst/>
              <a:ahLst/>
              <a:cxnLst/>
              <a:rect l="l" t="t" r="r" b="b"/>
              <a:pathLst>
                <a:path w="882" h="275" extrusionOk="0">
                  <a:moveTo>
                    <a:pt x="0" y="0"/>
                  </a:moveTo>
                  <a:cubicBezTo>
                    <a:pt x="298" y="36"/>
                    <a:pt x="560" y="48"/>
                    <a:pt x="822" y="84"/>
                  </a:cubicBezTo>
                  <a:cubicBezTo>
                    <a:pt x="846" y="84"/>
                    <a:pt x="881" y="119"/>
                    <a:pt x="881" y="143"/>
                  </a:cubicBezTo>
                  <a:cubicBezTo>
                    <a:pt x="881" y="167"/>
                    <a:pt x="858" y="203"/>
                    <a:pt x="834" y="215"/>
                  </a:cubicBezTo>
                  <a:cubicBezTo>
                    <a:pt x="727" y="274"/>
                    <a:pt x="119" y="14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 rot="-513685">
              <a:off x="6688867" y="3274426"/>
              <a:ext cx="71637" cy="24843"/>
            </a:xfrm>
            <a:custGeom>
              <a:avLst/>
              <a:gdLst/>
              <a:ahLst/>
              <a:cxnLst/>
              <a:rect l="l" t="t" r="r" b="b"/>
              <a:pathLst>
                <a:path w="966" h="335" extrusionOk="0">
                  <a:moveTo>
                    <a:pt x="965" y="191"/>
                  </a:moveTo>
                  <a:cubicBezTo>
                    <a:pt x="644" y="132"/>
                    <a:pt x="298" y="334"/>
                    <a:pt x="1" y="84"/>
                  </a:cubicBezTo>
                  <a:cubicBezTo>
                    <a:pt x="322" y="96"/>
                    <a:pt x="656" y="1"/>
                    <a:pt x="965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 rot="-513685">
              <a:off x="6488413" y="3282742"/>
              <a:ext cx="66298" cy="26549"/>
            </a:xfrm>
            <a:custGeom>
              <a:avLst/>
              <a:gdLst/>
              <a:ahLst/>
              <a:cxnLst/>
              <a:rect l="l" t="t" r="r" b="b"/>
              <a:pathLst>
                <a:path w="894" h="358" extrusionOk="0">
                  <a:moveTo>
                    <a:pt x="894" y="250"/>
                  </a:moveTo>
                  <a:cubicBezTo>
                    <a:pt x="572" y="357"/>
                    <a:pt x="310" y="96"/>
                    <a:pt x="1" y="131"/>
                  </a:cubicBezTo>
                  <a:cubicBezTo>
                    <a:pt x="322" y="0"/>
                    <a:pt x="608" y="155"/>
                    <a:pt x="894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 rot="-513685">
              <a:off x="6614645" y="3107038"/>
              <a:ext cx="12459" cy="18614"/>
            </a:xfrm>
            <a:custGeom>
              <a:avLst/>
              <a:gdLst/>
              <a:ahLst/>
              <a:cxnLst/>
              <a:rect l="l" t="t" r="r" b="b"/>
              <a:pathLst>
                <a:path w="168" h="251" extrusionOk="0">
                  <a:moveTo>
                    <a:pt x="132" y="143"/>
                  </a:moveTo>
                  <a:cubicBezTo>
                    <a:pt x="96" y="214"/>
                    <a:pt x="48" y="250"/>
                    <a:pt x="25" y="238"/>
                  </a:cubicBezTo>
                  <a:cubicBezTo>
                    <a:pt x="1" y="226"/>
                    <a:pt x="13" y="167"/>
                    <a:pt x="48" y="107"/>
                  </a:cubicBezTo>
                  <a:cubicBezTo>
                    <a:pt x="72" y="36"/>
                    <a:pt x="120" y="0"/>
                    <a:pt x="144" y="12"/>
                  </a:cubicBezTo>
                  <a:cubicBezTo>
                    <a:pt x="167" y="24"/>
                    <a:pt x="167" y="84"/>
                    <a:pt x="132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 rot="-513685">
              <a:off x="6630620" y="3105678"/>
              <a:ext cx="10605" cy="19504"/>
            </a:xfrm>
            <a:custGeom>
              <a:avLst/>
              <a:gdLst/>
              <a:ahLst/>
              <a:cxnLst/>
              <a:rect l="l" t="t" r="r" b="b"/>
              <a:pathLst>
                <a:path w="143" h="263" extrusionOk="0">
                  <a:moveTo>
                    <a:pt x="24" y="143"/>
                  </a:moveTo>
                  <a:cubicBezTo>
                    <a:pt x="0" y="83"/>
                    <a:pt x="0" y="12"/>
                    <a:pt x="36" y="12"/>
                  </a:cubicBezTo>
                  <a:cubicBezTo>
                    <a:pt x="60" y="0"/>
                    <a:pt x="95" y="48"/>
                    <a:pt x="119" y="107"/>
                  </a:cubicBezTo>
                  <a:cubicBezTo>
                    <a:pt x="143" y="179"/>
                    <a:pt x="143" y="238"/>
                    <a:pt x="119" y="250"/>
                  </a:cubicBezTo>
                  <a:cubicBezTo>
                    <a:pt x="83" y="262"/>
                    <a:pt x="48" y="214"/>
                    <a:pt x="24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 rot="-513685">
              <a:off x="7045086" y="3029852"/>
              <a:ext cx="10679" cy="19504"/>
            </a:xfrm>
            <a:custGeom>
              <a:avLst/>
              <a:gdLst/>
              <a:ahLst/>
              <a:cxnLst/>
              <a:rect l="l" t="t" r="r" b="b"/>
              <a:pathLst>
                <a:path w="144" h="263" extrusionOk="0">
                  <a:moveTo>
                    <a:pt x="119" y="155"/>
                  </a:moveTo>
                  <a:cubicBezTo>
                    <a:pt x="96" y="215"/>
                    <a:pt x="60" y="262"/>
                    <a:pt x="36" y="262"/>
                  </a:cubicBezTo>
                  <a:cubicBezTo>
                    <a:pt x="12" y="251"/>
                    <a:pt x="0" y="191"/>
                    <a:pt x="24" y="120"/>
                  </a:cubicBezTo>
                  <a:cubicBezTo>
                    <a:pt x="48" y="60"/>
                    <a:pt x="84" y="1"/>
                    <a:pt x="108" y="12"/>
                  </a:cubicBezTo>
                  <a:cubicBezTo>
                    <a:pt x="131" y="24"/>
                    <a:pt x="143" y="84"/>
                    <a:pt x="119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 rot="-513685">
              <a:off x="7057251" y="3027820"/>
              <a:ext cx="13274" cy="18614"/>
            </a:xfrm>
            <a:custGeom>
              <a:avLst/>
              <a:gdLst/>
              <a:ahLst/>
              <a:cxnLst/>
              <a:rect l="l" t="t" r="r" b="b"/>
              <a:pathLst>
                <a:path w="179" h="251" extrusionOk="0">
                  <a:moveTo>
                    <a:pt x="48" y="155"/>
                  </a:moveTo>
                  <a:cubicBezTo>
                    <a:pt x="12" y="96"/>
                    <a:pt x="0" y="36"/>
                    <a:pt x="24" y="12"/>
                  </a:cubicBezTo>
                  <a:cubicBezTo>
                    <a:pt x="48" y="1"/>
                    <a:pt x="95" y="36"/>
                    <a:pt x="143" y="96"/>
                  </a:cubicBezTo>
                  <a:cubicBezTo>
                    <a:pt x="179" y="155"/>
                    <a:pt x="179" y="227"/>
                    <a:pt x="155" y="239"/>
                  </a:cubicBezTo>
                  <a:cubicBezTo>
                    <a:pt x="131" y="251"/>
                    <a:pt x="83" y="215"/>
                    <a:pt x="48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 rot="-513685">
              <a:off x="6948309" y="2981086"/>
              <a:ext cx="83948" cy="59253"/>
            </a:xfrm>
            <a:custGeom>
              <a:avLst/>
              <a:gdLst/>
              <a:ahLst/>
              <a:cxnLst/>
              <a:rect l="l" t="t" r="r" b="b"/>
              <a:pathLst>
                <a:path w="1132" h="799" extrusionOk="0">
                  <a:moveTo>
                    <a:pt x="607" y="798"/>
                  </a:moveTo>
                  <a:cubicBezTo>
                    <a:pt x="488" y="751"/>
                    <a:pt x="322" y="715"/>
                    <a:pt x="191" y="632"/>
                  </a:cubicBezTo>
                  <a:cubicBezTo>
                    <a:pt x="107" y="560"/>
                    <a:pt x="36" y="417"/>
                    <a:pt x="24" y="310"/>
                  </a:cubicBezTo>
                  <a:cubicBezTo>
                    <a:pt x="0" y="84"/>
                    <a:pt x="107" y="1"/>
                    <a:pt x="334" y="24"/>
                  </a:cubicBezTo>
                  <a:cubicBezTo>
                    <a:pt x="619" y="60"/>
                    <a:pt x="845" y="203"/>
                    <a:pt x="1012" y="417"/>
                  </a:cubicBezTo>
                  <a:cubicBezTo>
                    <a:pt x="1131" y="560"/>
                    <a:pt x="1107" y="644"/>
                    <a:pt x="953" y="715"/>
                  </a:cubicBezTo>
                  <a:cubicBezTo>
                    <a:pt x="857" y="763"/>
                    <a:pt x="750" y="763"/>
                    <a:pt x="607" y="798"/>
                  </a:cubicBezTo>
                  <a:close/>
                  <a:moveTo>
                    <a:pt x="953" y="524"/>
                  </a:moveTo>
                  <a:cubicBezTo>
                    <a:pt x="810" y="334"/>
                    <a:pt x="619" y="215"/>
                    <a:pt x="393" y="167"/>
                  </a:cubicBezTo>
                  <a:cubicBezTo>
                    <a:pt x="322" y="155"/>
                    <a:pt x="203" y="179"/>
                    <a:pt x="191" y="215"/>
                  </a:cubicBezTo>
                  <a:cubicBezTo>
                    <a:pt x="167" y="286"/>
                    <a:pt x="179" y="394"/>
                    <a:pt x="214" y="453"/>
                  </a:cubicBezTo>
                  <a:cubicBezTo>
                    <a:pt x="357" y="655"/>
                    <a:pt x="750" y="691"/>
                    <a:pt x="953" y="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 rot="-513685">
              <a:off x="7052399" y="2944687"/>
              <a:ext cx="75123" cy="68968"/>
            </a:xfrm>
            <a:custGeom>
              <a:avLst/>
              <a:gdLst/>
              <a:ahLst/>
              <a:cxnLst/>
              <a:rect l="l" t="t" r="r" b="b"/>
              <a:pathLst>
                <a:path w="1013" h="930" extrusionOk="0">
                  <a:moveTo>
                    <a:pt x="215" y="918"/>
                  </a:moveTo>
                  <a:cubicBezTo>
                    <a:pt x="48" y="894"/>
                    <a:pt x="1" y="810"/>
                    <a:pt x="72" y="644"/>
                  </a:cubicBezTo>
                  <a:cubicBezTo>
                    <a:pt x="179" y="394"/>
                    <a:pt x="358" y="191"/>
                    <a:pt x="620" y="84"/>
                  </a:cubicBezTo>
                  <a:cubicBezTo>
                    <a:pt x="834" y="1"/>
                    <a:pt x="953" y="37"/>
                    <a:pt x="1001" y="263"/>
                  </a:cubicBezTo>
                  <a:cubicBezTo>
                    <a:pt x="1013" y="382"/>
                    <a:pt x="989" y="537"/>
                    <a:pt x="917" y="620"/>
                  </a:cubicBezTo>
                  <a:cubicBezTo>
                    <a:pt x="822" y="739"/>
                    <a:pt x="679" y="822"/>
                    <a:pt x="572" y="906"/>
                  </a:cubicBezTo>
                  <a:cubicBezTo>
                    <a:pt x="417" y="906"/>
                    <a:pt x="322" y="930"/>
                    <a:pt x="215" y="918"/>
                  </a:cubicBezTo>
                  <a:close/>
                  <a:moveTo>
                    <a:pt x="846" y="465"/>
                  </a:moveTo>
                  <a:cubicBezTo>
                    <a:pt x="870" y="394"/>
                    <a:pt x="858" y="287"/>
                    <a:pt x="822" y="227"/>
                  </a:cubicBezTo>
                  <a:cubicBezTo>
                    <a:pt x="798" y="191"/>
                    <a:pt x="667" y="203"/>
                    <a:pt x="608" y="239"/>
                  </a:cubicBezTo>
                  <a:cubicBezTo>
                    <a:pt x="394" y="334"/>
                    <a:pt x="251" y="501"/>
                    <a:pt x="167" y="727"/>
                  </a:cubicBezTo>
                  <a:cubicBezTo>
                    <a:pt x="406" y="834"/>
                    <a:pt x="775" y="691"/>
                    <a:pt x="846" y="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 rot="-513685">
              <a:off x="6571061" y="4256407"/>
              <a:ext cx="74" cy="7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A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 rot="-513685">
              <a:off x="5608826" y="2452947"/>
              <a:ext cx="2690409" cy="1784559"/>
            </a:xfrm>
            <a:custGeom>
              <a:avLst/>
              <a:gdLst/>
              <a:ahLst/>
              <a:cxnLst/>
              <a:rect l="l" t="t" r="r" b="b"/>
              <a:pathLst>
                <a:path w="36279" h="24064" extrusionOk="0">
                  <a:moveTo>
                    <a:pt x="33496" y="9168"/>
                  </a:moveTo>
                  <a:cubicBezTo>
                    <a:pt x="33574" y="9168"/>
                    <a:pt x="33651" y="9181"/>
                    <a:pt x="33719" y="9210"/>
                  </a:cubicBezTo>
                  <a:cubicBezTo>
                    <a:pt x="34041" y="9329"/>
                    <a:pt x="34362" y="9651"/>
                    <a:pt x="34314" y="9984"/>
                  </a:cubicBezTo>
                  <a:cubicBezTo>
                    <a:pt x="33886" y="9770"/>
                    <a:pt x="33469" y="9567"/>
                    <a:pt x="33040" y="9365"/>
                  </a:cubicBezTo>
                  <a:cubicBezTo>
                    <a:pt x="33132" y="9240"/>
                    <a:pt x="33316" y="9168"/>
                    <a:pt x="33496" y="9168"/>
                  </a:cubicBezTo>
                  <a:close/>
                  <a:moveTo>
                    <a:pt x="17763" y="200"/>
                  </a:moveTo>
                  <a:cubicBezTo>
                    <a:pt x="18451" y="200"/>
                    <a:pt x="19126" y="275"/>
                    <a:pt x="19801" y="423"/>
                  </a:cubicBezTo>
                  <a:cubicBezTo>
                    <a:pt x="19944" y="459"/>
                    <a:pt x="20086" y="507"/>
                    <a:pt x="20229" y="542"/>
                  </a:cubicBezTo>
                  <a:cubicBezTo>
                    <a:pt x="20336" y="566"/>
                    <a:pt x="20444" y="578"/>
                    <a:pt x="20551" y="602"/>
                  </a:cubicBezTo>
                  <a:cubicBezTo>
                    <a:pt x="20658" y="626"/>
                    <a:pt x="20765" y="650"/>
                    <a:pt x="20848" y="697"/>
                  </a:cubicBezTo>
                  <a:cubicBezTo>
                    <a:pt x="21551" y="1019"/>
                    <a:pt x="22265" y="1304"/>
                    <a:pt x="22896" y="1757"/>
                  </a:cubicBezTo>
                  <a:cubicBezTo>
                    <a:pt x="23194" y="1983"/>
                    <a:pt x="23492" y="2209"/>
                    <a:pt x="23777" y="2459"/>
                  </a:cubicBezTo>
                  <a:cubicBezTo>
                    <a:pt x="24170" y="2805"/>
                    <a:pt x="24539" y="3174"/>
                    <a:pt x="24920" y="3555"/>
                  </a:cubicBezTo>
                  <a:cubicBezTo>
                    <a:pt x="25409" y="4031"/>
                    <a:pt x="25813" y="4579"/>
                    <a:pt x="26194" y="5162"/>
                  </a:cubicBezTo>
                  <a:cubicBezTo>
                    <a:pt x="26647" y="5853"/>
                    <a:pt x="27028" y="6591"/>
                    <a:pt x="27337" y="7353"/>
                  </a:cubicBezTo>
                  <a:cubicBezTo>
                    <a:pt x="27421" y="7567"/>
                    <a:pt x="27456" y="7793"/>
                    <a:pt x="27516" y="8008"/>
                  </a:cubicBezTo>
                  <a:cubicBezTo>
                    <a:pt x="27575" y="8210"/>
                    <a:pt x="27635" y="8400"/>
                    <a:pt x="27683" y="8603"/>
                  </a:cubicBezTo>
                  <a:cubicBezTo>
                    <a:pt x="27730" y="8781"/>
                    <a:pt x="27683" y="8936"/>
                    <a:pt x="27540" y="9055"/>
                  </a:cubicBezTo>
                  <a:cubicBezTo>
                    <a:pt x="27218" y="9353"/>
                    <a:pt x="26921" y="9674"/>
                    <a:pt x="26587" y="9948"/>
                  </a:cubicBezTo>
                  <a:cubicBezTo>
                    <a:pt x="26349" y="10151"/>
                    <a:pt x="26075" y="10305"/>
                    <a:pt x="25813" y="10460"/>
                  </a:cubicBezTo>
                  <a:cubicBezTo>
                    <a:pt x="25480" y="10651"/>
                    <a:pt x="25123" y="10817"/>
                    <a:pt x="24778" y="10984"/>
                  </a:cubicBezTo>
                  <a:cubicBezTo>
                    <a:pt x="24516" y="11115"/>
                    <a:pt x="24230" y="11222"/>
                    <a:pt x="23944" y="11353"/>
                  </a:cubicBezTo>
                  <a:cubicBezTo>
                    <a:pt x="23944" y="11353"/>
                    <a:pt x="22051" y="12115"/>
                    <a:pt x="19122" y="12306"/>
                  </a:cubicBezTo>
                  <a:cubicBezTo>
                    <a:pt x="17543" y="12409"/>
                    <a:pt x="17073" y="12503"/>
                    <a:pt x="16239" y="12503"/>
                  </a:cubicBezTo>
                  <a:cubicBezTo>
                    <a:pt x="16111" y="12503"/>
                    <a:pt x="15975" y="12501"/>
                    <a:pt x="15824" y="12496"/>
                  </a:cubicBezTo>
                  <a:cubicBezTo>
                    <a:pt x="14681" y="12472"/>
                    <a:pt x="13145" y="12425"/>
                    <a:pt x="12240" y="12246"/>
                  </a:cubicBezTo>
                  <a:cubicBezTo>
                    <a:pt x="11704" y="12139"/>
                    <a:pt x="11097" y="11984"/>
                    <a:pt x="11097" y="11984"/>
                  </a:cubicBezTo>
                  <a:cubicBezTo>
                    <a:pt x="10883" y="11937"/>
                    <a:pt x="10669" y="11901"/>
                    <a:pt x="10466" y="11818"/>
                  </a:cubicBezTo>
                  <a:cubicBezTo>
                    <a:pt x="9835" y="11544"/>
                    <a:pt x="9204" y="11258"/>
                    <a:pt x="8573" y="10960"/>
                  </a:cubicBezTo>
                  <a:cubicBezTo>
                    <a:pt x="8359" y="10853"/>
                    <a:pt x="8168" y="10710"/>
                    <a:pt x="7978" y="10567"/>
                  </a:cubicBezTo>
                  <a:cubicBezTo>
                    <a:pt x="7799" y="10436"/>
                    <a:pt x="7668" y="10258"/>
                    <a:pt x="7775" y="10008"/>
                  </a:cubicBezTo>
                  <a:cubicBezTo>
                    <a:pt x="7811" y="9948"/>
                    <a:pt x="7740" y="9841"/>
                    <a:pt x="7752" y="9770"/>
                  </a:cubicBezTo>
                  <a:cubicBezTo>
                    <a:pt x="7811" y="9389"/>
                    <a:pt x="7859" y="9020"/>
                    <a:pt x="7954" y="8651"/>
                  </a:cubicBezTo>
                  <a:cubicBezTo>
                    <a:pt x="8061" y="8162"/>
                    <a:pt x="8192" y="7674"/>
                    <a:pt x="8347" y="7198"/>
                  </a:cubicBezTo>
                  <a:cubicBezTo>
                    <a:pt x="8466" y="6853"/>
                    <a:pt x="8609" y="6531"/>
                    <a:pt x="8776" y="6210"/>
                  </a:cubicBezTo>
                  <a:cubicBezTo>
                    <a:pt x="9026" y="5745"/>
                    <a:pt x="9287" y="5281"/>
                    <a:pt x="9573" y="4841"/>
                  </a:cubicBezTo>
                  <a:cubicBezTo>
                    <a:pt x="9740" y="4579"/>
                    <a:pt x="9942" y="4340"/>
                    <a:pt x="10157" y="4102"/>
                  </a:cubicBezTo>
                  <a:cubicBezTo>
                    <a:pt x="10490" y="3721"/>
                    <a:pt x="10835" y="3340"/>
                    <a:pt x="11192" y="2995"/>
                  </a:cubicBezTo>
                  <a:cubicBezTo>
                    <a:pt x="11466" y="2733"/>
                    <a:pt x="11764" y="2519"/>
                    <a:pt x="12062" y="2316"/>
                  </a:cubicBezTo>
                  <a:cubicBezTo>
                    <a:pt x="12478" y="2019"/>
                    <a:pt x="12895" y="1733"/>
                    <a:pt x="13336" y="1483"/>
                  </a:cubicBezTo>
                  <a:cubicBezTo>
                    <a:pt x="13740" y="1257"/>
                    <a:pt x="14169" y="1054"/>
                    <a:pt x="14586" y="876"/>
                  </a:cubicBezTo>
                  <a:cubicBezTo>
                    <a:pt x="14955" y="709"/>
                    <a:pt x="15336" y="566"/>
                    <a:pt x="15729" y="459"/>
                  </a:cubicBezTo>
                  <a:cubicBezTo>
                    <a:pt x="16253" y="316"/>
                    <a:pt x="16800" y="233"/>
                    <a:pt x="17348" y="209"/>
                  </a:cubicBezTo>
                  <a:cubicBezTo>
                    <a:pt x="17487" y="203"/>
                    <a:pt x="17625" y="200"/>
                    <a:pt x="17763" y="200"/>
                  </a:cubicBezTo>
                  <a:close/>
                  <a:moveTo>
                    <a:pt x="2120" y="11461"/>
                  </a:moveTo>
                  <a:cubicBezTo>
                    <a:pt x="2314" y="11461"/>
                    <a:pt x="2500" y="11540"/>
                    <a:pt x="2632" y="11687"/>
                  </a:cubicBezTo>
                  <a:cubicBezTo>
                    <a:pt x="2084" y="11996"/>
                    <a:pt x="1525" y="12306"/>
                    <a:pt x="953" y="12627"/>
                  </a:cubicBezTo>
                  <a:cubicBezTo>
                    <a:pt x="941" y="12389"/>
                    <a:pt x="1013" y="12187"/>
                    <a:pt x="1156" y="12044"/>
                  </a:cubicBezTo>
                  <a:cubicBezTo>
                    <a:pt x="1334" y="11853"/>
                    <a:pt x="1548" y="11687"/>
                    <a:pt x="1763" y="11556"/>
                  </a:cubicBezTo>
                  <a:cubicBezTo>
                    <a:pt x="1877" y="11492"/>
                    <a:pt x="2000" y="11461"/>
                    <a:pt x="2120" y="11461"/>
                  </a:cubicBezTo>
                  <a:close/>
                  <a:moveTo>
                    <a:pt x="28933" y="8043"/>
                  </a:moveTo>
                  <a:cubicBezTo>
                    <a:pt x="29123" y="8091"/>
                    <a:pt x="29314" y="8127"/>
                    <a:pt x="29492" y="8186"/>
                  </a:cubicBezTo>
                  <a:cubicBezTo>
                    <a:pt x="29992" y="8389"/>
                    <a:pt x="30481" y="8603"/>
                    <a:pt x="30993" y="8805"/>
                  </a:cubicBezTo>
                  <a:cubicBezTo>
                    <a:pt x="31671" y="9079"/>
                    <a:pt x="32362" y="9329"/>
                    <a:pt x="33040" y="9615"/>
                  </a:cubicBezTo>
                  <a:cubicBezTo>
                    <a:pt x="33481" y="9805"/>
                    <a:pt x="33910" y="10044"/>
                    <a:pt x="34350" y="10270"/>
                  </a:cubicBezTo>
                  <a:cubicBezTo>
                    <a:pt x="34707" y="10436"/>
                    <a:pt x="35076" y="10615"/>
                    <a:pt x="35434" y="10794"/>
                  </a:cubicBezTo>
                  <a:cubicBezTo>
                    <a:pt x="35505" y="10817"/>
                    <a:pt x="35576" y="10853"/>
                    <a:pt x="35624" y="10901"/>
                  </a:cubicBezTo>
                  <a:cubicBezTo>
                    <a:pt x="35731" y="10972"/>
                    <a:pt x="35779" y="11067"/>
                    <a:pt x="35731" y="11210"/>
                  </a:cubicBezTo>
                  <a:cubicBezTo>
                    <a:pt x="35624" y="11579"/>
                    <a:pt x="35434" y="11913"/>
                    <a:pt x="35160" y="12199"/>
                  </a:cubicBezTo>
                  <a:cubicBezTo>
                    <a:pt x="34957" y="12437"/>
                    <a:pt x="34755" y="12663"/>
                    <a:pt x="34553" y="12889"/>
                  </a:cubicBezTo>
                  <a:cubicBezTo>
                    <a:pt x="34457" y="12991"/>
                    <a:pt x="34409" y="13039"/>
                    <a:pt x="34354" y="13039"/>
                  </a:cubicBezTo>
                  <a:cubicBezTo>
                    <a:pt x="34306" y="13039"/>
                    <a:pt x="34254" y="13003"/>
                    <a:pt x="34160" y="12937"/>
                  </a:cubicBezTo>
                  <a:cubicBezTo>
                    <a:pt x="33838" y="12722"/>
                    <a:pt x="33517" y="12532"/>
                    <a:pt x="33183" y="12341"/>
                  </a:cubicBezTo>
                  <a:cubicBezTo>
                    <a:pt x="32659" y="12032"/>
                    <a:pt x="32136" y="11722"/>
                    <a:pt x="31612" y="11425"/>
                  </a:cubicBezTo>
                  <a:cubicBezTo>
                    <a:pt x="31124" y="11163"/>
                    <a:pt x="30635" y="10901"/>
                    <a:pt x="30159" y="10627"/>
                  </a:cubicBezTo>
                  <a:cubicBezTo>
                    <a:pt x="29778" y="10401"/>
                    <a:pt x="29409" y="10139"/>
                    <a:pt x="29040" y="9901"/>
                  </a:cubicBezTo>
                  <a:cubicBezTo>
                    <a:pt x="28957" y="9841"/>
                    <a:pt x="28861" y="9805"/>
                    <a:pt x="28742" y="9746"/>
                  </a:cubicBezTo>
                  <a:cubicBezTo>
                    <a:pt x="29052" y="9198"/>
                    <a:pt x="29230" y="8662"/>
                    <a:pt x="28897" y="8079"/>
                  </a:cubicBezTo>
                  <a:cubicBezTo>
                    <a:pt x="28909" y="8067"/>
                    <a:pt x="28921" y="8055"/>
                    <a:pt x="28933" y="8043"/>
                  </a:cubicBezTo>
                  <a:close/>
                  <a:moveTo>
                    <a:pt x="27956" y="7860"/>
                  </a:moveTo>
                  <a:cubicBezTo>
                    <a:pt x="28329" y="7860"/>
                    <a:pt x="28686" y="8106"/>
                    <a:pt x="28766" y="8436"/>
                  </a:cubicBezTo>
                  <a:cubicBezTo>
                    <a:pt x="28897" y="8960"/>
                    <a:pt x="28718" y="9401"/>
                    <a:pt x="28373" y="9782"/>
                  </a:cubicBezTo>
                  <a:cubicBezTo>
                    <a:pt x="28171" y="9996"/>
                    <a:pt x="27956" y="10210"/>
                    <a:pt x="27730" y="10413"/>
                  </a:cubicBezTo>
                  <a:cubicBezTo>
                    <a:pt x="27611" y="10532"/>
                    <a:pt x="27456" y="10615"/>
                    <a:pt x="27314" y="10710"/>
                  </a:cubicBezTo>
                  <a:cubicBezTo>
                    <a:pt x="27123" y="10841"/>
                    <a:pt x="26933" y="10960"/>
                    <a:pt x="26742" y="11079"/>
                  </a:cubicBezTo>
                  <a:cubicBezTo>
                    <a:pt x="26182" y="11413"/>
                    <a:pt x="25599" y="11722"/>
                    <a:pt x="24992" y="11960"/>
                  </a:cubicBezTo>
                  <a:cubicBezTo>
                    <a:pt x="24051" y="12341"/>
                    <a:pt x="23075" y="12615"/>
                    <a:pt x="22087" y="12853"/>
                  </a:cubicBezTo>
                  <a:cubicBezTo>
                    <a:pt x="21420" y="13008"/>
                    <a:pt x="20741" y="13115"/>
                    <a:pt x="20075" y="13234"/>
                  </a:cubicBezTo>
                  <a:cubicBezTo>
                    <a:pt x="19622" y="13306"/>
                    <a:pt x="19170" y="13365"/>
                    <a:pt x="18717" y="13389"/>
                  </a:cubicBezTo>
                  <a:cubicBezTo>
                    <a:pt x="18086" y="13437"/>
                    <a:pt x="17443" y="13449"/>
                    <a:pt x="16800" y="13473"/>
                  </a:cubicBezTo>
                  <a:cubicBezTo>
                    <a:pt x="16419" y="13484"/>
                    <a:pt x="16038" y="13508"/>
                    <a:pt x="15657" y="13508"/>
                  </a:cubicBezTo>
                  <a:cubicBezTo>
                    <a:pt x="15372" y="13496"/>
                    <a:pt x="15086" y="13449"/>
                    <a:pt x="14800" y="13413"/>
                  </a:cubicBezTo>
                  <a:cubicBezTo>
                    <a:pt x="14205" y="13365"/>
                    <a:pt x="13598" y="13330"/>
                    <a:pt x="13002" y="13246"/>
                  </a:cubicBezTo>
                  <a:cubicBezTo>
                    <a:pt x="12502" y="13175"/>
                    <a:pt x="12014" y="13044"/>
                    <a:pt x="11526" y="12937"/>
                  </a:cubicBezTo>
                  <a:cubicBezTo>
                    <a:pt x="11109" y="12842"/>
                    <a:pt x="10692" y="12711"/>
                    <a:pt x="10276" y="12639"/>
                  </a:cubicBezTo>
                  <a:cubicBezTo>
                    <a:pt x="9740" y="12544"/>
                    <a:pt x="9252" y="12330"/>
                    <a:pt x="8752" y="12139"/>
                  </a:cubicBezTo>
                  <a:cubicBezTo>
                    <a:pt x="8109" y="11877"/>
                    <a:pt x="7466" y="11579"/>
                    <a:pt x="7001" y="11020"/>
                  </a:cubicBezTo>
                  <a:cubicBezTo>
                    <a:pt x="6847" y="10829"/>
                    <a:pt x="6692" y="10615"/>
                    <a:pt x="6740" y="10341"/>
                  </a:cubicBezTo>
                  <a:cubicBezTo>
                    <a:pt x="6799" y="10008"/>
                    <a:pt x="7156" y="9710"/>
                    <a:pt x="7561" y="9698"/>
                  </a:cubicBezTo>
                  <a:lnTo>
                    <a:pt x="7561" y="9698"/>
                  </a:lnTo>
                  <a:cubicBezTo>
                    <a:pt x="7537" y="9817"/>
                    <a:pt x="7549" y="9948"/>
                    <a:pt x="7502" y="10044"/>
                  </a:cubicBezTo>
                  <a:cubicBezTo>
                    <a:pt x="7406" y="10210"/>
                    <a:pt x="7442" y="10365"/>
                    <a:pt x="7549" y="10496"/>
                  </a:cubicBezTo>
                  <a:cubicBezTo>
                    <a:pt x="7680" y="10651"/>
                    <a:pt x="7835" y="10794"/>
                    <a:pt x="8014" y="10901"/>
                  </a:cubicBezTo>
                  <a:cubicBezTo>
                    <a:pt x="8264" y="11067"/>
                    <a:pt x="8537" y="11198"/>
                    <a:pt x="8811" y="11329"/>
                  </a:cubicBezTo>
                  <a:cubicBezTo>
                    <a:pt x="9311" y="11568"/>
                    <a:pt x="9823" y="11818"/>
                    <a:pt x="10347" y="11996"/>
                  </a:cubicBezTo>
                  <a:cubicBezTo>
                    <a:pt x="11073" y="12246"/>
                    <a:pt x="11812" y="12437"/>
                    <a:pt x="12586" y="12544"/>
                  </a:cubicBezTo>
                  <a:cubicBezTo>
                    <a:pt x="13371" y="12639"/>
                    <a:pt x="14145" y="12615"/>
                    <a:pt x="14931" y="12663"/>
                  </a:cubicBezTo>
                  <a:cubicBezTo>
                    <a:pt x="15081" y="12672"/>
                    <a:pt x="15231" y="12675"/>
                    <a:pt x="15380" y="12675"/>
                  </a:cubicBezTo>
                  <a:cubicBezTo>
                    <a:pt x="15737" y="12675"/>
                    <a:pt x="16093" y="12657"/>
                    <a:pt x="16450" y="12657"/>
                  </a:cubicBezTo>
                  <a:cubicBezTo>
                    <a:pt x="16559" y="12657"/>
                    <a:pt x="16667" y="12659"/>
                    <a:pt x="16777" y="12663"/>
                  </a:cubicBezTo>
                  <a:cubicBezTo>
                    <a:pt x="16817" y="12664"/>
                    <a:pt x="16858" y="12664"/>
                    <a:pt x="16899" y="12664"/>
                  </a:cubicBezTo>
                  <a:cubicBezTo>
                    <a:pt x="17348" y="12664"/>
                    <a:pt x="17807" y="12614"/>
                    <a:pt x="17729" y="12614"/>
                  </a:cubicBezTo>
                  <a:cubicBezTo>
                    <a:pt x="17722" y="12614"/>
                    <a:pt x="17710" y="12614"/>
                    <a:pt x="17693" y="12615"/>
                  </a:cubicBezTo>
                  <a:cubicBezTo>
                    <a:pt x="18336" y="12556"/>
                    <a:pt x="18812" y="12580"/>
                    <a:pt x="19455" y="12520"/>
                  </a:cubicBezTo>
                  <a:cubicBezTo>
                    <a:pt x="19944" y="12461"/>
                    <a:pt x="20432" y="12413"/>
                    <a:pt x="20908" y="12330"/>
                  </a:cubicBezTo>
                  <a:cubicBezTo>
                    <a:pt x="21491" y="12234"/>
                    <a:pt x="22075" y="12115"/>
                    <a:pt x="22646" y="11996"/>
                  </a:cubicBezTo>
                  <a:cubicBezTo>
                    <a:pt x="23277" y="11865"/>
                    <a:pt x="23873" y="11651"/>
                    <a:pt x="24444" y="11389"/>
                  </a:cubicBezTo>
                  <a:cubicBezTo>
                    <a:pt x="24956" y="11175"/>
                    <a:pt x="25456" y="10948"/>
                    <a:pt x="25932" y="10675"/>
                  </a:cubicBezTo>
                  <a:cubicBezTo>
                    <a:pt x="26361" y="10425"/>
                    <a:pt x="26790" y="10163"/>
                    <a:pt x="27147" y="9782"/>
                  </a:cubicBezTo>
                  <a:cubicBezTo>
                    <a:pt x="27373" y="9543"/>
                    <a:pt x="27611" y="9305"/>
                    <a:pt x="27861" y="9067"/>
                  </a:cubicBezTo>
                  <a:cubicBezTo>
                    <a:pt x="28064" y="8865"/>
                    <a:pt x="27956" y="8651"/>
                    <a:pt x="27909" y="8436"/>
                  </a:cubicBezTo>
                  <a:cubicBezTo>
                    <a:pt x="27861" y="8258"/>
                    <a:pt x="27802" y="8079"/>
                    <a:pt x="27742" y="7889"/>
                  </a:cubicBezTo>
                  <a:cubicBezTo>
                    <a:pt x="27813" y="7869"/>
                    <a:pt x="27885" y="7860"/>
                    <a:pt x="27956" y="7860"/>
                  </a:cubicBezTo>
                  <a:close/>
                  <a:moveTo>
                    <a:pt x="6490" y="10151"/>
                  </a:moveTo>
                  <a:cubicBezTo>
                    <a:pt x="6490" y="10186"/>
                    <a:pt x="6501" y="10210"/>
                    <a:pt x="6501" y="10222"/>
                  </a:cubicBezTo>
                  <a:cubicBezTo>
                    <a:pt x="6359" y="10746"/>
                    <a:pt x="6680" y="11079"/>
                    <a:pt x="7001" y="11413"/>
                  </a:cubicBezTo>
                  <a:cubicBezTo>
                    <a:pt x="7109" y="11532"/>
                    <a:pt x="7228" y="11651"/>
                    <a:pt x="7335" y="11770"/>
                  </a:cubicBezTo>
                  <a:cubicBezTo>
                    <a:pt x="7359" y="11770"/>
                    <a:pt x="7371" y="11758"/>
                    <a:pt x="7394" y="11746"/>
                  </a:cubicBezTo>
                  <a:lnTo>
                    <a:pt x="7394" y="11746"/>
                  </a:lnTo>
                  <a:cubicBezTo>
                    <a:pt x="7359" y="11770"/>
                    <a:pt x="7323" y="11806"/>
                    <a:pt x="7275" y="11829"/>
                  </a:cubicBezTo>
                  <a:cubicBezTo>
                    <a:pt x="7001" y="11984"/>
                    <a:pt x="6728" y="12163"/>
                    <a:pt x="6430" y="12282"/>
                  </a:cubicBezTo>
                  <a:cubicBezTo>
                    <a:pt x="5668" y="12580"/>
                    <a:pt x="4989" y="13044"/>
                    <a:pt x="4263" y="13377"/>
                  </a:cubicBezTo>
                  <a:cubicBezTo>
                    <a:pt x="3751" y="13615"/>
                    <a:pt x="3263" y="13901"/>
                    <a:pt x="2775" y="14187"/>
                  </a:cubicBezTo>
                  <a:cubicBezTo>
                    <a:pt x="2370" y="14425"/>
                    <a:pt x="1965" y="14687"/>
                    <a:pt x="1560" y="14937"/>
                  </a:cubicBezTo>
                  <a:cubicBezTo>
                    <a:pt x="1525" y="14961"/>
                    <a:pt x="1501" y="15032"/>
                    <a:pt x="1453" y="15092"/>
                  </a:cubicBezTo>
                  <a:cubicBezTo>
                    <a:pt x="1060" y="14770"/>
                    <a:pt x="572" y="14544"/>
                    <a:pt x="322" y="14044"/>
                  </a:cubicBezTo>
                  <a:cubicBezTo>
                    <a:pt x="286" y="13949"/>
                    <a:pt x="155" y="13901"/>
                    <a:pt x="191" y="13746"/>
                  </a:cubicBezTo>
                  <a:cubicBezTo>
                    <a:pt x="239" y="13508"/>
                    <a:pt x="346" y="13330"/>
                    <a:pt x="536" y="13199"/>
                  </a:cubicBezTo>
                  <a:cubicBezTo>
                    <a:pt x="905" y="12961"/>
                    <a:pt x="1275" y="12711"/>
                    <a:pt x="1667" y="12496"/>
                  </a:cubicBezTo>
                  <a:cubicBezTo>
                    <a:pt x="2263" y="12163"/>
                    <a:pt x="2870" y="11841"/>
                    <a:pt x="3477" y="11532"/>
                  </a:cubicBezTo>
                  <a:cubicBezTo>
                    <a:pt x="3763" y="11389"/>
                    <a:pt x="4061" y="11270"/>
                    <a:pt x="4358" y="11127"/>
                  </a:cubicBezTo>
                  <a:cubicBezTo>
                    <a:pt x="4561" y="11032"/>
                    <a:pt x="4763" y="10925"/>
                    <a:pt x="4977" y="10829"/>
                  </a:cubicBezTo>
                  <a:cubicBezTo>
                    <a:pt x="5442" y="10603"/>
                    <a:pt x="5906" y="10389"/>
                    <a:pt x="6370" y="10175"/>
                  </a:cubicBezTo>
                  <a:cubicBezTo>
                    <a:pt x="6406" y="10163"/>
                    <a:pt x="6442" y="10163"/>
                    <a:pt x="6490" y="10151"/>
                  </a:cubicBezTo>
                  <a:close/>
                  <a:moveTo>
                    <a:pt x="35934" y="11329"/>
                  </a:moveTo>
                  <a:cubicBezTo>
                    <a:pt x="35946" y="11341"/>
                    <a:pt x="35957" y="11341"/>
                    <a:pt x="35981" y="11341"/>
                  </a:cubicBezTo>
                  <a:cubicBezTo>
                    <a:pt x="35969" y="11520"/>
                    <a:pt x="35993" y="11710"/>
                    <a:pt x="35957" y="11901"/>
                  </a:cubicBezTo>
                  <a:cubicBezTo>
                    <a:pt x="35862" y="12449"/>
                    <a:pt x="35719" y="12984"/>
                    <a:pt x="35481" y="13496"/>
                  </a:cubicBezTo>
                  <a:cubicBezTo>
                    <a:pt x="35255" y="13985"/>
                    <a:pt x="34993" y="14461"/>
                    <a:pt x="34731" y="14937"/>
                  </a:cubicBezTo>
                  <a:cubicBezTo>
                    <a:pt x="34576" y="15211"/>
                    <a:pt x="34386" y="15473"/>
                    <a:pt x="34207" y="15735"/>
                  </a:cubicBezTo>
                  <a:cubicBezTo>
                    <a:pt x="34183" y="15782"/>
                    <a:pt x="34148" y="15830"/>
                    <a:pt x="34124" y="15866"/>
                  </a:cubicBezTo>
                  <a:cubicBezTo>
                    <a:pt x="34100" y="15866"/>
                    <a:pt x="34088" y="15854"/>
                    <a:pt x="34076" y="15842"/>
                  </a:cubicBezTo>
                  <a:cubicBezTo>
                    <a:pt x="34124" y="15663"/>
                    <a:pt x="34183" y="15485"/>
                    <a:pt x="34231" y="15306"/>
                  </a:cubicBezTo>
                  <a:cubicBezTo>
                    <a:pt x="34303" y="14901"/>
                    <a:pt x="34374" y="14496"/>
                    <a:pt x="34457" y="14104"/>
                  </a:cubicBezTo>
                  <a:cubicBezTo>
                    <a:pt x="34469" y="14056"/>
                    <a:pt x="34481" y="13996"/>
                    <a:pt x="34505" y="13961"/>
                  </a:cubicBezTo>
                  <a:cubicBezTo>
                    <a:pt x="34707" y="13758"/>
                    <a:pt x="34910" y="13556"/>
                    <a:pt x="35100" y="13342"/>
                  </a:cubicBezTo>
                  <a:cubicBezTo>
                    <a:pt x="35279" y="13139"/>
                    <a:pt x="35457" y="12925"/>
                    <a:pt x="35636" y="12711"/>
                  </a:cubicBezTo>
                  <a:cubicBezTo>
                    <a:pt x="35660" y="12675"/>
                    <a:pt x="35624" y="12615"/>
                    <a:pt x="35624" y="12568"/>
                  </a:cubicBezTo>
                  <a:cubicBezTo>
                    <a:pt x="35588" y="12580"/>
                    <a:pt x="35529" y="12580"/>
                    <a:pt x="35505" y="12603"/>
                  </a:cubicBezTo>
                  <a:cubicBezTo>
                    <a:pt x="35195" y="12937"/>
                    <a:pt x="34898" y="13282"/>
                    <a:pt x="34600" y="13627"/>
                  </a:cubicBezTo>
                  <a:cubicBezTo>
                    <a:pt x="34576" y="13651"/>
                    <a:pt x="34541" y="13675"/>
                    <a:pt x="34493" y="13687"/>
                  </a:cubicBezTo>
                  <a:cubicBezTo>
                    <a:pt x="34505" y="13461"/>
                    <a:pt x="34469" y="13246"/>
                    <a:pt x="34672" y="13056"/>
                  </a:cubicBezTo>
                  <a:cubicBezTo>
                    <a:pt x="34969" y="12770"/>
                    <a:pt x="35207" y="12425"/>
                    <a:pt x="35481" y="12127"/>
                  </a:cubicBezTo>
                  <a:cubicBezTo>
                    <a:pt x="35672" y="11913"/>
                    <a:pt x="35803" y="11687"/>
                    <a:pt x="35886" y="11425"/>
                  </a:cubicBezTo>
                  <a:cubicBezTo>
                    <a:pt x="35898" y="11389"/>
                    <a:pt x="35922" y="11365"/>
                    <a:pt x="35934" y="11329"/>
                  </a:cubicBezTo>
                  <a:close/>
                  <a:moveTo>
                    <a:pt x="310" y="14532"/>
                  </a:moveTo>
                  <a:lnTo>
                    <a:pt x="310" y="14532"/>
                  </a:lnTo>
                  <a:cubicBezTo>
                    <a:pt x="655" y="14794"/>
                    <a:pt x="989" y="15056"/>
                    <a:pt x="1346" y="15294"/>
                  </a:cubicBezTo>
                  <a:cubicBezTo>
                    <a:pt x="1537" y="15425"/>
                    <a:pt x="1489" y="15628"/>
                    <a:pt x="1548" y="15806"/>
                  </a:cubicBezTo>
                  <a:cubicBezTo>
                    <a:pt x="1441" y="15747"/>
                    <a:pt x="1322" y="15687"/>
                    <a:pt x="1215" y="15628"/>
                  </a:cubicBezTo>
                  <a:cubicBezTo>
                    <a:pt x="1179" y="15606"/>
                    <a:pt x="1134" y="15571"/>
                    <a:pt x="1094" y="15571"/>
                  </a:cubicBezTo>
                  <a:cubicBezTo>
                    <a:pt x="1067" y="15571"/>
                    <a:pt x="1043" y="15586"/>
                    <a:pt x="1025" y="15628"/>
                  </a:cubicBezTo>
                  <a:cubicBezTo>
                    <a:pt x="1013" y="15663"/>
                    <a:pt x="1084" y="15747"/>
                    <a:pt x="1132" y="15794"/>
                  </a:cubicBezTo>
                  <a:cubicBezTo>
                    <a:pt x="1203" y="15842"/>
                    <a:pt x="1286" y="15890"/>
                    <a:pt x="1370" y="15913"/>
                  </a:cubicBezTo>
                  <a:cubicBezTo>
                    <a:pt x="1572" y="15985"/>
                    <a:pt x="1667" y="16128"/>
                    <a:pt x="1715" y="16330"/>
                  </a:cubicBezTo>
                  <a:cubicBezTo>
                    <a:pt x="1751" y="16473"/>
                    <a:pt x="1822" y="16604"/>
                    <a:pt x="1870" y="16747"/>
                  </a:cubicBezTo>
                  <a:cubicBezTo>
                    <a:pt x="1882" y="16759"/>
                    <a:pt x="1894" y="16759"/>
                    <a:pt x="1882" y="16771"/>
                  </a:cubicBezTo>
                  <a:cubicBezTo>
                    <a:pt x="1822" y="17104"/>
                    <a:pt x="2096" y="17318"/>
                    <a:pt x="2156" y="17604"/>
                  </a:cubicBezTo>
                  <a:cubicBezTo>
                    <a:pt x="1751" y="17449"/>
                    <a:pt x="548" y="15461"/>
                    <a:pt x="310" y="14532"/>
                  </a:cubicBezTo>
                  <a:close/>
                  <a:moveTo>
                    <a:pt x="28592" y="9956"/>
                  </a:moveTo>
                  <a:cubicBezTo>
                    <a:pt x="28646" y="9956"/>
                    <a:pt x="28709" y="9978"/>
                    <a:pt x="28802" y="10020"/>
                  </a:cubicBezTo>
                  <a:cubicBezTo>
                    <a:pt x="29040" y="10139"/>
                    <a:pt x="29254" y="10282"/>
                    <a:pt x="29480" y="10413"/>
                  </a:cubicBezTo>
                  <a:cubicBezTo>
                    <a:pt x="30004" y="10746"/>
                    <a:pt x="30528" y="11079"/>
                    <a:pt x="31052" y="11389"/>
                  </a:cubicBezTo>
                  <a:cubicBezTo>
                    <a:pt x="31397" y="11591"/>
                    <a:pt x="31755" y="11746"/>
                    <a:pt x="32100" y="11937"/>
                  </a:cubicBezTo>
                  <a:cubicBezTo>
                    <a:pt x="32588" y="12222"/>
                    <a:pt x="33076" y="12532"/>
                    <a:pt x="33564" y="12830"/>
                  </a:cubicBezTo>
                  <a:cubicBezTo>
                    <a:pt x="33707" y="12913"/>
                    <a:pt x="33850" y="13020"/>
                    <a:pt x="33993" y="13127"/>
                  </a:cubicBezTo>
                  <a:cubicBezTo>
                    <a:pt x="34052" y="13151"/>
                    <a:pt x="34088" y="13199"/>
                    <a:pt x="34148" y="13258"/>
                  </a:cubicBezTo>
                  <a:cubicBezTo>
                    <a:pt x="33850" y="13520"/>
                    <a:pt x="33588" y="13770"/>
                    <a:pt x="33302" y="13996"/>
                  </a:cubicBezTo>
                  <a:cubicBezTo>
                    <a:pt x="32909" y="14306"/>
                    <a:pt x="32517" y="14616"/>
                    <a:pt x="32112" y="14901"/>
                  </a:cubicBezTo>
                  <a:cubicBezTo>
                    <a:pt x="31659" y="15223"/>
                    <a:pt x="31231" y="15580"/>
                    <a:pt x="30731" y="15830"/>
                  </a:cubicBezTo>
                  <a:cubicBezTo>
                    <a:pt x="30385" y="15997"/>
                    <a:pt x="30076" y="16223"/>
                    <a:pt x="29754" y="16413"/>
                  </a:cubicBezTo>
                  <a:cubicBezTo>
                    <a:pt x="29611" y="16509"/>
                    <a:pt x="29457" y="16568"/>
                    <a:pt x="29314" y="16652"/>
                  </a:cubicBezTo>
                  <a:cubicBezTo>
                    <a:pt x="29099" y="16771"/>
                    <a:pt x="28897" y="16902"/>
                    <a:pt x="28683" y="17009"/>
                  </a:cubicBezTo>
                  <a:cubicBezTo>
                    <a:pt x="28147" y="17283"/>
                    <a:pt x="27599" y="17544"/>
                    <a:pt x="27052" y="17795"/>
                  </a:cubicBezTo>
                  <a:cubicBezTo>
                    <a:pt x="26778" y="17925"/>
                    <a:pt x="26504" y="18045"/>
                    <a:pt x="26218" y="18164"/>
                  </a:cubicBezTo>
                  <a:cubicBezTo>
                    <a:pt x="26209" y="18167"/>
                    <a:pt x="26196" y="18168"/>
                    <a:pt x="26183" y="18168"/>
                  </a:cubicBezTo>
                  <a:cubicBezTo>
                    <a:pt x="26148" y="18168"/>
                    <a:pt x="26105" y="18157"/>
                    <a:pt x="26087" y="18140"/>
                  </a:cubicBezTo>
                  <a:cubicBezTo>
                    <a:pt x="25932" y="17925"/>
                    <a:pt x="25766" y="17711"/>
                    <a:pt x="25623" y="17485"/>
                  </a:cubicBezTo>
                  <a:cubicBezTo>
                    <a:pt x="25432" y="17163"/>
                    <a:pt x="25242" y="16830"/>
                    <a:pt x="25063" y="16509"/>
                  </a:cubicBezTo>
                  <a:cubicBezTo>
                    <a:pt x="24932" y="16282"/>
                    <a:pt x="24801" y="16056"/>
                    <a:pt x="24682" y="15818"/>
                  </a:cubicBezTo>
                  <a:cubicBezTo>
                    <a:pt x="24480" y="15401"/>
                    <a:pt x="24301" y="14985"/>
                    <a:pt x="24099" y="14568"/>
                  </a:cubicBezTo>
                  <a:cubicBezTo>
                    <a:pt x="23837" y="14020"/>
                    <a:pt x="23551" y="13473"/>
                    <a:pt x="23265" y="12925"/>
                  </a:cubicBezTo>
                  <a:cubicBezTo>
                    <a:pt x="23218" y="12842"/>
                    <a:pt x="23206" y="12782"/>
                    <a:pt x="23337" y="12746"/>
                  </a:cubicBezTo>
                  <a:cubicBezTo>
                    <a:pt x="23896" y="12568"/>
                    <a:pt x="24468" y="12389"/>
                    <a:pt x="25028" y="12187"/>
                  </a:cubicBezTo>
                  <a:cubicBezTo>
                    <a:pt x="25718" y="11937"/>
                    <a:pt x="26373" y="11579"/>
                    <a:pt x="27004" y="11187"/>
                  </a:cubicBezTo>
                  <a:cubicBezTo>
                    <a:pt x="27314" y="10996"/>
                    <a:pt x="27623" y="10806"/>
                    <a:pt x="27909" y="10591"/>
                  </a:cubicBezTo>
                  <a:cubicBezTo>
                    <a:pt x="28064" y="10472"/>
                    <a:pt x="28195" y="10305"/>
                    <a:pt x="28326" y="10163"/>
                  </a:cubicBezTo>
                  <a:cubicBezTo>
                    <a:pt x="28337" y="10151"/>
                    <a:pt x="28337" y="10139"/>
                    <a:pt x="28349" y="10127"/>
                  </a:cubicBezTo>
                  <a:cubicBezTo>
                    <a:pt x="28451" y="10010"/>
                    <a:pt x="28509" y="9956"/>
                    <a:pt x="28592" y="9956"/>
                  </a:cubicBezTo>
                  <a:close/>
                  <a:moveTo>
                    <a:pt x="7628" y="11890"/>
                  </a:moveTo>
                  <a:cubicBezTo>
                    <a:pt x="7691" y="11890"/>
                    <a:pt x="7754" y="11908"/>
                    <a:pt x="7823" y="11949"/>
                  </a:cubicBezTo>
                  <a:cubicBezTo>
                    <a:pt x="8442" y="12306"/>
                    <a:pt x="9097" y="12544"/>
                    <a:pt x="9776" y="12746"/>
                  </a:cubicBezTo>
                  <a:cubicBezTo>
                    <a:pt x="10311" y="12913"/>
                    <a:pt x="10871" y="13032"/>
                    <a:pt x="11419" y="13163"/>
                  </a:cubicBezTo>
                  <a:cubicBezTo>
                    <a:pt x="11443" y="13175"/>
                    <a:pt x="11478" y="13187"/>
                    <a:pt x="11526" y="13211"/>
                  </a:cubicBezTo>
                  <a:cubicBezTo>
                    <a:pt x="11371" y="13508"/>
                    <a:pt x="11240" y="13794"/>
                    <a:pt x="11085" y="14080"/>
                  </a:cubicBezTo>
                  <a:cubicBezTo>
                    <a:pt x="10811" y="14592"/>
                    <a:pt x="10561" y="15128"/>
                    <a:pt x="10228" y="15604"/>
                  </a:cubicBezTo>
                  <a:cubicBezTo>
                    <a:pt x="9752" y="16294"/>
                    <a:pt x="9395" y="17068"/>
                    <a:pt x="8954" y="17783"/>
                  </a:cubicBezTo>
                  <a:cubicBezTo>
                    <a:pt x="8847" y="17973"/>
                    <a:pt x="8752" y="18176"/>
                    <a:pt x="8633" y="18366"/>
                  </a:cubicBezTo>
                  <a:cubicBezTo>
                    <a:pt x="8623" y="18385"/>
                    <a:pt x="8574" y="18405"/>
                    <a:pt x="8536" y="18405"/>
                  </a:cubicBezTo>
                  <a:cubicBezTo>
                    <a:pt x="8528" y="18405"/>
                    <a:pt x="8520" y="18404"/>
                    <a:pt x="8514" y="18402"/>
                  </a:cubicBezTo>
                  <a:cubicBezTo>
                    <a:pt x="8156" y="18295"/>
                    <a:pt x="7799" y="18187"/>
                    <a:pt x="7442" y="18080"/>
                  </a:cubicBezTo>
                  <a:cubicBezTo>
                    <a:pt x="7049" y="17949"/>
                    <a:pt x="6656" y="17830"/>
                    <a:pt x="6275" y="17699"/>
                  </a:cubicBezTo>
                  <a:cubicBezTo>
                    <a:pt x="5930" y="17580"/>
                    <a:pt x="5597" y="17425"/>
                    <a:pt x="5251" y="17294"/>
                  </a:cubicBezTo>
                  <a:cubicBezTo>
                    <a:pt x="5144" y="17259"/>
                    <a:pt x="5037" y="17211"/>
                    <a:pt x="4930" y="17175"/>
                  </a:cubicBezTo>
                  <a:cubicBezTo>
                    <a:pt x="4787" y="17116"/>
                    <a:pt x="4632" y="17068"/>
                    <a:pt x="4501" y="16997"/>
                  </a:cubicBezTo>
                  <a:cubicBezTo>
                    <a:pt x="4156" y="16806"/>
                    <a:pt x="3823" y="16604"/>
                    <a:pt x="3477" y="16401"/>
                  </a:cubicBezTo>
                  <a:cubicBezTo>
                    <a:pt x="3180" y="16223"/>
                    <a:pt x="2870" y="16068"/>
                    <a:pt x="2572" y="15878"/>
                  </a:cubicBezTo>
                  <a:cubicBezTo>
                    <a:pt x="2239" y="15663"/>
                    <a:pt x="1929" y="15425"/>
                    <a:pt x="1596" y="15199"/>
                  </a:cubicBezTo>
                  <a:cubicBezTo>
                    <a:pt x="1798" y="15068"/>
                    <a:pt x="1989" y="14961"/>
                    <a:pt x="2168" y="14842"/>
                  </a:cubicBezTo>
                  <a:cubicBezTo>
                    <a:pt x="2382" y="14699"/>
                    <a:pt x="2596" y="14532"/>
                    <a:pt x="2810" y="14401"/>
                  </a:cubicBezTo>
                  <a:cubicBezTo>
                    <a:pt x="3084" y="14235"/>
                    <a:pt x="3382" y="14092"/>
                    <a:pt x="3656" y="13937"/>
                  </a:cubicBezTo>
                  <a:cubicBezTo>
                    <a:pt x="3942" y="13782"/>
                    <a:pt x="4227" y="13615"/>
                    <a:pt x="4513" y="13473"/>
                  </a:cubicBezTo>
                  <a:cubicBezTo>
                    <a:pt x="5180" y="13115"/>
                    <a:pt x="5823" y="12711"/>
                    <a:pt x="6525" y="12413"/>
                  </a:cubicBezTo>
                  <a:cubicBezTo>
                    <a:pt x="6835" y="12282"/>
                    <a:pt x="7121" y="12115"/>
                    <a:pt x="7418" y="11949"/>
                  </a:cubicBezTo>
                  <a:cubicBezTo>
                    <a:pt x="7492" y="11911"/>
                    <a:pt x="7560" y="11890"/>
                    <a:pt x="7628" y="11890"/>
                  </a:cubicBezTo>
                  <a:close/>
                  <a:moveTo>
                    <a:pt x="34243" y="13473"/>
                  </a:moveTo>
                  <a:cubicBezTo>
                    <a:pt x="34231" y="13651"/>
                    <a:pt x="34231" y="13794"/>
                    <a:pt x="34207" y="13937"/>
                  </a:cubicBezTo>
                  <a:cubicBezTo>
                    <a:pt x="34207" y="13985"/>
                    <a:pt x="34172" y="14032"/>
                    <a:pt x="34136" y="14068"/>
                  </a:cubicBezTo>
                  <a:cubicBezTo>
                    <a:pt x="33719" y="14425"/>
                    <a:pt x="33314" y="14794"/>
                    <a:pt x="32898" y="15128"/>
                  </a:cubicBezTo>
                  <a:cubicBezTo>
                    <a:pt x="32505" y="15437"/>
                    <a:pt x="32112" y="15723"/>
                    <a:pt x="31695" y="16009"/>
                  </a:cubicBezTo>
                  <a:cubicBezTo>
                    <a:pt x="31314" y="16271"/>
                    <a:pt x="30921" y="16521"/>
                    <a:pt x="30528" y="16747"/>
                  </a:cubicBezTo>
                  <a:cubicBezTo>
                    <a:pt x="30147" y="16961"/>
                    <a:pt x="29754" y="17140"/>
                    <a:pt x="29373" y="17342"/>
                  </a:cubicBezTo>
                  <a:cubicBezTo>
                    <a:pt x="29242" y="17414"/>
                    <a:pt x="29135" y="17521"/>
                    <a:pt x="29016" y="17592"/>
                  </a:cubicBezTo>
                  <a:cubicBezTo>
                    <a:pt x="28647" y="17806"/>
                    <a:pt x="28278" y="18033"/>
                    <a:pt x="27885" y="18211"/>
                  </a:cubicBezTo>
                  <a:cubicBezTo>
                    <a:pt x="27337" y="18461"/>
                    <a:pt x="26766" y="18687"/>
                    <a:pt x="26206" y="18914"/>
                  </a:cubicBezTo>
                  <a:cubicBezTo>
                    <a:pt x="26202" y="18918"/>
                    <a:pt x="26198" y="18919"/>
                    <a:pt x="26193" y="18919"/>
                  </a:cubicBezTo>
                  <a:cubicBezTo>
                    <a:pt x="26184" y="18919"/>
                    <a:pt x="26171" y="18914"/>
                    <a:pt x="26147" y="18914"/>
                  </a:cubicBezTo>
                  <a:cubicBezTo>
                    <a:pt x="26171" y="18735"/>
                    <a:pt x="26182" y="18568"/>
                    <a:pt x="26218" y="18402"/>
                  </a:cubicBezTo>
                  <a:cubicBezTo>
                    <a:pt x="26218" y="18366"/>
                    <a:pt x="26302" y="18342"/>
                    <a:pt x="26349" y="18318"/>
                  </a:cubicBezTo>
                  <a:cubicBezTo>
                    <a:pt x="27111" y="17949"/>
                    <a:pt x="27933" y="17711"/>
                    <a:pt x="28659" y="17271"/>
                  </a:cubicBezTo>
                  <a:cubicBezTo>
                    <a:pt x="29052" y="17021"/>
                    <a:pt x="29469" y="16794"/>
                    <a:pt x="29873" y="16568"/>
                  </a:cubicBezTo>
                  <a:cubicBezTo>
                    <a:pt x="30350" y="16294"/>
                    <a:pt x="30838" y="16020"/>
                    <a:pt x="31314" y="15735"/>
                  </a:cubicBezTo>
                  <a:cubicBezTo>
                    <a:pt x="31505" y="15616"/>
                    <a:pt x="31683" y="15473"/>
                    <a:pt x="31862" y="15342"/>
                  </a:cubicBezTo>
                  <a:cubicBezTo>
                    <a:pt x="32421" y="14937"/>
                    <a:pt x="32981" y="14520"/>
                    <a:pt x="33529" y="14104"/>
                  </a:cubicBezTo>
                  <a:cubicBezTo>
                    <a:pt x="33767" y="13913"/>
                    <a:pt x="33981" y="13699"/>
                    <a:pt x="34243" y="13473"/>
                  </a:cubicBezTo>
                  <a:close/>
                  <a:moveTo>
                    <a:pt x="1810" y="15639"/>
                  </a:moveTo>
                  <a:cubicBezTo>
                    <a:pt x="1977" y="15759"/>
                    <a:pt x="2120" y="15866"/>
                    <a:pt x="2263" y="15949"/>
                  </a:cubicBezTo>
                  <a:cubicBezTo>
                    <a:pt x="2703" y="16211"/>
                    <a:pt x="3132" y="16473"/>
                    <a:pt x="3572" y="16723"/>
                  </a:cubicBezTo>
                  <a:cubicBezTo>
                    <a:pt x="3906" y="16913"/>
                    <a:pt x="4227" y="17104"/>
                    <a:pt x="4561" y="17271"/>
                  </a:cubicBezTo>
                  <a:cubicBezTo>
                    <a:pt x="4858" y="17402"/>
                    <a:pt x="5156" y="17509"/>
                    <a:pt x="5466" y="17616"/>
                  </a:cubicBezTo>
                  <a:cubicBezTo>
                    <a:pt x="5942" y="17795"/>
                    <a:pt x="6430" y="17973"/>
                    <a:pt x="6918" y="18128"/>
                  </a:cubicBezTo>
                  <a:cubicBezTo>
                    <a:pt x="7406" y="18295"/>
                    <a:pt x="7894" y="18449"/>
                    <a:pt x="8383" y="18592"/>
                  </a:cubicBezTo>
                  <a:cubicBezTo>
                    <a:pt x="8525" y="18640"/>
                    <a:pt x="8621" y="18687"/>
                    <a:pt x="8621" y="18854"/>
                  </a:cubicBezTo>
                  <a:cubicBezTo>
                    <a:pt x="8621" y="18926"/>
                    <a:pt x="8668" y="18997"/>
                    <a:pt x="8704" y="19116"/>
                  </a:cubicBezTo>
                  <a:cubicBezTo>
                    <a:pt x="8466" y="19045"/>
                    <a:pt x="8264" y="18997"/>
                    <a:pt x="8061" y="18926"/>
                  </a:cubicBezTo>
                  <a:cubicBezTo>
                    <a:pt x="7513" y="18735"/>
                    <a:pt x="6954" y="18533"/>
                    <a:pt x="6406" y="18318"/>
                  </a:cubicBezTo>
                  <a:cubicBezTo>
                    <a:pt x="5966" y="18140"/>
                    <a:pt x="5537" y="17937"/>
                    <a:pt x="5120" y="17735"/>
                  </a:cubicBezTo>
                  <a:cubicBezTo>
                    <a:pt x="4680" y="17533"/>
                    <a:pt x="4251" y="17318"/>
                    <a:pt x="3823" y="17092"/>
                  </a:cubicBezTo>
                  <a:cubicBezTo>
                    <a:pt x="3263" y="16806"/>
                    <a:pt x="2703" y="16509"/>
                    <a:pt x="2168" y="16187"/>
                  </a:cubicBezTo>
                  <a:cubicBezTo>
                    <a:pt x="1989" y="16092"/>
                    <a:pt x="1763" y="15973"/>
                    <a:pt x="1810" y="15639"/>
                  </a:cubicBezTo>
                  <a:close/>
                  <a:moveTo>
                    <a:pt x="22917" y="12883"/>
                  </a:moveTo>
                  <a:cubicBezTo>
                    <a:pt x="23037" y="12883"/>
                    <a:pt x="23070" y="12984"/>
                    <a:pt x="23123" y="13068"/>
                  </a:cubicBezTo>
                  <a:cubicBezTo>
                    <a:pt x="23218" y="13223"/>
                    <a:pt x="23277" y="13401"/>
                    <a:pt x="23373" y="13568"/>
                  </a:cubicBezTo>
                  <a:cubicBezTo>
                    <a:pt x="23754" y="14199"/>
                    <a:pt x="24016" y="14901"/>
                    <a:pt x="24325" y="15568"/>
                  </a:cubicBezTo>
                  <a:cubicBezTo>
                    <a:pt x="24563" y="16056"/>
                    <a:pt x="24813" y="16544"/>
                    <a:pt x="25087" y="17021"/>
                  </a:cubicBezTo>
                  <a:cubicBezTo>
                    <a:pt x="25313" y="17425"/>
                    <a:pt x="25575" y="17806"/>
                    <a:pt x="25825" y="18187"/>
                  </a:cubicBezTo>
                  <a:cubicBezTo>
                    <a:pt x="25873" y="18271"/>
                    <a:pt x="25861" y="18306"/>
                    <a:pt x="25778" y="18318"/>
                  </a:cubicBezTo>
                  <a:cubicBezTo>
                    <a:pt x="25420" y="18426"/>
                    <a:pt x="25051" y="18533"/>
                    <a:pt x="24682" y="18640"/>
                  </a:cubicBezTo>
                  <a:cubicBezTo>
                    <a:pt x="24539" y="18676"/>
                    <a:pt x="24408" y="18759"/>
                    <a:pt x="24266" y="18795"/>
                  </a:cubicBezTo>
                  <a:cubicBezTo>
                    <a:pt x="24087" y="18842"/>
                    <a:pt x="23896" y="18878"/>
                    <a:pt x="23718" y="18914"/>
                  </a:cubicBezTo>
                  <a:cubicBezTo>
                    <a:pt x="23551" y="18949"/>
                    <a:pt x="23373" y="18961"/>
                    <a:pt x="23206" y="18997"/>
                  </a:cubicBezTo>
                  <a:cubicBezTo>
                    <a:pt x="22480" y="19116"/>
                    <a:pt x="21741" y="19235"/>
                    <a:pt x="21015" y="19366"/>
                  </a:cubicBezTo>
                  <a:cubicBezTo>
                    <a:pt x="20789" y="19402"/>
                    <a:pt x="20551" y="19461"/>
                    <a:pt x="20325" y="19473"/>
                  </a:cubicBezTo>
                  <a:cubicBezTo>
                    <a:pt x="19932" y="19509"/>
                    <a:pt x="19527" y="19509"/>
                    <a:pt x="19134" y="19521"/>
                  </a:cubicBezTo>
                  <a:cubicBezTo>
                    <a:pt x="18967" y="19533"/>
                    <a:pt x="18812" y="19580"/>
                    <a:pt x="18646" y="19580"/>
                  </a:cubicBezTo>
                  <a:cubicBezTo>
                    <a:pt x="18289" y="19604"/>
                    <a:pt x="17920" y="19592"/>
                    <a:pt x="17562" y="19604"/>
                  </a:cubicBezTo>
                  <a:cubicBezTo>
                    <a:pt x="17277" y="19616"/>
                    <a:pt x="16979" y="19652"/>
                    <a:pt x="16693" y="19652"/>
                  </a:cubicBezTo>
                  <a:cubicBezTo>
                    <a:pt x="16300" y="19652"/>
                    <a:pt x="15919" y="19628"/>
                    <a:pt x="15526" y="19616"/>
                  </a:cubicBezTo>
                  <a:cubicBezTo>
                    <a:pt x="15360" y="19604"/>
                    <a:pt x="15193" y="19604"/>
                    <a:pt x="15014" y="19592"/>
                  </a:cubicBezTo>
                  <a:cubicBezTo>
                    <a:pt x="14383" y="19533"/>
                    <a:pt x="13752" y="19461"/>
                    <a:pt x="13121" y="19390"/>
                  </a:cubicBezTo>
                  <a:cubicBezTo>
                    <a:pt x="12705" y="19342"/>
                    <a:pt x="12300" y="19271"/>
                    <a:pt x="11883" y="19199"/>
                  </a:cubicBezTo>
                  <a:cubicBezTo>
                    <a:pt x="11550" y="19140"/>
                    <a:pt x="11204" y="19104"/>
                    <a:pt x="10895" y="19009"/>
                  </a:cubicBezTo>
                  <a:cubicBezTo>
                    <a:pt x="10669" y="18938"/>
                    <a:pt x="10454" y="18926"/>
                    <a:pt x="10240" y="18866"/>
                  </a:cubicBezTo>
                  <a:cubicBezTo>
                    <a:pt x="9776" y="18747"/>
                    <a:pt x="9323" y="18628"/>
                    <a:pt x="8859" y="18497"/>
                  </a:cubicBezTo>
                  <a:cubicBezTo>
                    <a:pt x="8847" y="18497"/>
                    <a:pt x="8823" y="18485"/>
                    <a:pt x="8811" y="18473"/>
                  </a:cubicBezTo>
                  <a:cubicBezTo>
                    <a:pt x="8859" y="18414"/>
                    <a:pt x="8918" y="18378"/>
                    <a:pt x="8942" y="18318"/>
                  </a:cubicBezTo>
                  <a:cubicBezTo>
                    <a:pt x="9061" y="18092"/>
                    <a:pt x="9157" y="17854"/>
                    <a:pt x="9287" y="17616"/>
                  </a:cubicBezTo>
                  <a:cubicBezTo>
                    <a:pt x="9657" y="16961"/>
                    <a:pt x="10002" y="16282"/>
                    <a:pt x="10407" y="15639"/>
                  </a:cubicBezTo>
                  <a:cubicBezTo>
                    <a:pt x="10752" y="15092"/>
                    <a:pt x="11038" y="14508"/>
                    <a:pt x="11347" y="13949"/>
                  </a:cubicBezTo>
                  <a:cubicBezTo>
                    <a:pt x="11466" y="13734"/>
                    <a:pt x="11585" y="13544"/>
                    <a:pt x="11704" y="13342"/>
                  </a:cubicBezTo>
                  <a:cubicBezTo>
                    <a:pt x="11732" y="13286"/>
                    <a:pt x="11768" y="13266"/>
                    <a:pt x="11822" y="13266"/>
                  </a:cubicBezTo>
                  <a:cubicBezTo>
                    <a:pt x="11837" y="13266"/>
                    <a:pt x="11853" y="13268"/>
                    <a:pt x="11871" y="13270"/>
                  </a:cubicBezTo>
                  <a:cubicBezTo>
                    <a:pt x="12609" y="13377"/>
                    <a:pt x="13336" y="13496"/>
                    <a:pt x="14074" y="13592"/>
                  </a:cubicBezTo>
                  <a:cubicBezTo>
                    <a:pt x="14598" y="13663"/>
                    <a:pt x="15122" y="13711"/>
                    <a:pt x="15645" y="13734"/>
                  </a:cubicBezTo>
                  <a:cubicBezTo>
                    <a:pt x="15702" y="13736"/>
                    <a:pt x="15758" y="13737"/>
                    <a:pt x="15815" y="13737"/>
                  </a:cubicBezTo>
                  <a:cubicBezTo>
                    <a:pt x="16163" y="13737"/>
                    <a:pt x="16512" y="13709"/>
                    <a:pt x="16860" y="13699"/>
                  </a:cubicBezTo>
                  <a:cubicBezTo>
                    <a:pt x="17360" y="13687"/>
                    <a:pt x="17860" y="13687"/>
                    <a:pt x="18360" y="13663"/>
                  </a:cubicBezTo>
                  <a:cubicBezTo>
                    <a:pt x="18777" y="13639"/>
                    <a:pt x="19182" y="13592"/>
                    <a:pt x="19586" y="13532"/>
                  </a:cubicBezTo>
                  <a:cubicBezTo>
                    <a:pt x="19944" y="13484"/>
                    <a:pt x="20289" y="13425"/>
                    <a:pt x="20646" y="13365"/>
                  </a:cubicBezTo>
                  <a:cubicBezTo>
                    <a:pt x="20979" y="13306"/>
                    <a:pt x="21313" y="13234"/>
                    <a:pt x="21634" y="13163"/>
                  </a:cubicBezTo>
                  <a:cubicBezTo>
                    <a:pt x="22051" y="13068"/>
                    <a:pt x="22456" y="12984"/>
                    <a:pt x="22861" y="12889"/>
                  </a:cubicBezTo>
                  <a:cubicBezTo>
                    <a:pt x="22881" y="12885"/>
                    <a:pt x="22900" y="12883"/>
                    <a:pt x="22917" y="12883"/>
                  </a:cubicBezTo>
                  <a:close/>
                  <a:moveTo>
                    <a:pt x="34195" y="14318"/>
                  </a:moveTo>
                  <a:lnTo>
                    <a:pt x="34195" y="14318"/>
                  </a:lnTo>
                  <a:cubicBezTo>
                    <a:pt x="34172" y="14473"/>
                    <a:pt x="34160" y="14616"/>
                    <a:pt x="34124" y="14747"/>
                  </a:cubicBezTo>
                  <a:cubicBezTo>
                    <a:pt x="34017" y="15211"/>
                    <a:pt x="33910" y="15675"/>
                    <a:pt x="33791" y="16140"/>
                  </a:cubicBezTo>
                  <a:cubicBezTo>
                    <a:pt x="33743" y="16342"/>
                    <a:pt x="33660" y="16521"/>
                    <a:pt x="33517" y="16675"/>
                  </a:cubicBezTo>
                  <a:cubicBezTo>
                    <a:pt x="33279" y="16925"/>
                    <a:pt x="33088" y="17211"/>
                    <a:pt x="32874" y="17473"/>
                  </a:cubicBezTo>
                  <a:cubicBezTo>
                    <a:pt x="32755" y="17616"/>
                    <a:pt x="32612" y="17759"/>
                    <a:pt x="32469" y="17890"/>
                  </a:cubicBezTo>
                  <a:cubicBezTo>
                    <a:pt x="32267" y="18092"/>
                    <a:pt x="32064" y="18295"/>
                    <a:pt x="31850" y="18473"/>
                  </a:cubicBezTo>
                  <a:cubicBezTo>
                    <a:pt x="31445" y="18795"/>
                    <a:pt x="31040" y="19080"/>
                    <a:pt x="30635" y="19390"/>
                  </a:cubicBezTo>
                  <a:cubicBezTo>
                    <a:pt x="30421" y="19545"/>
                    <a:pt x="30231" y="19711"/>
                    <a:pt x="30016" y="19854"/>
                  </a:cubicBezTo>
                  <a:cubicBezTo>
                    <a:pt x="29707" y="20057"/>
                    <a:pt x="29385" y="20247"/>
                    <a:pt x="29052" y="20438"/>
                  </a:cubicBezTo>
                  <a:cubicBezTo>
                    <a:pt x="28671" y="20664"/>
                    <a:pt x="28290" y="20878"/>
                    <a:pt x="27897" y="21093"/>
                  </a:cubicBezTo>
                  <a:cubicBezTo>
                    <a:pt x="27802" y="21140"/>
                    <a:pt x="27706" y="21176"/>
                    <a:pt x="27611" y="21224"/>
                  </a:cubicBezTo>
                  <a:cubicBezTo>
                    <a:pt x="27075" y="21474"/>
                    <a:pt x="26552" y="21724"/>
                    <a:pt x="26016" y="21962"/>
                  </a:cubicBezTo>
                  <a:cubicBezTo>
                    <a:pt x="25730" y="22081"/>
                    <a:pt x="25420" y="22176"/>
                    <a:pt x="25099" y="22295"/>
                  </a:cubicBezTo>
                  <a:cubicBezTo>
                    <a:pt x="25099" y="22224"/>
                    <a:pt x="25099" y="22176"/>
                    <a:pt x="25111" y="22140"/>
                  </a:cubicBezTo>
                  <a:cubicBezTo>
                    <a:pt x="25385" y="21593"/>
                    <a:pt x="25563" y="21021"/>
                    <a:pt x="25754" y="20438"/>
                  </a:cubicBezTo>
                  <a:cubicBezTo>
                    <a:pt x="25873" y="20045"/>
                    <a:pt x="25980" y="19640"/>
                    <a:pt x="26099" y="19235"/>
                  </a:cubicBezTo>
                  <a:cubicBezTo>
                    <a:pt x="26111" y="19188"/>
                    <a:pt x="26171" y="19128"/>
                    <a:pt x="26218" y="19104"/>
                  </a:cubicBezTo>
                  <a:cubicBezTo>
                    <a:pt x="26706" y="18902"/>
                    <a:pt x="27218" y="18711"/>
                    <a:pt x="27706" y="18485"/>
                  </a:cubicBezTo>
                  <a:cubicBezTo>
                    <a:pt x="28076" y="18318"/>
                    <a:pt x="28421" y="18116"/>
                    <a:pt x="28766" y="17914"/>
                  </a:cubicBezTo>
                  <a:cubicBezTo>
                    <a:pt x="29099" y="17735"/>
                    <a:pt x="29433" y="17521"/>
                    <a:pt x="29766" y="17342"/>
                  </a:cubicBezTo>
                  <a:cubicBezTo>
                    <a:pt x="30100" y="17152"/>
                    <a:pt x="30457" y="17009"/>
                    <a:pt x="30778" y="16818"/>
                  </a:cubicBezTo>
                  <a:cubicBezTo>
                    <a:pt x="31040" y="16675"/>
                    <a:pt x="31278" y="16497"/>
                    <a:pt x="31516" y="16342"/>
                  </a:cubicBezTo>
                  <a:cubicBezTo>
                    <a:pt x="31766" y="16163"/>
                    <a:pt x="32017" y="16009"/>
                    <a:pt x="32255" y="15830"/>
                  </a:cubicBezTo>
                  <a:cubicBezTo>
                    <a:pt x="32671" y="15520"/>
                    <a:pt x="33076" y="15199"/>
                    <a:pt x="33469" y="14877"/>
                  </a:cubicBezTo>
                  <a:cubicBezTo>
                    <a:pt x="33683" y="14711"/>
                    <a:pt x="33886" y="14532"/>
                    <a:pt x="34100" y="14354"/>
                  </a:cubicBezTo>
                  <a:cubicBezTo>
                    <a:pt x="34112" y="14342"/>
                    <a:pt x="34136" y="14330"/>
                    <a:pt x="34195" y="14318"/>
                  </a:cubicBezTo>
                  <a:close/>
                  <a:moveTo>
                    <a:pt x="2013" y="16318"/>
                  </a:moveTo>
                  <a:cubicBezTo>
                    <a:pt x="2168" y="16401"/>
                    <a:pt x="2322" y="16497"/>
                    <a:pt x="2477" y="16580"/>
                  </a:cubicBezTo>
                  <a:cubicBezTo>
                    <a:pt x="2965" y="16830"/>
                    <a:pt x="3453" y="17080"/>
                    <a:pt x="3942" y="17318"/>
                  </a:cubicBezTo>
                  <a:cubicBezTo>
                    <a:pt x="4299" y="17509"/>
                    <a:pt x="4668" y="17699"/>
                    <a:pt x="5037" y="17878"/>
                  </a:cubicBezTo>
                  <a:cubicBezTo>
                    <a:pt x="5466" y="18092"/>
                    <a:pt x="5894" y="18306"/>
                    <a:pt x="6335" y="18473"/>
                  </a:cubicBezTo>
                  <a:cubicBezTo>
                    <a:pt x="7001" y="18735"/>
                    <a:pt x="7692" y="18949"/>
                    <a:pt x="8359" y="19188"/>
                  </a:cubicBezTo>
                  <a:cubicBezTo>
                    <a:pt x="8406" y="19199"/>
                    <a:pt x="8442" y="19235"/>
                    <a:pt x="8490" y="19235"/>
                  </a:cubicBezTo>
                  <a:cubicBezTo>
                    <a:pt x="8752" y="19247"/>
                    <a:pt x="8823" y="19426"/>
                    <a:pt x="8871" y="19640"/>
                  </a:cubicBezTo>
                  <a:cubicBezTo>
                    <a:pt x="8906" y="19807"/>
                    <a:pt x="8978" y="19973"/>
                    <a:pt x="9049" y="20140"/>
                  </a:cubicBezTo>
                  <a:cubicBezTo>
                    <a:pt x="9216" y="20557"/>
                    <a:pt x="9371" y="20985"/>
                    <a:pt x="9561" y="21390"/>
                  </a:cubicBezTo>
                  <a:cubicBezTo>
                    <a:pt x="9752" y="21807"/>
                    <a:pt x="9978" y="22200"/>
                    <a:pt x="10180" y="22605"/>
                  </a:cubicBezTo>
                  <a:cubicBezTo>
                    <a:pt x="10240" y="22712"/>
                    <a:pt x="10300" y="22819"/>
                    <a:pt x="10383" y="22974"/>
                  </a:cubicBezTo>
                  <a:cubicBezTo>
                    <a:pt x="10133" y="22914"/>
                    <a:pt x="9919" y="22867"/>
                    <a:pt x="9716" y="22807"/>
                  </a:cubicBezTo>
                  <a:cubicBezTo>
                    <a:pt x="9418" y="22724"/>
                    <a:pt x="9121" y="22628"/>
                    <a:pt x="8823" y="22533"/>
                  </a:cubicBezTo>
                  <a:cubicBezTo>
                    <a:pt x="8502" y="22414"/>
                    <a:pt x="8192" y="22271"/>
                    <a:pt x="7871" y="22152"/>
                  </a:cubicBezTo>
                  <a:cubicBezTo>
                    <a:pt x="7109" y="21843"/>
                    <a:pt x="6406" y="21402"/>
                    <a:pt x="5716" y="20962"/>
                  </a:cubicBezTo>
                  <a:cubicBezTo>
                    <a:pt x="5347" y="20723"/>
                    <a:pt x="4989" y="20485"/>
                    <a:pt x="4644" y="20235"/>
                  </a:cubicBezTo>
                  <a:cubicBezTo>
                    <a:pt x="4454" y="20092"/>
                    <a:pt x="4287" y="19914"/>
                    <a:pt x="4120" y="19747"/>
                  </a:cubicBezTo>
                  <a:cubicBezTo>
                    <a:pt x="3882" y="19533"/>
                    <a:pt x="3620" y="19319"/>
                    <a:pt x="3406" y="19080"/>
                  </a:cubicBezTo>
                  <a:cubicBezTo>
                    <a:pt x="3156" y="18795"/>
                    <a:pt x="2930" y="18509"/>
                    <a:pt x="2715" y="18199"/>
                  </a:cubicBezTo>
                  <a:cubicBezTo>
                    <a:pt x="2608" y="18033"/>
                    <a:pt x="2596" y="17818"/>
                    <a:pt x="2513" y="17640"/>
                  </a:cubicBezTo>
                  <a:cubicBezTo>
                    <a:pt x="2358" y="17294"/>
                    <a:pt x="2191" y="16949"/>
                    <a:pt x="2037" y="16604"/>
                  </a:cubicBezTo>
                  <a:cubicBezTo>
                    <a:pt x="2001" y="16521"/>
                    <a:pt x="1989" y="16437"/>
                    <a:pt x="1965" y="16354"/>
                  </a:cubicBezTo>
                  <a:cubicBezTo>
                    <a:pt x="1977" y="16342"/>
                    <a:pt x="2001" y="16330"/>
                    <a:pt x="2013" y="16318"/>
                  </a:cubicBezTo>
                  <a:close/>
                  <a:moveTo>
                    <a:pt x="25897" y="18489"/>
                  </a:moveTo>
                  <a:cubicBezTo>
                    <a:pt x="25936" y="18489"/>
                    <a:pt x="25960" y="18521"/>
                    <a:pt x="25968" y="18616"/>
                  </a:cubicBezTo>
                  <a:cubicBezTo>
                    <a:pt x="25992" y="18914"/>
                    <a:pt x="25897" y="19068"/>
                    <a:pt x="25587" y="19140"/>
                  </a:cubicBezTo>
                  <a:cubicBezTo>
                    <a:pt x="25147" y="19247"/>
                    <a:pt x="24718" y="19402"/>
                    <a:pt x="24277" y="19521"/>
                  </a:cubicBezTo>
                  <a:cubicBezTo>
                    <a:pt x="23646" y="19688"/>
                    <a:pt x="23003" y="19830"/>
                    <a:pt x="22384" y="19997"/>
                  </a:cubicBezTo>
                  <a:cubicBezTo>
                    <a:pt x="21670" y="20200"/>
                    <a:pt x="20932" y="20259"/>
                    <a:pt x="20206" y="20354"/>
                  </a:cubicBezTo>
                  <a:cubicBezTo>
                    <a:pt x="19884" y="20390"/>
                    <a:pt x="19574" y="20438"/>
                    <a:pt x="19253" y="20450"/>
                  </a:cubicBezTo>
                  <a:cubicBezTo>
                    <a:pt x="19213" y="20452"/>
                    <a:pt x="19172" y="20453"/>
                    <a:pt x="19130" y="20453"/>
                  </a:cubicBezTo>
                  <a:cubicBezTo>
                    <a:pt x="18965" y="20453"/>
                    <a:pt x="18793" y="20438"/>
                    <a:pt x="18622" y="20438"/>
                  </a:cubicBezTo>
                  <a:cubicBezTo>
                    <a:pt x="18551" y="20438"/>
                    <a:pt x="18479" y="20462"/>
                    <a:pt x="18408" y="20473"/>
                  </a:cubicBezTo>
                  <a:lnTo>
                    <a:pt x="18408" y="20509"/>
                  </a:lnTo>
                  <a:cubicBezTo>
                    <a:pt x="18431" y="20533"/>
                    <a:pt x="18443" y="20557"/>
                    <a:pt x="18467" y="20557"/>
                  </a:cubicBezTo>
                  <a:cubicBezTo>
                    <a:pt x="18717" y="20583"/>
                    <a:pt x="18967" y="20627"/>
                    <a:pt x="19222" y="20627"/>
                  </a:cubicBezTo>
                  <a:cubicBezTo>
                    <a:pt x="19319" y="20627"/>
                    <a:pt x="19417" y="20621"/>
                    <a:pt x="19515" y="20604"/>
                  </a:cubicBezTo>
                  <a:cubicBezTo>
                    <a:pt x="20039" y="20521"/>
                    <a:pt x="20563" y="20450"/>
                    <a:pt x="21087" y="20402"/>
                  </a:cubicBezTo>
                  <a:cubicBezTo>
                    <a:pt x="21563" y="20366"/>
                    <a:pt x="22027" y="20271"/>
                    <a:pt x="22480" y="20140"/>
                  </a:cubicBezTo>
                  <a:cubicBezTo>
                    <a:pt x="22777" y="20057"/>
                    <a:pt x="23075" y="20033"/>
                    <a:pt x="23373" y="19961"/>
                  </a:cubicBezTo>
                  <a:cubicBezTo>
                    <a:pt x="23658" y="19878"/>
                    <a:pt x="23944" y="19783"/>
                    <a:pt x="24242" y="19700"/>
                  </a:cubicBezTo>
                  <a:cubicBezTo>
                    <a:pt x="24623" y="19604"/>
                    <a:pt x="25016" y="19509"/>
                    <a:pt x="25397" y="19402"/>
                  </a:cubicBezTo>
                  <a:cubicBezTo>
                    <a:pt x="25492" y="19378"/>
                    <a:pt x="25575" y="19330"/>
                    <a:pt x="25659" y="19295"/>
                  </a:cubicBezTo>
                  <a:cubicBezTo>
                    <a:pt x="25718" y="19271"/>
                    <a:pt x="25790" y="19271"/>
                    <a:pt x="25861" y="19247"/>
                  </a:cubicBezTo>
                  <a:lnTo>
                    <a:pt x="25861" y="19247"/>
                  </a:lnTo>
                  <a:cubicBezTo>
                    <a:pt x="25849" y="19354"/>
                    <a:pt x="25837" y="19449"/>
                    <a:pt x="25813" y="19533"/>
                  </a:cubicBezTo>
                  <a:cubicBezTo>
                    <a:pt x="25694" y="19914"/>
                    <a:pt x="25587" y="20283"/>
                    <a:pt x="25456" y="20652"/>
                  </a:cubicBezTo>
                  <a:cubicBezTo>
                    <a:pt x="25278" y="21188"/>
                    <a:pt x="25087" y="21724"/>
                    <a:pt x="24885" y="22259"/>
                  </a:cubicBezTo>
                  <a:cubicBezTo>
                    <a:pt x="24849" y="22343"/>
                    <a:pt x="24754" y="22414"/>
                    <a:pt x="24670" y="22450"/>
                  </a:cubicBezTo>
                  <a:cubicBezTo>
                    <a:pt x="24373" y="22569"/>
                    <a:pt x="24063" y="22664"/>
                    <a:pt x="23754" y="22771"/>
                  </a:cubicBezTo>
                  <a:cubicBezTo>
                    <a:pt x="23492" y="22855"/>
                    <a:pt x="23218" y="22938"/>
                    <a:pt x="22956" y="23033"/>
                  </a:cubicBezTo>
                  <a:cubicBezTo>
                    <a:pt x="22646" y="23128"/>
                    <a:pt x="22325" y="23212"/>
                    <a:pt x="22015" y="23331"/>
                  </a:cubicBezTo>
                  <a:cubicBezTo>
                    <a:pt x="21527" y="23521"/>
                    <a:pt x="21015" y="23640"/>
                    <a:pt x="20491" y="23688"/>
                  </a:cubicBezTo>
                  <a:cubicBezTo>
                    <a:pt x="20217" y="23724"/>
                    <a:pt x="19944" y="23724"/>
                    <a:pt x="19670" y="23748"/>
                  </a:cubicBezTo>
                  <a:cubicBezTo>
                    <a:pt x="19241" y="23771"/>
                    <a:pt x="18824" y="23831"/>
                    <a:pt x="18396" y="23843"/>
                  </a:cubicBezTo>
                  <a:cubicBezTo>
                    <a:pt x="17891" y="23851"/>
                    <a:pt x="17385" y="23860"/>
                    <a:pt x="16880" y="23860"/>
                  </a:cubicBezTo>
                  <a:cubicBezTo>
                    <a:pt x="16671" y="23860"/>
                    <a:pt x="16462" y="23858"/>
                    <a:pt x="16253" y="23855"/>
                  </a:cubicBezTo>
                  <a:cubicBezTo>
                    <a:pt x="15812" y="23843"/>
                    <a:pt x="15372" y="23771"/>
                    <a:pt x="14919" y="23736"/>
                  </a:cubicBezTo>
                  <a:cubicBezTo>
                    <a:pt x="14764" y="23712"/>
                    <a:pt x="14598" y="23712"/>
                    <a:pt x="14443" y="23688"/>
                  </a:cubicBezTo>
                  <a:cubicBezTo>
                    <a:pt x="13895" y="23629"/>
                    <a:pt x="13336" y="23557"/>
                    <a:pt x="12800" y="23474"/>
                  </a:cubicBezTo>
                  <a:cubicBezTo>
                    <a:pt x="12109" y="23367"/>
                    <a:pt x="11431" y="23224"/>
                    <a:pt x="10740" y="23105"/>
                  </a:cubicBezTo>
                  <a:cubicBezTo>
                    <a:pt x="10573" y="23081"/>
                    <a:pt x="10538" y="22938"/>
                    <a:pt x="10478" y="22807"/>
                  </a:cubicBezTo>
                  <a:cubicBezTo>
                    <a:pt x="10157" y="22128"/>
                    <a:pt x="9823" y="21450"/>
                    <a:pt x="9526" y="20771"/>
                  </a:cubicBezTo>
                  <a:cubicBezTo>
                    <a:pt x="9347" y="20354"/>
                    <a:pt x="9204" y="19914"/>
                    <a:pt x="9049" y="19497"/>
                  </a:cubicBezTo>
                  <a:cubicBezTo>
                    <a:pt x="9037" y="19461"/>
                    <a:pt x="9037" y="19426"/>
                    <a:pt x="9026" y="19354"/>
                  </a:cubicBezTo>
                  <a:lnTo>
                    <a:pt x="9026" y="19354"/>
                  </a:lnTo>
                  <a:cubicBezTo>
                    <a:pt x="11355" y="19998"/>
                    <a:pt x="13695" y="20372"/>
                    <a:pt x="16084" y="20372"/>
                  </a:cubicBezTo>
                  <a:cubicBezTo>
                    <a:pt x="16259" y="20372"/>
                    <a:pt x="16434" y="20370"/>
                    <a:pt x="16610" y="20366"/>
                  </a:cubicBezTo>
                  <a:cubicBezTo>
                    <a:pt x="16622" y="20342"/>
                    <a:pt x="16622" y="20307"/>
                    <a:pt x="16634" y="20283"/>
                  </a:cubicBezTo>
                  <a:cubicBezTo>
                    <a:pt x="16586" y="20259"/>
                    <a:pt x="16526" y="20223"/>
                    <a:pt x="16479" y="20223"/>
                  </a:cubicBezTo>
                  <a:cubicBezTo>
                    <a:pt x="15943" y="20200"/>
                    <a:pt x="15419" y="20176"/>
                    <a:pt x="14883" y="20152"/>
                  </a:cubicBezTo>
                  <a:cubicBezTo>
                    <a:pt x="14729" y="20152"/>
                    <a:pt x="14574" y="20152"/>
                    <a:pt x="14419" y="20140"/>
                  </a:cubicBezTo>
                  <a:cubicBezTo>
                    <a:pt x="14288" y="20128"/>
                    <a:pt x="14169" y="20092"/>
                    <a:pt x="14050" y="20081"/>
                  </a:cubicBezTo>
                  <a:cubicBezTo>
                    <a:pt x="13443" y="20009"/>
                    <a:pt x="12824" y="19985"/>
                    <a:pt x="12228" y="19878"/>
                  </a:cubicBezTo>
                  <a:cubicBezTo>
                    <a:pt x="11383" y="19735"/>
                    <a:pt x="10538" y="19533"/>
                    <a:pt x="9692" y="19354"/>
                  </a:cubicBezTo>
                  <a:cubicBezTo>
                    <a:pt x="9502" y="19307"/>
                    <a:pt x="9311" y="19247"/>
                    <a:pt x="9121" y="19223"/>
                  </a:cubicBezTo>
                  <a:cubicBezTo>
                    <a:pt x="8990" y="19199"/>
                    <a:pt x="8918" y="19140"/>
                    <a:pt x="8895" y="19021"/>
                  </a:cubicBezTo>
                  <a:cubicBezTo>
                    <a:pt x="8871" y="18938"/>
                    <a:pt x="8847" y="18854"/>
                    <a:pt x="8823" y="18723"/>
                  </a:cubicBezTo>
                  <a:lnTo>
                    <a:pt x="8823" y="18723"/>
                  </a:lnTo>
                  <a:cubicBezTo>
                    <a:pt x="9037" y="18783"/>
                    <a:pt x="9216" y="18830"/>
                    <a:pt x="9407" y="18866"/>
                  </a:cubicBezTo>
                  <a:cubicBezTo>
                    <a:pt x="10026" y="19009"/>
                    <a:pt x="10633" y="19176"/>
                    <a:pt x="11252" y="19283"/>
                  </a:cubicBezTo>
                  <a:cubicBezTo>
                    <a:pt x="12240" y="19449"/>
                    <a:pt x="13228" y="19592"/>
                    <a:pt x="14217" y="19711"/>
                  </a:cubicBezTo>
                  <a:cubicBezTo>
                    <a:pt x="14812" y="19783"/>
                    <a:pt x="15419" y="19783"/>
                    <a:pt x="16015" y="19830"/>
                  </a:cubicBezTo>
                  <a:cubicBezTo>
                    <a:pt x="16160" y="19840"/>
                    <a:pt x="16307" y="19843"/>
                    <a:pt x="16455" y="19843"/>
                  </a:cubicBezTo>
                  <a:cubicBezTo>
                    <a:pt x="16694" y="19843"/>
                    <a:pt x="16934" y="19833"/>
                    <a:pt x="17169" y="19819"/>
                  </a:cubicBezTo>
                  <a:cubicBezTo>
                    <a:pt x="18015" y="19759"/>
                    <a:pt x="18860" y="19735"/>
                    <a:pt x="19705" y="19688"/>
                  </a:cubicBezTo>
                  <a:cubicBezTo>
                    <a:pt x="20098" y="19664"/>
                    <a:pt x="20491" y="19640"/>
                    <a:pt x="20884" y="19592"/>
                  </a:cubicBezTo>
                  <a:cubicBezTo>
                    <a:pt x="21194" y="19545"/>
                    <a:pt x="21503" y="19473"/>
                    <a:pt x="21825" y="19414"/>
                  </a:cubicBezTo>
                  <a:cubicBezTo>
                    <a:pt x="21968" y="19390"/>
                    <a:pt x="22111" y="19354"/>
                    <a:pt x="22253" y="19342"/>
                  </a:cubicBezTo>
                  <a:cubicBezTo>
                    <a:pt x="22765" y="19259"/>
                    <a:pt x="23289" y="19188"/>
                    <a:pt x="23813" y="19104"/>
                  </a:cubicBezTo>
                  <a:cubicBezTo>
                    <a:pt x="23968" y="19080"/>
                    <a:pt x="24135" y="19045"/>
                    <a:pt x="24289" y="18985"/>
                  </a:cubicBezTo>
                  <a:cubicBezTo>
                    <a:pt x="24801" y="18830"/>
                    <a:pt x="25313" y="18664"/>
                    <a:pt x="25825" y="18509"/>
                  </a:cubicBezTo>
                  <a:cubicBezTo>
                    <a:pt x="25853" y="18497"/>
                    <a:pt x="25877" y="18489"/>
                    <a:pt x="25897" y="18489"/>
                  </a:cubicBezTo>
                  <a:close/>
                  <a:moveTo>
                    <a:pt x="17730" y="0"/>
                  </a:moveTo>
                  <a:cubicBezTo>
                    <a:pt x="17230" y="0"/>
                    <a:pt x="16732" y="47"/>
                    <a:pt x="16241" y="126"/>
                  </a:cubicBezTo>
                  <a:cubicBezTo>
                    <a:pt x="16145" y="138"/>
                    <a:pt x="16050" y="161"/>
                    <a:pt x="15967" y="185"/>
                  </a:cubicBezTo>
                  <a:cubicBezTo>
                    <a:pt x="15800" y="233"/>
                    <a:pt x="15634" y="280"/>
                    <a:pt x="15467" y="328"/>
                  </a:cubicBezTo>
                  <a:cubicBezTo>
                    <a:pt x="15026" y="483"/>
                    <a:pt x="14586" y="626"/>
                    <a:pt x="14169" y="816"/>
                  </a:cubicBezTo>
                  <a:cubicBezTo>
                    <a:pt x="13717" y="1019"/>
                    <a:pt x="13288" y="1257"/>
                    <a:pt x="12871" y="1519"/>
                  </a:cubicBezTo>
                  <a:cubicBezTo>
                    <a:pt x="12419" y="1804"/>
                    <a:pt x="11978" y="2126"/>
                    <a:pt x="11550" y="2435"/>
                  </a:cubicBezTo>
                  <a:cubicBezTo>
                    <a:pt x="11276" y="2638"/>
                    <a:pt x="11014" y="2840"/>
                    <a:pt x="10788" y="3078"/>
                  </a:cubicBezTo>
                  <a:cubicBezTo>
                    <a:pt x="10395" y="3483"/>
                    <a:pt x="10014" y="3888"/>
                    <a:pt x="9680" y="4340"/>
                  </a:cubicBezTo>
                  <a:cubicBezTo>
                    <a:pt x="9335" y="4805"/>
                    <a:pt x="9014" y="5281"/>
                    <a:pt x="8740" y="5793"/>
                  </a:cubicBezTo>
                  <a:cubicBezTo>
                    <a:pt x="8466" y="6293"/>
                    <a:pt x="8264" y="6841"/>
                    <a:pt x="8061" y="7377"/>
                  </a:cubicBezTo>
                  <a:cubicBezTo>
                    <a:pt x="7942" y="7686"/>
                    <a:pt x="7847" y="8008"/>
                    <a:pt x="7775" y="8329"/>
                  </a:cubicBezTo>
                  <a:cubicBezTo>
                    <a:pt x="7704" y="8651"/>
                    <a:pt x="7668" y="8996"/>
                    <a:pt x="7597" y="9329"/>
                  </a:cubicBezTo>
                  <a:cubicBezTo>
                    <a:pt x="7597" y="9353"/>
                    <a:pt x="7549" y="9401"/>
                    <a:pt x="7502" y="9413"/>
                  </a:cubicBezTo>
                  <a:cubicBezTo>
                    <a:pt x="7240" y="9520"/>
                    <a:pt x="6942" y="9591"/>
                    <a:pt x="6751" y="9841"/>
                  </a:cubicBezTo>
                  <a:cubicBezTo>
                    <a:pt x="6740" y="9865"/>
                    <a:pt x="6692" y="9889"/>
                    <a:pt x="6656" y="9889"/>
                  </a:cubicBezTo>
                  <a:cubicBezTo>
                    <a:pt x="6239" y="9913"/>
                    <a:pt x="5894" y="10163"/>
                    <a:pt x="5525" y="10317"/>
                  </a:cubicBezTo>
                  <a:cubicBezTo>
                    <a:pt x="5204" y="10448"/>
                    <a:pt x="4918" y="10627"/>
                    <a:pt x="4596" y="10782"/>
                  </a:cubicBezTo>
                  <a:cubicBezTo>
                    <a:pt x="4073" y="11020"/>
                    <a:pt x="3537" y="11258"/>
                    <a:pt x="3001" y="11484"/>
                  </a:cubicBezTo>
                  <a:cubicBezTo>
                    <a:pt x="2983" y="11493"/>
                    <a:pt x="2961" y="11497"/>
                    <a:pt x="2938" y="11497"/>
                  </a:cubicBezTo>
                  <a:cubicBezTo>
                    <a:pt x="2901" y="11497"/>
                    <a:pt x="2859" y="11487"/>
                    <a:pt x="2822" y="11472"/>
                  </a:cubicBezTo>
                  <a:cubicBezTo>
                    <a:pt x="2715" y="11425"/>
                    <a:pt x="2608" y="11329"/>
                    <a:pt x="2501" y="11294"/>
                  </a:cubicBezTo>
                  <a:cubicBezTo>
                    <a:pt x="2386" y="11261"/>
                    <a:pt x="2274" y="11247"/>
                    <a:pt x="2163" y="11247"/>
                  </a:cubicBezTo>
                  <a:cubicBezTo>
                    <a:pt x="1989" y="11247"/>
                    <a:pt x="1819" y="11283"/>
                    <a:pt x="1644" y="11341"/>
                  </a:cubicBezTo>
                  <a:cubicBezTo>
                    <a:pt x="1406" y="11437"/>
                    <a:pt x="1239" y="11603"/>
                    <a:pt x="1072" y="11770"/>
                  </a:cubicBezTo>
                  <a:cubicBezTo>
                    <a:pt x="846" y="11972"/>
                    <a:pt x="667" y="12210"/>
                    <a:pt x="763" y="12544"/>
                  </a:cubicBezTo>
                  <a:cubicBezTo>
                    <a:pt x="810" y="12699"/>
                    <a:pt x="763" y="12806"/>
                    <a:pt x="608" y="12865"/>
                  </a:cubicBezTo>
                  <a:cubicBezTo>
                    <a:pt x="524" y="12913"/>
                    <a:pt x="453" y="12961"/>
                    <a:pt x="382" y="13020"/>
                  </a:cubicBezTo>
                  <a:cubicBezTo>
                    <a:pt x="203" y="13163"/>
                    <a:pt x="1" y="13318"/>
                    <a:pt x="1" y="13592"/>
                  </a:cubicBezTo>
                  <a:cubicBezTo>
                    <a:pt x="1" y="13830"/>
                    <a:pt x="13" y="14080"/>
                    <a:pt x="36" y="14330"/>
                  </a:cubicBezTo>
                  <a:cubicBezTo>
                    <a:pt x="36" y="14413"/>
                    <a:pt x="36" y="14508"/>
                    <a:pt x="72" y="14592"/>
                  </a:cubicBezTo>
                  <a:cubicBezTo>
                    <a:pt x="286" y="15092"/>
                    <a:pt x="477" y="15616"/>
                    <a:pt x="739" y="16092"/>
                  </a:cubicBezTo>
                  <a:cubicBezTo>
                    <a:pt x="1025" y="16628"/>
                    <a:pt x="1382" y="17128"/>
                    <a:pt x="1810" y="17592"/>
                  </a:cubicBezTo>
                  <a:cubicBezTo>
                    <a:pt x="2310" y="18128"/>
                    <a:pt x="2715" y="18759"/>
                    <a:pt x="3275" y="19259"/>
                  </a:cubicBezTo>
                  <a:cubicBezTo>
                    <a:pt x="3799" y="19723"/>
                    <a:pt x="4275" y="20247"/>
                    <a:pt x="4882" y="20640"/>
                  </a:cubicBezTo>
                  <a:cubicBezTo>
                    <a:pt x="5430" y="20985"/>
                    <a:pt x="5978" y="21354"/>
                    <a:pt x="6525" y="21700"/>
                  </a:cubicBezTo>
                  <a:cubicBezTo>
                    <a:pt x="7037" y="22021"/>
                    <a:pt x="7573" y="22283"/>
                    <a:pt x="8133" y="22497"/>
                  </a:cubicBezTo>
                  <a:cubicBezTo>
                    <a:pt x="8656" y="22700"/>
                    <a:pt x="9180" y="22890"/>
                    <a:pt x="9716" y="23081"/>
                  </a:cubicBezTo>
                  <a:cubicBezTo>
                    <a:pt x="9966" y="23164"/>
                    <a:pt x="10228" y="23236"/>
                    <a:pt x="10490" y="23307"/>
                  </a:cubicBezTo>
                  <a:cubicBezTo>
                    <a:pt x="10585" y="23331"/>
                    <a:pt x="10681" y="23355"/>
                    <a:pt x="10776" y="23367"/>
                  </a:cubicBezTo>
                  <a:cubicBezTo>
                    <a:pt x="10919" y="23390"/>
                    <a:pt x="11062" y="23402"/>
                    <a:pt x="11204" y="23414"/>
                  </a:cubicBezTo>
                  <a:cubicBezTo>
                    <a:pt x="11252" y="23426"/>
                    <a:pt x="11300" y="23426"/>
                    <a:pt x="11347" y="23438"/>
                  </a:cubicBezTo>
                  <a:cubicBezTo>
                    <a:pt x="11347" y="23438"/>
                    <a:pt x="11347" y="23438"/>
                    <a:pt x="11347" y="23450"/>
                  </a:cubicBezTo>
                  <a:lnTo>
                    <a:pt x="11907" y="23569"/>
                  </a:lnTo>
                  <a:cubicBezTo>
                    <a:pt x="12335" y="23629"/>
                    <a:pt x="12752" y="23688"/>
                    <a:pt x="13169" y="23736"/>
                  </a:cubicBezTo>
                  <a:cubicBezTo>
                    <a:pt x="13788" y="23819"/>
                    <a:pt x="14407" y="23855"/>
                    <a:pt x="15014" y="23938"/>
                  </a:cubicBezTo>
                  <a:cubicBezTo>
                    <a:pt x="15636" y="24017"/>
                    <a:pt x="16257" y="24063"/>
                    <a:pt x="16879" y="24063"/>
                  </a:cubicBezTo>
                  <a:cubicBezTo>
                    <a:pt x="17007" y="24063"/>
                    <a:pt x="17136" y="24061"/>
                    <a:pt x="17265" y="24057"/>
                  </a:cubicBezTo>
                  <a:cubicBezTo>
                    <a:pt x="17777" y="24033"/>
                    <a:pt x="18289" y="24033"/>
                    <a:pt x="18801" y="24010"/>
                  </a:cubicBezTo>
                  <a:cubicBezTo>
                    <a:pt x="19265" y="23986"/>
                    <a:pt x="19729" y="23962"/>
                    <a:pt x="20182" y="23902"/>
                  </a:cubicBezTo>
                  <a:cubicBezTo>
                    <a:pt x="20789" y="23831"/>
                    <a:pt x="21408" y="23736"/>
                    <a:pt x="22003" y="23629"/>
                  </a:cubicBezTo>
                  <a:cubicBezTo>
                    <a:pt x="22218" y="23581"/>
                    <a:pt x="22432" y="23486"/>
                    <a:pt x="22634" y="23402"/>
                  </a:cubicBezTo>
                  <a:cubicBezTo>
                    <a:pt x="22646" y="23402"/>
                    <a:pt x="22658" y="23402"/>
                    <a:pt x="22670" y="23390"/>
                  </a:cubicBezTo>
                  <a:cubicBezTo>
                    <a:pt x="22730" y="23367"/>
                    <a:pt x="22777" y="23355"/>
                    <a:pt x="22825" y="23343"/>
                  </a:cubicBezTo>
                  <a:cubicBezTo>
                    <a:pt x="22825" y="23343"/>
                    <a:pt x="23182" y="23188"/>
                    <a:pt x="23742" y="22986"/>
                  </a:cubicBezTo>
                  <a:cubicBezTo>
                    <a:pt x="24349" y="22771"/>
                    <a:pt x="24956" y="22569"/>
                    <a:pt x="25575" y="22355"/>
                  </a:cubicBezTo>
                  <a:cubicBezTo>
                    <a:pt x="26290" y="22105"/>
                    <a:pt x="26980" y="21771"/>
                    <a:pt x="27659" y="21426"/>
                  </a:cubicBezTo>
                  <a:cubicBezTo>
                    <a:pt x="27790" y="21354"/>
                    <a:pt x="27945" y="21307"/>
                    <a:pt x="28076" y="21235"/>
                  </a:cubicBezTo>
                  <a:cubicBezTo>
                    <a:pt x="28326" y="21093"/>
                    <a:pt x="28576" y="20938"/>
                    <a:pt x="28826" y="20795"/>
                  </a:cubicBezTo>
                  <a:cubicBezTo>
                    <a:pt x="29385" y="20462"/>
                    <a:pt x="29957" y="20140"/>
                    <a:pt x="30493" y="19771"/>
                  </a:cubicBezTo>
                  <a:cubicBezTo>
                    <a:pt x="30909" y="19497"/>
                    <a:pt x="31290" y="19152"/>
                    <a:pt x="31695" y="18842"/>
                  </a:cubicBezTo>
                  <a:cubicBezTo>
                    <a:pt x="31981" y="18616"/>
                    <a:pt x="32302" y="18414"/>
                    <a:pt x="32528" y="18116"/>
                  </a:cubicBezTo>
                  <a:cubicBezTo>
                    <a:pt x="32600" y="18021"/>
                    <a:pt x="32695" y="17961"/>
                    <a:pt x="32767" y="17878"/>
                  </a:cubicBezTo>
                  <a:cubicBezTo>
                    <a:pt x="33064" y="17556"/>
                    <a:pt x="33362" y="17235"/>
                    <a:pt x="33624" y="16902"/>
                  </a:cubicBezTo>
                  <a:cubicBezTo>
                    <a:pt x="33850" y="16628"/>
                    <a:pt x="34041" y="16306"/>
                    <a:pt x="34267" y="16020"/>
                  </a:cubicBezTo>
                  <a:cubicBezTo>
                    <a:pt x="34803" y="15318"/>
                    <a:pt x="35255" y="14556"/>
                    <a:pt x="35600" y="13734"/>
                  </a:cubicBezTo>
                  <a:cubicBezTo>
                    <a:pt x="35862" y="13115"/>
                    <a:pt x="36136" y="12484"/>
                    <a:pt x="36184" y="11794"/>
                  </a:cubicBezTo>
                  <a:cubicBezTo>
                    <a:pt x="36208" y="11472"/>
                    <a:pt x="36279" y="11115"/>
                    <a:pt x="35946" y="10889"/>
                  </a:cubicBezTo>
                  <a:cubicBezTo>
                    <a:pt x="35922" y="10877"/>
                    <a:pt x="35910" y="10841"/>
                    <a:pt x="35898" y="10829"/>
                  </a:cubicBezTo>
                  <a:cubicBezTo>
                    <a:pt x="35838" y="10782"/>
                    <a:pt x="35791" y="10722"/>
                    <a:pt x="35731" y="10686"/>
                  </a:cubicBezTo>
                  <a:cubicBezTo>
                    <a:pt x="35386" y="10508"/>
                    <a:pt x="35041" y="10341"/>
                    <a:pt x="34695" y="10151"/>
                  </a:cubicBezTo>
                  <a:cubicBezTo>
                    <a:pt x="34660" y="10139"/>
                    <a:pt x="34636" y="10091"/>
                    <a:pt x="34624" y="10044"/>
                  </a:cubicBezTo>
                  <a:cubicBezTo>
                    <a:pt x="34600" y="9924"/>
                    <a:pt x="34600" y="9794"/>
                    <a:pt x="34564" y="9674"/>
                  </a:cubicBezTo>
                  <a:cubicBezTo>
                    <a:pt x="34445" y="9329"/>
                    <a:pt x="34172" y="9127"/>
                    <a:pt x="33850" y="9008"/>
                  </a:cubicBezTo>
                  <a:cubicBezTo>
                    <a:pt x="33721" y="8960"/>
                    <a:pt x="33589" y="8931"/>
                    <a:pt x="33461" y="8931"/>
                  </a:cubicBezTo>
                  <a:cubicBezTo>
                    <a:pt x="33270" y="8931"/>
                    <a:pt x="33085" y="8994"/>
                    <a:pt x="32921" y="9151"/>
                  </a:cubicBezTo>
                  <a:cubicBezTo>
                    <a:pt x="32859" y="9205"/>
                    <a:pt x="32796" y="9240"/>
                    <a:pt x="32726" y="9240"/>
                  </a:cubicBezTo>
                  <a:cubicBezTo>
                    <a:pt x="32690" y="9240"/>
                    <a:pt x="32653" y="9230"/>
                    <a:pt x="32612" y="9210"/>
                  </a:cubicBezTo>
                  <a:cubicBezTo>
                    <a:pt x="32409" y="9127"/>
                    <a:pt x="32207" y="9043"/>
                    <a:pt x="32005" y="8960"/>
                  </a:cubicBezTo>
                  <a:cubicBezTo>
                    <a:pt x="31659" y="8817"/>
                    <a:pt x="31314" y="8686"/>
                    <a:pt x="30957" y="8543"/>
                  </a:cubicBezTo>
                  <a:cubicBezTo>
                    <a:pt x="30385" y="8317"/>
                    <a:pt x="29814" y="8091"/>
                    <a:pt x="29230" y="7877"/>
                  </a:cubicBezTo>
                  <a:cubicBezTo>
                    <a:pt x="29126" y="7842"/>
                    <a:pt x="29002" y="7820"/>
                    <a:pt x="28883" y="7820"/>
                  </a:cubicBezTo>
                  <a:cubicBezTo>
                    <a:pt x="28839" y="7820"/>
                    <a:pt x="28796" y="7823"/>
                    <a:pt x="28754" y="7829"/>
                  </a:cubicBezTo>
                  <a:cubicBezTo>
                    <a:pt x="28671" y="7829"/>
                    <a:pt x="28623" y="7829"/>
                    <a:pt x="28552" y="7793"/>
                  </a:cubicBezTo>
                  <a:cubicBezTo>
                    <a:pt x="28358" y="7701"/>
                    <a:pt x="28163" y="7616"/>
                    <a:pt x="27952" y="7616"/>
                  </a:cubicBezTo>
                  <a:cubicBezTo>
                    <a:pt x="27892" y="7616"/>
                    <a:pt x="27830" y="7623"/>
                    <a:pt x="27766" y="7639"/>
                  </a:cubicBezTo>
                  <a:cubicBezTo>
                    <a:pt x="27750" y="7642"/>
                    <a:pt x="27736" y="7644"/>
                    <a:pt x="27724" y="7644"/>
                  </a:cubicBezTo>
                  <a:cubicBezTo>
                    <a:pt x="27658" y="7644"/>
                    <a:pt x="27655" y="7592"/>
                    <a:pt x="27635" y="7531"/>
                  </a:cubicBezTo>
                  <a:cubicBezTo>
                    <a:pt x="27552" y="7293"/>
                    <a:pt x="27504" y="7055"/>
                    <a:pt x="27397" y="6841"/>
                  </a:cubicBezTo>
                  <a:cubicBezTo>
                    <a:pt x="27159" y="6388"/>
                    <a:pt x="26897" y="5948"/>
                    <a:pt x="26659" y="5483"/>
                  </a:cubicBezTo>
                  <a:cubicBezTo>
                    <a:pt x="26337" y="4888"/>
                    <a:pt x="25921" y="4340"/>
                    <a:pt x="25480" y="3817"/>
                  </a:cubicBezTo>
                  <a:cubicBezTo>
                    <a:pt x="25337" y="3650"/>
                    <a:pt x="25170" y="3483"/>
                    <a:pt x="25004" y="3328"/>
                  </a:cubicBezTo>
                  <a:cubicBezTo>
                    <a:pt x="24635" y="2971"/>
                    <a:pt x="24266" y="2602"/>
                    <a:pt x="23873" y="2257"/>
                  </a:cubicBezTo>
                  <a:cubicBezTo>
                    <a:pt x="23337" y="1769"/>
                    <a:pt x="22742" y="1352"/>
                    <a:pt x="22087" y="1031"/>
                  </a:cubicBezTo>
                  <a:cubicBezTo>
                    <a:pt x="21432" y="721"/>
                    <a:pt x="20789" y="423"/>
                    <a:pt x="20075" y="257"/>
                  </a:cubicBezTo>
                  <a:cubicBezTo>
                    <a:pt x="19479" y="114"/>
                    <a:pt x="18872" y="54"/>
                    <a:pt x="18265" y="19"/>
                  </a:cubicBezTo>
                  <a:cubicBezTo>
                    <a:pt x="18086" y="6"/>
                    <a:pt x="17908" y="0"/>
                    <a:pt x="17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5"/>
          <p:cNvPicPr preferRelativeResize="0"/>
          <p:nvPr/>
        </p:nvPicPr>
        <p:blipFill rotWithShape="1">
          <a:blip r:embed="rId3">
            <a:alphaModFix/>
          </a:blip>
          <a:srcRect l="17749" t="17749" r="17755" b="17755"/>
          <a:stretch/>
        </p:blipFill>
        <p:spPr>
          <a:xfrm rot="-863554" flipH="1">
            <a:off x="8165461" y="2706688"/>
            <a:ext cx="1719878" cy="1719878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xfrm>
            <a:off x="2767025" y="1459200"/>
            <a:ext cx="36099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QUE QUEREMOS DESCOBRIR?</a:t>
            </a:r>
            <a:endParaRPr dirty="0"/>
          </a:p>
        </p:txBody>
      </p:sp>
      <p:sp>
        <p:nvSpPr>
          <p:cNvPr id="368" name="Google Shape;368;p35"/>
          <p:cNvSpPr txBox="1">
            <a:spLocks noGrp="1"/>
          </p:cNvSpPr>
          <p:nvPr>
            <p:ph type="subTitle" idx="1"/>
          </p:nvPr>
        </p:nvSpPr>
        <p:spPr>
          <a:xfrm>
            <a:off x="2420375" y="2757101"/>
            <a:ext cx="4303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nosso target se trata de “Transported”.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Queremos saber se o passageiro a bordo será ou não teletransportado, dependendo de diversas variáveis.</a:t>
            </a:r>
            <a:endParaRPr dirty="0"/>
          </a:p>
        </p:txBody>
      </p:sp>
      <p:grpSp>
        <p:nvGrpSpPr>
          <p:cNvPr id="369" name="Google Shape;369;p35"/>
          <p:cNvGrpSpPr/>
          <p:nvPr/>
        </p:nvGrpSpPr>
        <p:grpSpPr>
          <a:xfrm>
            <a:off x="7367054" y="3658525"/>
            <a:ext cx="1153455" cy="778070"/>
            <a:chOff x="9930350" y="-1954275"/>
            <a:chExt cx="295750" cy="199500"/>
          </a:xfrm>
        </p:grpSpPr>
        <p:sp>
          <p:nvSpPr>
            <p:cNvPr id="370" name="Google Shape;370;p35"/>
            <p:cNvSpPr/>
            <p:nvPr/>
          </p:nvSpPr>
          <p:spPr>
            <a:xfrm>
              <a:off x="10036125" y="-1900325"/>
              <a:ext cx="95050" cy="114975"/>
            </a:xfrm>
            <a:custGeom>
              <a:avLst/>
              <a:gdLst/>
              <a:ahLst/>
              <a:cxnLst/>
              <a:rect l="l" t="t" r="r" b="b"/>
              <a:pathLst>
                <a:path w="3802" h="4599" extrusionOk="0">
                  <a:moveTo>
                    <a:pt x="1607" y="111"/>
                  </a:moveTo>
                  <a:cubicBezTo>
                    <a:pt x="2009" y="111"/>
                    <a:pt x="2208" y="637"/>
                    <a:pt x="2390" y="953"/>
                  </a:cubicBezTo>
                  <a:cubicBezTo>
                    <a:pt x="2670" y="1459"/>
                    <a:pt x="2916" y="1979"/>
                    <a:pt x="3156" y="2505"/>
                  </a:cubicBezTo>
                  <a:cubicBezTo>
                    <a:pt x="3262" y="2744"/>
                    <a:pt x="3369" y="2991"/>
                    <a:pt x="3462" y="3237"/>
                  </a:cubicBezTo>
                  <a:cubicBezTo>
                    <a:pt x="3502" y="3337"/>
                    <a:pt x="3629" y="3577"/>
                    <a:pt x="3582" y="3690"/>
                  </a:cubicBezTo>
                  <a:cubicBezTo>
                    <a:pt x="3489" y="3910"/>
                    <a:pt x="3122" y="4076"/>
                    <a:pt x="2929" y="4190"/>
                  </a:cubicBezTo>
                  <a:cubicBezTo>
                    <a:pt x="2670" y="4336"/>
                    <a:pt x="2370" y="4496"/>
                    <a:pt x="2070" y="4503"/>
                  </a:cubicBezTo>
                  <a:cubicBezTo>
                    <a:pt x="2069" y="4503"/>
                    <a:pt x="2068" y="4503"/>
                    <a:pt x="2067" y="4503"/>
                  </a:cubicBezTo>
                  <a:cubicBezTo>
                    <a:pt x="1775" y="4503"/>
                    <a:pt x="1457" y="3669"/>
                    <a:pt x="1351" y="3464"/>
                  </a:cubicBezTo>
                  <a:cubicBezTo>
                    <a:pt x="905" y="2619"/>
                    <a:pt x="446" y="1740"/>
                    <a:pt x="106" y="849"/>
                  </a:cubicBezTo>
                  <a:lnTo>
                    <a:pt x="106" y="849"/>
                  </a:lnTo>
                  <a:cubicBezTo>
                    <a:pt x="128" y="716"/>
                    <a:pt x="541" y="525"/>
                    <a:pt x="638" y="473"/>
                  </a:cubicBezTo>
                  <a:cubicBezTo>
                    <a:pt x="905" y="327"/>
                    <a:pt x="1191" y="200"/>
                    <a:pt x="1484" y="127"/>
                  </a:cubicBezTo>
                  <a:cubicBezTo>
                    <a:pt x="1527" y="116"/>
                    <a:pt x="1568" y="111"/>
                    <a:pt x="1607" y="111"/>
                  </a:cubicBezTo>
                  <a:close/>
                  <a:moveTo>
                    <a:pt x="1655" y="0"/>
                  </a:moveTo>
                  <a:cubicBezTo>
                    <a:pt x="1147" y="0"/>
                    <a:pt x="529" y="382"/>
                    <a:pt x="152" y="660"/>
                  </a:cubicBezTo>
                  <a:cubicBezTo>
                    <a:pt x="104" y="702"/>
                    <a:pt x="25" y="759"/>
                    <a:pt x="8" y="833"/>
                  </a:cubicBezTo>
                  <a:lnTo>
                    <a:pt x="8" y="833"/>
                  </a:lnTo>
                  <a:cubicBezTo>
                    <a:pt x="2" y="843"/>
                    <a:pt x="1" y="857"/>
                    <a:pt x="6" y="873"/>
                  </a:cubicBezTo>
                  <a:cubicBezTo>
                    <a:pt x="405" y="1912"/>
                    <a:pt x="938" y="2951"/>
                    <a:pt x="1484" y="3923"/>
                  </a:cubicBezTo>
                  <a:cubicBezTo>
                    <a:pt x="1631" y="4191"/>
                    <a:pt x="1789" y="4599"/>
                    <a:pt x="2135" y="4599"/>
                  </a:cubicBezTo>
                  <a:cubicBezTo>
                    <a:pt x="2151" y="4599"/>
                    <a:pt x="2167" y="4598"/>
                    <a:pt x="2183" y="4596"/>
                  </a:cubicBezTo>
                  <a:cubicBezTo>
                    <a:pt x="2643" y="4543"/>
                    <a:pt x="3389" y="4170"/>
                    <a:pt x="3649" y="3777"/>
                  </a:cubicBezTo>
                  <a:cubicBezTo>
                    <a:pt x="3802" y="3537"/>
                    <a:pt x="3489" y="3031"/>
                    <a:pt x="3402" y="2818"/>
                  </a:cubicBezTo>
                  <a:cubicBezTo>
                    <a:pt x="3122" y="2165"/>
                    <a:pt x="2816" y="1526"/>
                    <a:pt x="2476" y="906"/>
                  </a:cubicBezTo>
                  <a:cubicBezTo>
                    <a:pt x="2343" y="673"/>
                    <a:pt x="2090" y="47"/>
                    <a:pt x="1770" y="7"/>
                  </a:cubicBezTo>
                  <a:cubicBezTo>
                    <a:pt x="1733" y="2"/>
                    <a:pt x="1694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0019825" y="-1928575"/>
              <a:ext cx="66575" cy="37325"/>
            </a:xfrm>
            <a:custGeom>
              <a:avLst/>
              <a:gdLst/>
              <a:ahLst/>
              <a:cxnLst/>
              <a:rect l="l" t="t" r="r" b="b"/>
              <a:pathLst>
                <a:path w="2663" h="1493" extrusionOk="0">
                  <a:moveTo>
                    <a:pt x="1951" y="122"/>
                  </a:moveTo>
                  <a:cubicBezTo>
                    <a:pt x="2048" y="122"/>
                    <a:pt x="2144" y="131"/>
                    <a:pt x="2236" y="151"/>
                  </a:cubicBezTo>
                  <a:cubicBezTo>
                    <a:pt x="2622" y="238"/>
                    <a:pt x="1830" y="824"/>
                    <a:pt x="1730" y="891"/>
                  </a:cubicBezTo>
                  <a:cubicBezTo>
                    <a:pt x="1597" y="977"/>
                    <a:pt x="796" y="1390"/>
                    <a:pt x="363" y="1390"/>
                  </a:cubicBezTo>
                  <a:cubicBezTo>
                    <a:pt x="238" y="1390"/>
                    <a:pt x="143" y="1355"/>
                    <a:pt x="105" y="1268"/>
                  </a:cubicBezTo>
                  <a:lnTo>
                    <a:pt x="105" y="1268"/>
                  </a:lnTo>
                  <a:cubicBezTo>
                    <a:pt x="105" y="1266"/>
                    <a:pt x="105" y="1265"/>
                    <a:pt x="105" y="1264"/>
                  </a:cubicBezTo>
                  <a:cubicBezTo>
                    <a:pt x="105" y="951"/>
                    <a:pt x="571" y="638"/>
                    <a:pt x="791" y="498"/>
                  </a:cubicBezTo>
                  <a:cubicBezTo>
                    <a:pt x="1108" y="288"/>
                    <a:pt x="1543" y="122"/>
                    <a:pt x="1951" y="122"/>
                  </a:cubicBezTo>
                  <a:close/>
                  <a:moveTo>
                    <a:pt x="2046" y="0"/>
                  </a:moveTo>
                  <a:cubicBezTo>
                    <a:pt x="1706" y="0"/>
                    <a:pt x="1276" y="159"/>
                    <a:pt x="1110" y="225"/>
                  </a:cubicBezTo>
                  <a:cubicBezTo>
                    <a:pt x="756" y="363"/>
                    <a:pt x="25" y="779"/>
                    <a:pt x="5" y="1245"/>
                  </a:cubicBezTo>
                  <a:lnTo>
                    <a:pt x="5" y="1245"/>
                  </a:lnTo>
                  <a:cubicBezTo>
                    <a:pt x="1" y="1254"/>
                    <a:pt x="1" y="1265"/>
                    <a:pt x="5" y="1277"/>
                  </a:cubicBezTo>
                  <a:cubicBezTo>
                    <a:pt x="56" y="1435"/>
                    <a:pt x="195" y="1492"/>
                    <a:pt x="369" y="1492"/>
                  </a:cubicBezTo>
                  <a:cubicBezTo>
                    <a:pt x="734" y="1492"/>
                    <a:pt x="1254" y="1241"/>
                    <a:pt x="1430" y="1164"/>
                  </a:cubicBezTo>
                  <a:cubicBezTo>
                    <a:pt x="1603" y="1084"/>
                    <a:pt x="2662" y="504"/>
                    <a:pt x="2456" y="171"/>
                  </a:cubicBezTo>
                  <a:cubicBezTo>
                    <a:pt x="2380" y="45"/>
                    <a:pt x="2225" y="0"/>
                    <a:pt x="2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0019600" y="-1926025"/>
              <a:ext cx="61050" cy="31050"/>
            </a:xfrm>
            <a:custGeom>
              <a:avLst/>
              <a:gdLst/>
              <a:ahLst/>
              <a:cxnLst/>
              <a:rect l="l" t="t" r="r" b="b"/>
              <a:pathLst>
                <a:path w="2442" h="1242" extrusionOk="0">
                  <a:moveTo>
                    <a:pt x="2370" y="1"/>
                  </a:moveTo>
                  <a:cubicBezTo>
                    <a:pt x="2356" y="1"/>
                    <a:pt x="2341" y="7"/>
                    <a:pt x="2332" y="23"/>
                  </a:cubicBezTo>
                  <a:cubicBezTo>
                    <a:pt x="2158" y="269"/>
                    <a:pt x="1825" y="456"/>
                    <a:pt x="1579" y="609"/>
                  </a:cubicBezTo>
                  <a:cubicBezTo>
                    <a:pt x="1126" y="902"/>
                    <a:pt x="613" y="1115"/>
                    <a:pt x="67" y="1142"/>
                  </a:cubicBezTo>
                  <a:cubicBezTo>
                    <a:pt x="0" y="1142"/>
                    <a:pt x="0" y="1242"/>
                    <a:pt x="67" y="1242"/>
                  </a:cubicBezTo>
                  <a:cubicBezTo>
                    <a:pt x="633" y="1215"/>
                    <a:pt x="1146" y="988"/>
                    <a:pt x="1632" y="695"/>
                  </a:cubicBezTo>
                  <a:cubicBezTo>
                    <a:pt x="1892" y="542"/>
                    <a:pt x="2238" y="329"/>
                    <a:pt x="2418" y="76"/>
                  </a:cubicBezTo>
                  <a:cubicBezTo>
                    <a:pt x="2442" y="38"/>
                    <a:pt x="2405" y="1"/>
                    <a:pt x="2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0041775" y="-1931275"/>
              <a:ext cx="10600" cy="19475"/>
            </a:xfrm>
            <a:custGeom>
              <a:avLst/>
              <a:gdLst/>
              <a:ahLst/>
              <a:cxnLst/>
              <a:rect l="l" t="t" r="r" b="b"/>
              <a:pathLst>
                <a:path w="424" h="779" extrusionOk="0">
                  <a:moveTo>
                    <a:pt x="69" y="0"/>
                  </a:moveTo>
                  <a:cubicBezTo>
                    <a:pt x="36" y="0"/>
                    <a:pt x="1" y="38"/>
                    <a:pt x="19" y="80"/>
                  </a:cubicBezTo>
                  <a:cubicBezTo>
                    <a:pt x="119" y="299"/>
                    <a:pt x="219" y="526"/>
                    <a:pt x="319" y="752"/>
                  </a:cubicBezTo>
                  <a:cubicBezTo>
                    <a:pt x="327" y="771"/>
                    <a:pt x="341" y="779"/>
                    <a:pt x="356" y="779"/>
                  </a:cubicBezTo>
                  <a:cubicBezTo>
                    <a:pt x="388" y="779"/>
                    <a:pt x="424" y="740"/>
                    <a:pt x="406" y="699"/>
                  </a:cubicBezTo>
                  <a:cubicBezTo>
                    <a:pt x="306" y="473"/>
                    <a:pt x="206" y="253"/>
                    <a:pt x="106" y="26"/>
                  </a:cubicBezTo>
                  <a:cubicBezTo>
                    <a:pt x="98" y="8"/>
                    <a:pt x="84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0036925" y="-1936650"/>
              <a:ext cx="11400" cy="10300"/>
            </a:xfrm>
            <a:custGeom>
              <a:avLst/>
              <a:gdLst/>
              <a:ahLst/>
              <a:cxnLst/>
              <a:rect l="l" t="t" r="r" b="b"/>
              <a:pathLst>
                <a:path w="456" h="412" extrusionOk="0">
                  <a:moveTo>
                    <a:pt x="229" y="99"/>
                  </a:moveTo>
                  <a:cubicBezTo>
                    <a:pt x="267" y="99"/>
                    <a:pt x="307" y="125"/>
                    <a:pt x="328" y="159"/>
                  </a:cubicBezTo>
                  <a:lnTo>
                    <a:pt x="328" y="159"/>
                  </a:lnTo>
                  <a:cubicBezTo>
                    <a:pt x="356" y="243"/>
                    <a:pt x="293" y="312"/>
                    <a:pt x="226" y="312"/>
                  </a:cubicBezTo>
                  <a:cubicBezTo>
                    <a:pt x="195" y="312"/>
                    <a:pt x="163" y="297"/>
                    <a:pt x="140" y="261"/>
                  </a:cubicBezTo>
                  <a:cubicBezTo>
                    <a:pt x="107" y="208"/>
                    <a:pt x="133" y="141"/>
                    <a:pt x="180" y="115"/>
                  </a:cubicBezTo>
                  <a:cubicBezTo>
                    <a:pt x="195" y="103"/>
                    <a:pt x="212" y="99"/>
                    <a:pt x="229" y="99"/>
                  </a:cubicBezTo>
                  <a:close/>
                  <a:moveTo>
                    <a:pt x="228" y="0"/>
                  </a:moveTo>
                  <a:cubicBezTo>
                    <a:pt x="203" y="0"/>
                    <a:pt x="178" y="5"/>
                    <a:pt x="153" y="15"/>
                  </a:cubicBezTo>
                  <a:cubicBezTo>
                    <a:pt x="47" y="55"/>
                    <a:pt x="0" y="181"/>
                    <a:pt x="40" y="281"/>
                  </a:cubicBezTo>
                  <a:cubicBezTo>
                    <a:pt x="70" y="361"/>
                    <a:pt x="149" y="411"/>
                    <a:pt x="229" y="411"/>
                  </a:cubicBezTo>
                  <a:cubicBezTo>
                    <a:pt x="255" y="411"/>
                    <a:pt x="282" y="406"/>
                    <a:pt x="307" y="394"/>
                  </a:cubicBezTo>
                  <a:cubicBezTo>
                    <a:pt x="408" y="356"/>
                    <a:pt x="455" y="245"/>
                    <a:pt x="425" y="142"/>
                  </a:cubicBezTo>
                  <a:lnTo>
                    <a:pt x="425" y="142"/>
                  </a:lnTo>
                  <a:cubicBezTo>
                    <a:pt x="425" y="134"/>
                    <a:pt x="424" y="124"/>
                    <a:pt x="420" y="115"/>
                  </a:cubicBezTo>
                  <a:cubicBezTo>
                    <a:pt x="379" y="44"/>
                    <a:pt x="30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0058275" y="-1904075"/>
              <a:ext cx="6425" cy="10175"/>
            </a:xfrm>
            <a:custGeom>
              <a:avLst/>
              <a:gdLst/>
              <a:ahLst/>
              <a:cxnLst/>
              <a:rect l="l" t="t" r="r" b="b"/>
              <a:pathLst>
                <a:path w="257" h="407" extrusionOk="0">
                  <a:moveTo>
                    <a:pt x="69" y="1"/>
                  </a:moveTo>
                  <a:cubicBezTo>
                    <a:pt x="36" y="1"/>
                    <a:pt x="0" y="36"/>
                    <a:pt x="19" y="77"/>
                  </a:cubicBezTo>
                  <a:cubicBezTo>
                    <a:pt x="65" y="177"/>
                    <a:pt x="105" y="277"/>
                    <a:pt x="152" y="384"/>
                  </a:cubicBezTo>
                  <a:cubicBezTo>
                    <a:pt x="160" y="400"/>
                    <a:pt x="174" y="407"/>
                    <a:pt x="188" y="407"/>
                  </a:cubicBezTo>
                  <a:cubicBezTo>
                    <a:pt x="221" y="407"/>
                    <a:pt x="257" y="372"/>
                    <a:pt x="238" y="330"/>
                  </a:cubicBezTo>
                  <a:cubicBezTo>
                    <a:pt x="192" y="230"/>
                    <a:pt x="152" y="130"/>
                    <a:pt x="105" y="24"/>
                  </a:cubicBezTo>
                  <a:cubicBezTo>
                    <a:pt x="97" y="8"/>
                    <a:pt x="83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0051125" y="-1901000"/>
              <a:ext cx="6200" cy="9525"/>
            </a:xfrm>
            <a:custGeom>
              <a:avLst/>
              <a:gdLst/>
              <a:ahLst/>
              <a:cxnLst/>
              <a:rect l="l" t="t" r="r" b="b"/>
              <a:pathLst>
                <a:path w="248" h="381" extrusionOk="0">
                  <a:moveTo>
                    <a:pt x="25" y="84"/>
                  </a:moveTo>
                  <a:cubicBezTo>
                    <a:pt x="25" y="84"/>
                    <a:pt x="27" y="85"/>
                    <a:pt x="29" y="89"/>
                  </a:cubicBezTo>
                  <a:lnTo>
                    <a:pt x="29" y="89"/>
                  </a:lnTo>
                  <a:cubicBezTo>
                    <a:pt x="26" y="86"/>
                    <a:pt x="25" y="84"/>
                    <a:pt x="25" y="84"/>
                  </a:cubicBezTo>
                  <a:close/>
                  <a:moveTo>
                    <a:pt x="58" y="1"/>
                  </a:moveTo>
                  <a:cubicBezTo>
                    <a:pt x="10" y="1"/>
                    <a:pt x="1" y="65"/>
                    <a:pt x="30" y="91"/>
                  </a:cubicBezTo>
                  <a:lnTo>
                    <a:pt x="30" y="91"/>
                  </a:lnTo>
                  <a:cubicBezTo>
                    <a:pt x="30" y="92"/>
                    <a:pt x="31" y="93"/>
                    <a:pt x="32" y="94"/>
                  </a:cubicBezTo>
                  <a:cubicBezTo>
                    <a:pt x="38" y="107"/>
                    <a:pt x="45" y="121"/>
                    <a:pt x="45" y="134"/>
                  </a:cubicBezTo>
                  <a:cubicBezTo>
                    <a:pt x="65" y="161"/>
                    <a:pt x="78" y="194"/>
                    <a:pt x="85" y="227"/>
                  </a:cubicBezTo>
                  <a:cubicBezTo>
                    <a:pt x="105" y="267"/>
                    <a:pt x="118" y="307"/>
                    <a:pt x="138" y="347"/>
                  </a:cubicBezTo>
                  <a:cubicBezTo>
                    <a:pt x="146" y="371"/>
                    <a:pt x="166" y="381"/>
                    <a:pt x="186" y="381"/>
                  </a:cubicBezTo>
                  <a:cubicBezTo>
                    <a:pt x="217" y="381"/>
                    <a:pt x="248" y="357"/>
                    <a:pt x="231" y="320"/>
                  </a:cubicBezTo>
                  <a:cubicBezTo>
                    <a:pt x="211" y="267"/>
                    <a:pt x="191" y="214"/>
                    <a:pt x="165" y="161"/>
                  </a:cubicBezTo>
                  <a:cubicBezTo>
                    <a:pt x="145" y="114"/>
                    <a:pt x="125" y="7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9930350" y="-1871500"/>
              <a:ext cx="130575" cy="116725"/>
            </a:xfrm>
            <a:custGeom>
              <a:avLst/>
              <a:gdLst/>
              <a:ahLst/>
              <a:cxnLst/>
              <a:rect l="l" t="t" r="r" b="b"/>
              <a:pathLst>
                <a:path w="5223" h="4669" extrusionOk="0">
                  <a:moveTo>
                    <a:pt x="3914" y="118"/>
                  </a:moveTo>
                  <a:lnTo>
                    <a:pt x="3914" y="118"/>
                  </a:lnTo>
                  <a:cubicBezTo>
                    <a:pt x="4308" y="998"/>
                    <a:pt x="4702" y="1884"/>
                    <a:pt x="5096" y="2764"/>
                  </a:cubicBezTo>
                  <a:cubicBezTo>
                    <a:pt x="5099" y="2770"/>
                    <a:pt x="5101" y="2776"/>
                    <a:pt x="5104" y="2781"/>
                  </a:cubicBezTo>
                  <a:lnTo>
                    <a:pt x="5104" y="2781"/>
                  </a:lnTo>
                  <a:cubicBezTo>
                    <a:pt x="5078" y="2792"/>
                    <a:pt x="5052" y="2803"/>
                    <a:pt x="5029" y="2817"/>
                  </a:cubicBezTo>
                  <a:cubicBezTo>
                    <a:pt x="4836" y="2910"/>
                    <a:pt x="4643" y="3003"/>
                    <a:pt x="4450" y="3090"/>
                  </a:cubicBezTo>
                  <a:cubicBezTo>
                    <a:pt x="3864" y="3370"/>
                    <a:pt x="3271" y="3649"/>
                    <a:pt x="2685" y="3929"/>
                  </a:cubicBezTo>
                  <a:cubicBezTo>
                    <a:pt x="2258" y="4136"/>
                    <a:pt x="1826" y="4342"/>
                    <a:pt x="1393" y="4542"/>
                  </a:cubicBezTo>
                  <a:cubicBezTo>
                    <a:pt x="1385" y="4545"/>
                    <a:pt x="1379" y="4548"/>
                    <a:pt x="1374" y="4551"/>
                  </a:cubicBezTo>
                  <a:lnTo>
                    <a:pt x="1374" y="4551"/>
                  </a:lnTo>
                  <a:cubicBezTo>
                    <a:pt x="1360" y="4523"/>
                    <a:pt x="1346" y="4496"/>
                    <a:pt x="1333" y="4469"/>
                  </a:cubicBezTo>
                  <a:cubicBezTo>
                    <a:pt x="1219" y="4229"/>
                    <a:pt x="1100" y="3996"/>
                    <a:pt x="980" y="3756"/>
                  </a:cubicBezTo>
                  <a:cubicBezTo>
                    <a:pt x="713" y="3217"/>
                    <a:pt x="447" y="2684"/>
                    <a:pt x="174" y="2144"/>
                  </a:cubicBezTo>
                  <a:cubicBezTo>
                    <a:pt x="158" y="2103"/>
                    <a:pt x="139" y="2065"/>
                    <a:pt x="118" y="2026"/>
                  </a:cubicBezTo>
                  <a:lnTo>
                    <a:pt x="118" y="2026"/>
                  </a:lnTo>
                  <a:cubicBezTo>
                    <a:pt x="119" y="2025"/>
                    <a:pt x="120" y="2025"/>
                    <a:pt x="121" y="2024"/>
                  </a:cubicBezTo>
                  <a:cubicBezTo>
                    <a:pt x="280" y="1951"/>
                    <a:pt x="434" y="1871"/>
                    <a:pt x="593" y="1791"/>
                  </a:cubicBezTo>
                  <a:cubicBezTo>
                    <a:pt x="1702" y="1233"/>
                    <a:pt x="2811" y="676"/>
                    <a:pt x="3914" y="118"/>
                  </a:cubicBezTo>
                  <a:close/>
                  <a:moveTo>
                    <a:pt x="1391" y="4584"/>
                  </a:moveTo>
                  <a:cubicBezTo>
                    <a:pt x="1391" y="4586"/>
                    <a:pt x="1392" y="4587"/>
                    <a:pt x="1393" y="4589"/>
                  </a:cubicBezTo>
                  <a:cubicBezTo>
                    <a:pt x="1392" y="4587"/>
                    <a:pt x="1391" y="4586"/>
                    <a:pt x="1391" y="4584"/>
                  </a:cubicBezTo>
                  <a:close/>
                  <a:moveTo>
                    <a:pt x="3947" y="0"/>
                  </a:moveTo>
                  <a:cubicBezTo>
                    <a:pt x="3943" y="0"/>
                    <a:pt x="3939" y="1"/>
                    <a:pt x="3935" y="1"/>
                  </a:cubicBezTo>
                  <a:lnTo>
                    <a:pt x="3935" y="1"/>
                  </a:lnTo>
                  <a:cubicBezTo>
                    <a:pt x="3929" y="2"/>
                    <a:pt x="3923" y="3"/>
                    <a:pt x="3917" y="6"/>
                  </a:cubicBezTo>
                  <a:cubicBezTo>
                    <a:pt x="2618" y="659"/>
                    <a:pt x="1326" y="1312"/>
                    <a:pt x="27" y="1964"/>
                  </a:cubicBezTo>
                  <a:cubicBezTo>
                    <a:pt x="1" y="1978"/>
                    <a:pt x="1" y="2011"/>
                    <a:pt x="7" y="2031"/>
                  </a:cubicBezTo>
                  <a:cubicBezTo>
                    <a:pt x="440" y="2904"/>
                    <a:pt x="880" y="3776"/>
                    <a:pt x="1313" y="4642"/>
                  </a:cubicBezTo>
                  <a:cubicBezTo>
                    <a:pt x="1322" y="4660"/>
                    <a:pt x="1339" y="4668"/>
                    <a:pt x="1356" y="4668"/>
                  </a:cubicBezTo>
                  <a:cubicBezTo>
                    <a:pt x="1365" y="4668"/>
                    <a:pt x="1373" y="4666"/>
                    <a:pt x="1379" y="4662"/>
                  </a:cubicBezTo>
                  <a:cubicBezTo>
                    <a:pt x="2651" y="4056"/>
                    <a:pt x="3923" y="3450"/>
                    <a:pt x="5196" y="2850"/>
                  </a:cubicBezTo>
                  <a:cubicBezTo>
                    <a:pt x="5222" y="2837"/>
                    <a:pt x="5222" y="2804"/>
                    <a:pt x="5216" y="2784"/>
                  </a:cubicBezTo>
                  <a:cubicBezTo>
                    <a:pt x="4804" y="1869"/>
                    <a:pt x="4400" y="953"/>
                    <a:pt x="3989" y="38"/>
                  </a:cubicBezTo>
                  <a:lnTo>
                    <a:pt x="3989" y="38"/>
                  </a:lnTo>
                  <a:cubicBezTo>
                    <a:pt x="3988" y="35"/>
                    <a:pt x="3986" y="31"/>
                    <a:pt x="3984" y="28"/>
                  </a:cubicBezTo>
                  <a:lnTo>
                    <a:pt x="3984" y="28"/>
                  </a:lnTo>
                  <a:cubicBezTo>
                    <a:pt x="3984" y="27"/>
                    <a:pt x="3984" y="27"/>
                    <a:pt x="3983" y="26"/>
                  </a:cubicBezTo>
                  <a:cubicBezTo>
                    <a:pt x="3975" y="8"/>
                    <a:pt x="3961" y="0"/>
                    <a:pt x="3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0003325" y="-1859400"/>
              <a:ext cx="33575" cy="70850"/>
            </a:xfrm>
            <a:custGeom>
              <a:avLst/>
              <a:gdLst/>
              <a:ahLst/>
              <a:cxnLst/>
              <a:rect l="l" t="t" r="r" b="b"/>
              <a:pathLst>
                <a:path w="1343" h="2834" extrusionOk="0">
                  <a:moveTo>
                    <a:pt x="66" y="1"/>
                  </a:moveTo>
                  <a:cubicBezTo>
                    <a:pt x="34" y="1"/>
                    <a:pt x="1" y="35"/>
                    <a:pt x="19" y="75"/>
                  </a:cubicBezTo>
                  <a:cubicBezTo>
                    <a:pt x="425" y="988"/>
                    <a:pt x="831" y="1900"/>
                    <a:pt x="1238" y="2806"/>
                  </a:cubicBezTo>
                  <a:cubicBezTo>
                    <a:pt x="1246" y="2825"/>
                    <a:pt x="1262" y="2834"/>
                    <a:pt x="1277" y="2834"/>
                  </a:cubicBezTo>
                  <a:cubicBezTo>
                    <a:pt x="1309" y="2834"/>
                    <a:pt x="1342" y="2799"/>
                    <a:pt x="1324" y="2759"/>
                  </a:cubicBezTo>
                  <a:cubicBezTo>
                    <a:pt x="918" y="1847"/>
                    <a:pt x="512" y="934"/>
                    <a:pt x="105" y="28"/>
                  </a:cubicBezTo>
                  <a:cubicBezTo>
                    <a:pt x="97" y="9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9978675" y="-1847050"/>
              <a:ext cx="33075" cy="69725"/>
            </a:xfrm>
            <a:custGeom>
              <a:avLst/>
              <a:gdLst/>
              <a:ahLst/>
              <a:cxnLst/>
              <a:rect l="l" t="t" r="r" b="b"/>
              <a:pathLst>
                <a:path w="1323" h="2789" extrusionOk="0">
                  <a:moveTo>
                    <a:pt x="68" y="1"/>
                  </a:moveTo>
                  <a:cubicBezTo>
                    <a:pt x="36" y="1"/>
                    <a:pt x="1" y="37"/>
                    <a:pt x="19" y="74"/>
                  </a:cubicBezTo>
                  <a:cubicBezTo>
                    <a:pt x="419" y="973"/>
                    <a:pt x="818" y="1866"/>
                    <a:pt x="1218" y="2765"/>
                  </a:cubicBezTo>
                  <a:cubicBezTo>
                    <a:pt x="1226" y="2781"/>
                    <a:pt x="1240" y="2788"/>
                    <a:pt x="1254" y="2788"/>
                  </a:cubicBezTo>
                  <a:cubicBezTo>
                    <a:pt x="1287" y="2788"/>
                    <a:pt x="1323" y="2753"/>
                    <a:pt x="1304" y="2711"/>
                  </a:cubicBezTo>
                  <a:cubicBezTo>
                    <a:pt x="905" y="1819"/>
                    <a:pt x="505" y="920"/>
                    <a:pt x="106" y="27"/>
                  </a:cubicBezTo>
                  <a:cubicBezTo>
                    <a:pt x="97" y="9"/>
                    <a:pt x="83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9953550" y="-1834375"/>
              <a:ext cx="36025" cy="69025"/>
            </a:xfrm>
            <a:custGeom>
              <a:avLst/>
              <a:gdLst/>
              <a:ahLst/>
              <a:cxnLst/>
              <a:rect l="l" t="t" r="r" b="b"/>
              <a:pathLst>
                <a:path w="1441" h="2761" extrusionOk="0">
                  <a:moveTo>
                    <a:pt x="68" y="0"/>
                  </a:moveTo>
                  <a:cubicBezTo>
                    <a:pt x="35" y="0"/>
                    <a:pt x="0" y="37"/>
                    <a:pt x="18" y="73"/>
                  </a:cubicBezTo>
                  <a:cubicBezTo>
                    <a:pt x="458" y="959"/>
                    <a:pt x="898" y="1845"/>
                    <a:pt x="1330" y="2737"/>
                  </a:cubicBezTo>
                  <a:cubicBezTo>
                    <a:pt x="1341" y="2754"/>
                    <a:pt x="1356" y="2761"/>
                    <a:pt x="1371" y="2761"/>
                  </a:cubicBezTo>
                  <a:cubicBezTo>
                    <a:pt x="1406" y="2761"/>
                    <a:pt x="1440" y="2725"/>
                    <a:pt x="1417" y="2684"/>
                  </a:cubicBezTo>
                  <a:cubicBezTo>
                    <a:pt x="984" y="1798"/>
                    <a:pt x="545" y="912"/>
                    <a:pt x="105" y="27"/>
                  </a:cubicBezTo>
                  <a:cubicBezTo>
                    <a:pt x="97" y="8"/>
                    <a:pt x="8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9938550" y="-1852175"/>
              <a:ext cx="100850" cy="51725"/>
            </a:xfrm>
            <a:custGeom>
              <a:avLst/>
              <a:gdLst/>
              <a:ahLst/>
              <a:cxnLst/>
              <a:rect l="l" t="t" r="r" b="b"/>
              <a:pathLst>
                <a:path w="4034" h="2069" extrusionOk="0">
                  <a:moveTo>
                    <a:pt x="3956" y="1"/>
                  </a:moveTo>
                  <a:cubicBezTo>
                    <a:pt x="3949" y="1"/>
                    <a:pt x="3942" y="2"/>
                    <a:pt x="3935" y="6"/>
                  </a:cubicBezTo>
                  <a:cubicBezTo>
                    <a:pt x="2636" y="665"/>
                    <a:pt x="1344" y="1318"/>
                    <a:pt x="52" y="1977"/>
                  </a:cubicBezTo>
                  <a:cubicBezTo>
                    <a:pt x="0" y="2000"/>
                    <a:pt x="29" y="2069"/>
                    <a:pt x="76" y="2069"/>
                  </a:cubicBezTo>
                  <a:cubicBezTo>
                    <a:pt x="83" y="2069"/>
                    <a:pt x="91" y="2067"/>
                    <a:pt x="99" y="2064"/>
                  </a:cubicBezTo>
                  <a:cubicBezTo>
                    <a:pt x="1391" y="1405"/>
                    <a:pt x="2690" y="752"/>
                    <a:pt x="3982" y="92"/>
                  </a:cubicBezTo>
                  <a:cubicBezTo>
                    <a:pt x="4034" y="69"/>
                    <a:pt x="4000" y="1"/>
                    <a:pt x="3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9951700" y="-1825750"/>
              <a:ext cx="99350" cy="49625"/>
            </a:xfrm>
            <a:custGeom>
              <a:avLst/>
              <a:gdLst/>
              <a:ahLst/>
              <a:cxnLst/>
              <a:rect l="l" t="t" r="r" b="b"/>
              <a:pathLst>
                <a:path w="3974" h="1985" extrusionOk="0">
                  <a:moveTo>
                    <a:pt x="3902" y="0"/>
                  </a:moveTo>
                  <a:cubicBezTo>
                    <a:pt x="3894" y="0"/>
                    <a:pt x="3885" y="3"/>
                    <a:pt x="3875" y="8"/>
                  </a:cubicBezTo>
                  <a:cubicBezTo>
                    <a:pt x="2603" y="634"/>
                    <a:pt x="1325" y="1260"/>
                    <a:pt x="52" y="1893"/>
                  </a:cubicBezTo>
                  <a:cubicBezTo>
                    <a:pt x="0" y="1916"/>
                    <a:pt x="29" y="1984"/>
                    <a:pt x="76" y="1984"/>
                  </a:cubicBezTo>
                  <a:cubicBezTo>
                    <a:pt x="84" y="1984"/>
                    <a:pt x="91" y="1983"/>
                    <a:pt x="99" y="1979"/>
                  </a:cubicBezTo>
                  <a:cubicBezTo>
                    <a:pt x="1378" y="1347"/>
                    <a:pt x="2650" y="721"/>
                    <a:pt x="3929" y="94"/>
                  </a:cubicBezTo>
                  <a:cubicBezTo>
                    <a:pt x="3974" y="66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0093475" y="-1954275"/>
              <a:ext cx="132625" cy="116075"/>
            </a:xfrm>
            <a:custGeom>
              <a:avLst/>
              <a:gdLst/>
              <a:ahLst/>
              <a:cxnLst/>
              <a:rect l="l" t="t" r="r" b="b"/>
              <a:pathLst>
                <a:path w="5305" h="4643" extrusionOk="0">
                  <a:moveTo>
                    <a:pt x="3953" y="116"/>
                  </a:moveTo>
                  <a:lnTo>
                    <a:pt x="3953" y="116"/>
                  </a:lnTo>
                  <a:cubicBezTo>
                    <a:pt x="3978" y="165"/>
                    <a:pt x="4008" y="219"/>
                    <a:pt x="4032" y="274"/>
                  </a:cubicBezTo>
                  <a:cubicBezTo>
                    <a:pt x="4159" y="533"/>
                    <a:pt x="4285" y="793"/>
                    <a:pt x="4412" y="1053"/>
                  </a:cubicBezTo>
                  <a:cubicBezTo>
                    <a:pt x="4665" y="1572"/>
                    <a:pt x="4911" y="2085"/>
                    <a:pt x="5164" y="2605"/>
                  </a:cubicBezTo>
                  <a:cubicBezTo>
                    <a:pt x="5176" y="2629"/>
                    <a:pt x="5187" y="2644"/>
                    <a:pt x="5196" y="2653"/>
                  </a:cubicBezTo>
                  <a:lnTo>
                    <a:pt x="5196" y="2653"/>
                  </a:lnTo>
                  <a:cubicBezTo>
                    <a:pt x="5182" y="2654"/>
                    <a:pt x="5163" y="2659"/>
                    <a:pt x="5138" y="2671"/>
                  </a:cubicBezTo>
                  <a:cubicBezTo>
                    <a:pt x="4958" y="2765"/>
                    <a:pt x="4778" y="2858"/>
                    <a:pt x="4598" y="2951"/>
                  </a:cubicBezTo>
                  <a:cubicBezTo>
                    <a:pt x="3579" y="3471"/>
                    <a:pt x="2567" y="3983"/>
                    <a:pt x="1554" y="4503"/>
                  </a:cubicBezTo>
                  <a:cubicBezTo>
                    <a:pt x="1535" y="4513"/>
                    <a:pt x="1520" y="4519"/>
                    <a:pt x="1510" y="4524"/>
                  </a:cubicBezTo>
                  <a:lnTo>
                    <a:pt x="1510" y="4524"/>
                  </a:lnTo>
                  <a:cubicBezTo>
                    <a:pt x="1480" y="4477"/>
                    <a:pt x="1454" y="4429"/>
                    <a:pt x="1428" y="4376"/>
                  </a:cubicBezTo>
                  <a:cubicBezTo>
                    <a:pt x="1268" y="4083"/>
                    <a:pt x="1108" y="3790"/>
                    <a:pt x="955" y="3490"/>
                  </a:cubicBezTo>
                  <a:cubicBezTo>
                    <a:pt x="678" y="2981"/>
                    <a:pt x="401" y="2472"/>
                    <a:pt x="129" y="1963"/>
                  </a:cubicBezTo>
                  <a:lnTo>
                    <a:pt x="129" y="1963"/>
                  </a:lnTo>
                  <a:cubicBezTo>
                    <a:pt x="1020" y="1531"/>
                    <a:pt x="1910" y="1099"/>
                    <a:pt x="2807" y="667"/>
                  </a:cubicBezTo>
                  <a:cubicBezTo>
                    <a:pt x="3187" y="483"/>
                    <a:pt x="3573" y="300"/>
                    <a:pt x="3953" y="116"/>
                  </a:cubicBezTo>
                  <a:close/>
                  <a:moveTo>
                    <a:pt x="1532" y="4560"/>
                  </a:moveTo>
                  <a:cubicBezTo>
                    <a:pt x="1533" y="4561"/>
                    <a:pt x="1534" y="4562"/>
                    <a:pt x="1534" y="4563"/>
                  </a:cubicBezTo>
                  <a:cubicBezTo>
                    <a:pt x="1534" y="4562"/>
                    <a:pt x="1533" y="4561"/>
                    <a:pt x="1532" y="4560"/>
                  </a:cubicBezTo>
                  <a:close/>
                  <a:moveTo>
                    <a:pt x="3977" y="0"/>
                  </a:moveTo>
                  <a:cubicBezTo>
                    <a:pt x="3968" y="0"/>
                    <a:pt x="3959" y="2"/>
                    <a:pt x="3952" y="7"/>
                  </a:cubicBezTo>
                  <a:cubicBezTo>
                    <a:pt x="2651" y="631"/>
                    <a:pt x="1343" y="1262"/>
                    <a:pt x="42" y="1892"/>
                  </a:cubicBezTo>
                  <a:lnTo>
                    <a:pt x="42" y="1892"/>
                  </a:lnTo>
                  <a:cubicBezTo>
                    <a:pt x="39" y="1893"/>
                    <a:pt x="36" y="1895"/>
                    <a:pt x="34" y="1897"/>
                  </a:cubicBezTo>
                  <a:lnTo>
                    <a:pt x="34" y="1897"/>
                  </a:lnTo>
                  <a:cubicBezTo>
                    <a:pt x="32" y="1897"/>
                    <a:pt x="31" y="1898"/>
                    <a:pt x="29" y="1899"/>
                  </a:cubicBezTo>
                  <a:cubicBezTo>
                    <a:pt x="0" y="1913"/>
                    <a:pt x="1" y="1946"/>
                    <a:pt x="17" y="1968"/>
                  </a:cubicBezTo>
                  <a:lnTo>
                    <a:pt x="17" y="1968"/>
                  </a:lnTo>
                  <a:cubicBezTo>
                    <a:pt x="490" y="2853"/>
                    <a:pt x="969" y="3731"/>
                    <a:pt x="1448" y="4616"/>
                  </a:cubicBezTo>
                  <a:cubicBezTo>
                    <a:pt x="1457" y="4634"/>
                    <a:pt x="1475" y="4643"/>
                    <a:pt x="1491" y="4643"/>
                  </a:cubicBezTo>
                  <a:cubicBezTo>
                    <a:pt x="1500" y="4643"/>
                    <a:pt x="1508" y="4640"/>
                    <a:pt x="1514" y="4636"/>
                  </a:cubicBezTo>
                  <a:cubicBezTo>
                    <a:pt x="2767" y="3997"/>
                    <a:pt x="4025" y="3357"/>
                    <a:pt x="5277" y="2718"/>
                  </a:cubicBezTo>
                  <a:cubicBezTo>
                    <a:pt x="5304" y="2705"/>
                    <a:pt x="5304" y="2671"/>
                    <a:pt x="5297" y="2645"/>
                  </a:cubicBezTo>
                  <a:cubicBezTo>
                    <a:pt x="4871" y="1772"/>
                    <a:pt x="4445" y="900"/>
                    <a:pt x="4019" y="21"/>
                  </a:cubicBezTo>
                  <a:cubicBezTo>
                    <a:pt x="4010" y="8"/>
                    <a:pt x="3993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0117425" y="-1918725"/>
              <a:ext cx="38800" cy="68300"/>
            </a:xfrm>
            <a:custGeom>
              <a:avLst/>
              <a:gdLst/>
              <a:ahLst/>
              <a:cxnLst/>
              <a:rect l="l" t="t" r="r" b="b"/>
              <a:pathLst>
                <a:path w="1552" h="2732" extrusionOk="0">
                  <a:moveTo>
                    <a:pt x="69" y="0"/>
                  </a:moveTo>
                  <a:cubicBezTo>
                    <a:pt x="35" y="0"/>
                    <a:pt x="1" y="36"/>
                    <a:pt x="24" y="77"/>
                  </a:cubicBezTo>
                  <a:cubicBezTo>
                    <a:pt x="497" y="956"/>
                    <a:pt x="969" y="1829"/>
                    <a:pt x="1449" y="2708"/>
                  </a:cubicBezTo>
                  <a:cubicBezTo>
                    <a:pt x="1457" y="2724"/>
                    <a:pt x="1471" y="2731"/>
                    <a:pt x="1485" y="2731"/>
                  </a:cubicBezTo>
                  <a:cubicBezTo>
                    <a:pt x="1518" y="2731"/>
                    <a:pt x="1552" y="2696"/>
                    <a:pt x="1529" y="2655"/>
                  </a:cubicBezTo>
                  <a:lnTo>
                    <a:pt x="110" y="24"/>
                  </a:lnTo>
                  <a:cubicBezTo>
                    <a:pt x="100" y="7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0142225" y="-1930725"/>
              <a:ext cx="38200" cy="67225"/>
            </a:xfrm>
            <a:custGeom>
              <a:avLst/>
              <a:gdLst/>
              <a:ahLst/>
              <a:cxnLst/>
              <a:rect l="l" t="t" r="r" b="b"/>
              <a:pathLst>
                <a:path w="1528" h="2689" extrusionOk="0">
                  <a:moveTo>
                    <a:pt x="70" y="1"/>
                  </a:moveTo>
                  <a:cubicBezTo>
                    <a:pt x="35" y="1"/>
                    <a:pt x="1" y="36"/>
                    <a:pt x="24" y="78"/>
                  </a:cubicBezTo>
                  <a:cubicBezTo>
                    <a:pt x="490" y="937"/>
                    <a:pt x="956" y="1803"/>
                    <a:pt x="1423" y="2662"/>
                  </a:cubicBezTo>
                  <a:cubicBezTo>
                    <a:pt x="1431" y="2681"/>
                    <a:pt x="1445" y="2688"/>
                    <a:pt x="1460" y="2688"/>
                  </a:cubicBezTo>
                  <a:cubicBezTo>
                    <a:pt x="1493" y="2688"/>
                    <a:pt x="1528" y="2652"/>
                    <a:pt x="1509" y="2615"/>
                  </a:cubicBezTo>
                  <a:cubicBezTo>
                    <a:pt x="1043" y="1749"/>
                    <a:pt x="577" y="890"/>
                    <a:pt x="111" y="24"/>
                  </a:cubicBezTo>
                  <a:cubicBezTo>
                    <a:pt x="100" y="8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0167650" y="-1942950"/>
              <a:ext cx="35875" cy="69125"/>
            </a:xfrm>
            <a:custGeom>
              <a:avLst/>
              <a:gdLst/>
              <a:ahLst/>
              <a:cxnLst/>
              <a:rect l="l" t="t" r="r" b="b"/>
              <a:pathLst>
                <a:path w="1435" h="2765" extrusionOk="0">
                  <a:moveTo>
                    <a:pt x="69" y="1"/>
                  </a:moveTo>
                  <a:cubicBezTo>
                    <a:pt x="37" y="1"/>
                    <a:pt x="1" y="39"/>
                    <a:pt x="19" y="80"/>
                  </a:cubicBezTo>
                  <a:cubicBezTo>
                    <a:pt x="452" y="966"/>
                    <a:pt x="892" y="1852"/>
                    <a:pt x="1325" y="2738"/>
                  </a:cubicBezTo>
                  <a:cubicBezTo>
                    <a:pt x="1335" y="2757"/>
                    <a:pt x="1351" y="2764"/>
                    <a:pt x="1367" y="2764"/>
                  </a:cubicBezTo>
                  <a:cubicBezTo>
                    <a:pt x="1401" y="2764"/>
                    <a:pt x="1434" y="2728"/>
                    <a:pt x="1411" y="2691"/>
                  </a:cubicBezTo>
                  <a:cubicBezTo>
                    <a:pt x="978" y="1799"/>
                    <a:pt x="539" y="913"/>
                    <a:pt x="106" y="27"/>
                  </a:cubicBezTo>
                  <a:cubicBezTo>
                    <a:pt x="98" y="8"/>
                    <a:pt x="84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0103050" y="-1935425"/>
              <a:ext cx="101875" cy="49400"/>
            </a:xfrm>
            <a:custGeom>
              <a:avLst/>
              <a:gdLst/>
              <a:ahLst/>
              <a:cxnLst/>
              <a:rect l="l" t="t" r="r" b="b"/>
              <a:pathLst>
                <a:path w="4075" h="1976" extrusionOk="0">
                  <a:moveTo>
                    <a:pt x="3998" y="1"/>
                  </a:moveTo>
                  <a:cubicBezTo>
                    <a:pt x="3991" y="1"/>
                    <a:pt x="3983" y="2"/>
                    <a:pt x="3975" y="6"/>
                  </a:cubicBezTo>
                  <a:lnTo>
                    <a:pt x="53" y="1884"/>
                  </a:lnTo>
                  <a:cubicBezTo>
                    <a:pt x="0" y="1907"/>
                    <a:pt x="29" y="1976"/>
                    <a:pt x="77" y="1976"/>
                  </a:cubicBezTo>
                  <a:cubicBezTo>
                    <a:pt x="84" y="1976"/>
                    <a:pt x="91" y="1974"/>
                    <a:pt x="99" y="1971"/>
                  </a:cubicBezTo>
                  <a:cubicBezTo>
                    <a:pt x="1411" y="1345"/>
                    <a:pt x="2717" y="718"/>
                    <a:pt x="4029" y="92"/>
                  </a:cubicBezTo>
                  <a:cubicBezTo>
                    <a:pt x="4075" y="69"/>
                    <a:pt x="4046" y="1"/>
                    <a:pt x="3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0116700" y="-1910100"/>
              <a:ext cx="99525" cy="49550"/>
            </a:xfrm>
            <a:custGeom>
              <a:avLst/>
              <a:gdLst/>
              <a:ahLst/>
              <a:cxnLst/>
              <a:rect l="l" t="t" r="r" b="b"/>
              <a:pathLst>
                <a:path w="3981" h="1982" extrusionOk="0">
                  <a:moveTo>
                    <a:pt x="3903" y="0"/>
                  </a:moveTo>
                  <a:cubicBezTo>
                    <a:pt x="3896" y="0"/>
                    <a:pt x="3889" y="2"/>
                    <a:pt x="3882" y="5"/>
                  </a:cubicBezTo>
                  <a:lnTo>
                    <a:pt x="53" y="1890"/>
                  </a:lnTo>
                  <a:cubicBezTo>
                    <a:pt x="1" y="1913"/>
                    <a:pt x="34" y="1982"/>
                    <a:pt x="83" y="1982"/>
                  </a:cubicBezTo>
                  <a:cubicBezTo>
                    <a:pt x="90" y="1982"/>
                    <a:pt x="98" y="1980"/>
                    <a:pt x="106" y="1977"/>
                  </a:cubicBezTo>
                  <a:lnTo>
                    <a:pt x="3929" y="92"/>
                  </a:lnTo>
                  <a:cubicBezTo>
                    <a:pt x="3981" y="69"/>
                    <a:pt x="3948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0039600" y="-1847825"/>
              <a:ext cx="14125" cy="7100"/>
            </a:xfrm>
            <a:custGeom>
              <a:avLst/>
              <a:gdLst/>
              <a:ahLst/>
              <a:cxnLst/>
              <a:rect l="l" t="t" r="r" b="b"/>
              <a:pathLst>
                <a:path w="565" h="284" extrusionOk="0">
                  <a:moveTo>
                    <a:pt x="487" y="0"/>
                  </a:moveTo>
                  <a:cubicBezTo>
                    <a:pt x="480" y="0"/>
                    <a:pt x="473" y="2"/>
                    <a:pt x="466" y="5"/>
                  </a:cubicBezTo>
                  <a:cubicBezTo>
                    <a:pt x="326" y="65"/>
                    <a:pt x="186" y="132"/>
                    <a:pt x="46" y="192"/>
                  </a:cubicBezTo>
                  <a:cubicBezTo>
                    <a:pt x="0" y="215"/>
                    <a:pt x="29" y="283"/>
                    <a:pt x="77" y="283"/>
                  </a:cubicBezTo>
                  <a:cubicBezTo>
                    <a:pt x="84" y="283"/>
                    <a:pt x="92" y="282"/>
                    <a:pt x="100" y="278"/>
                  </a:cubicBezTo>
                  <a:cubicBezTo>
                    <a:pt x="239" y="218"/>
                    <a:pt x="373" y="152"/>
                    <a:pt x="513" y="92"/>
                  </a:cubicBezTo>
                  <a:cubicBezTo>
                    <a:pt x="565" y="68"/>
                    <a:pt x="53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0043600" y="-1839000"/>
              <a:ext cx="14650" cy="7250"/>
            </a:xfrm>
            <a:custGeom>
              <a:avLst/>
              <a:gdLst/>
              <a:ahLst/>
              <a:cxnLst/>
              <a:rect l="l" t="t" r="r" b="b"/>
              <a:pathLst>
                <a:path w="586" h="290" extrusionOk="0">
                  <a:moveTo>
                    <a:pt x="508" y="0"/>
                  </a:moveTo>
                  <a:cubicBezTo>
                    <a:pt x="501" y="0"/>
                    <a:pt x="494" y="2"/>
                    <a:pt x="486" y="5"/>
                  </a:cubicBezTo>
                  <a:cubicBezTo>
                    <a:pt x="339" y="72"/>
                    <a:pt x="199" y="138"/>
                    <a:pt x="53" y="198"/>
                  </a:cubicBezTo>
                  <a:cubicBezTo>
                    <a:pt x="1" y="221"/>
                    <a:pt x="34" y="290"/>
                    <a:pt x="79" y="290"/>
                  </a:cubicBezTo>
                  <a:cubicBezTo>
                    <a:pt x="86" y="290"/>
                    <a:pt x="92" y="288"/>
                    <a:pt x="99" y="285"/>
                  </a:cubicBezTo>
                  <a:cubicBezTo>
                    <a:pt x="246" y="225"/>
                    <a:pt x="393" y="158"/>
                    <a:pt x="539" y="92"/>
                  </a:cubicBezTo>
                  <a:cubicBezTo>
                    <a:pt x="585" y="68"/>
                    <a:pt x="556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0099700" y="-1876475"/>
              <a:ext cx="13625" cy="6775"/>
            </a:xfrm>
            <a:custGeom>
              <a:avLst/>
              <a:gdLst/>
              <a:ahLst/>
              <a:cxnLst/>
              <a:rect l="l" t="t" r="r" b="b"/>
              <a:pathLst>
                <a:path w="545" h="271" extrusionOk="0">
                  <a:moveTo>
                    <a:pt x="463" y="0"/>
                  </a:moveTo>
                  <a:cubicBezTo>
                    <a:pt x="455" y="0"/>
                    <a:pt x="447" y="2"/>
                    <a:pt x="440" y="6"/>
                  </a:cubicBezTo>
                  <a:cubicBezTo>
                    <a:pt x="313" y="65"/>
                    <a:pt x="180" y="119"/>
                    <a:pt x="47" y="179"/>
                  </a:cubicBezTo>
                  <a:cubicBezTo>
                    <a:pt x="0" y="202"/>
                    <a:pt x="30" y="270"/>
                    <a:pt x="77" y="270"/>
                  </a:cubicBezTo>
                  <a:cubicBezTo>
                    <a:pt x="84" y="270"/>
                    <a:pt x="92" y="269"/>
                    <a:pt x="100" y="265"/>
                  </a:cubicBezTo>
                  <a:cubicBezTo>
                    <a:pt x="233" y="205"/>
                    <a:pt x="360" y="152"/>
                    <a:pt x="493" y="92"/>
                  </a:cubicBezTo>
                  <a:cubicBezTo>
                    <a:pt x="545" y="69"/>
                    <a:pt x="512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0103350" y="-1867975"/>
              <a:ext cx="14475" cy="7700"/>
            </a:xfrm>
            <a:custGeom>
              <a:avLst/>
              <a:gdLst/>
              <a:ahLst/>
              <a:cxnLst/>
              <a:rect l="l" t="t" r="r" b="b"/>
              <a:pathLst>
                <a:path w="579" h="308" extrusionOk="0">
                  <a:moveTo>
                    <a:pt x="503" y="0"/>
                  </a:moveTo>
                  <a:cubicBezTo>
                    <a:pt x="496" y="0"/>
                    <a:pt x="488" y="2"/>
                    <a:pt x="480" y="5"/>
                  </a:cubicBezTo>
                  <a:cubicBezTo>
                    <a:pt x="413" y="38"/>
                    <a:pt x="347" y="72"/>
                    <a:pt x="280" y="105"/>
                  </a:cubicBezTo>
                  <a:cubicBezTo>
                    <a:pt x="227" y="125"/>
                    <a:pt x="180" y="152"/>
                    <a:pt x="127" y="172"/>
                  </a:cubicBezTo>
                  <a:cubicBezTo>
                    <a:pt x="114" y="185"/>
                    <a:pt x="94" y="192"/>
                    <a:pt x="74" y="198"/>
                  </a:cubicBezTo>
                  <a:cubicBezTo>
                    <a:pt x="69" y="204"/>
                    <a:pt x="46" y="213"/>
                    <a:pt x="48" y="213"/>
                  </a:cubicBezTo>
                  <a:lnTo>
                    <a:pt x="48" y="213"/>
                  </a:lnTo>
                  <a:cubicBezTo>
                    <a:pt x="1" y="230"/>
                    <a:pt x="18" y="308"/>
                    <a:pt x="65" y="308"/>
                  </a:cubicBezTo>
                  <a:cubicBezTo>
                    <a:pt x="70" y="308"/>
                    <a:pt x="75" y="307"/>
                    <a:pt x="80" y="305"/>
                  </a:cubicBezTo>
                  <a:cubicBezTo>
                    <a:pt x="154" y="285"/>
                    <a:pt x="227" y="238"/>
                    <a:pt x="294" y="205"/>
                  </a:cubicBezTo>
                  <a:cubicBezTo>
                    <a:pt x="374" y="165"/>
                    <a:pt x="453" y="132"/>
                    <a:pt x="527" y="92"/>
                  </a:cubicBezTo>
                  <a:cubicBezTo>
                    <a:pt x="579" y="69"/>
                    <a:pt x="55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0055150" y="-1883900"/>
              <a:ext cx="22350" cy="12950"/>
            </a:xfrm>
            <a:custGeom>
              <a:avLst/>
              <a:gdLst/>
              <a:ahLst/>
              <a:cxnLst/>
              <a:rect l="l" t="t" r="r" b="b"/>
              <a:pathLst>
                <a:path w="894" h="518" extrusionOk="0">
                  <a:moveTo>
                    <a:pt x="831" y="0"/>
                  </a:moveTo>
                  <a:cubicBezTo>
                    <a:pt x="820" y="0"/>
                    <a:pt x="808" y="5"/>
                    <a:pt x="796" y="16"/>
                  </a:cubicBezTo>
                  <a:cubicBezTo>
                    <a:pt x="590" y="243"/>
                    <a:pt x="330" y="316"/>
                    <a:pt x="50" y="422"/>
                  </a:cubicBezTo>
                  <a:cubicBezTo>
                    <a:pt x="1" y="441"/>
                    <a:pt x="15" y="517"/>
                    <a:pt x="65" y="517"/>
                  </a:cubicBezTo>
                  <a:cubicBezTo>
                    <a:pt x="69" y="517"/>
                    <a:pt x="73" y="517"/>
                    <a:pt x="77" y="516"/>
                  </a:cubicBezTo>
                  <a:cubicBezTo>
                    <a:pt x="370" y="442"/>
                    <a:pt x="670" y="316"/>
                    <a:pt x="863" y="76"/>
                  </a:cubicBezTo>
                  <a:cubicBezTo>
                    <a:pt x="893" y="46"/>
                    <a:pt x="866" y="0"/>
                    <a:pt x="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0083550" y="-1830775"/>
              <a:ext cx="19650" cy="8900"/>
            </a:xfrm>
            <a:custGeom>
              <a:avLst/>
              <a:gdLst/>
              <a:ahLst/>
              <a:cxnLst/>
              <a:rect l="l" t="t" r="r" b="b"/>
              <a:pathLst>
                <a:path w="786" h="356" extrusionOk="0">
                  <a:moveTo>
                    <a:pt x="721" y="1"/>
                  </a:moveTo>
                  <a:cubicBezTo>
                    <a:pt x="714" y="1"/>
                    <a:pt x="706" y="3"/>
                    <a:pt x="699" y="9"/>
                  </a:cubicBezTo>
                  <a:cubicBezTo>
                    <a:pt x="506" y="162"/>
                    <a:pt x="306" y="236"/>
                    <a:pt x="60" y="255"/>
                  </a:cubicBezTo>
                  <a:cubicBezTo>
                    <a:pt x="0" y="262"/>
                    <a:pt x="0" y="355"/>
                    <a:pt x="60" y="355"/>
                  </a:cubicBezTo>
                  <a:cubicBezTo>
                    <a:pt x="326" y="342"/>
                    <a:pt x="559" y="255"/>
                    <a:pt x="753" y="82"/>
                  </a:cubicBezTo>
                  <a:cubicBezTo>
                    <a:pt x="785" y="55"/>
                    <a:pt x="755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0019150" y="-1859650"/>
              <a:ext cx="4825" cy="8550"/>
            </a:xfrm>
            <a:custGeom>
              <a:avLst/>
              <a:gdLst/>
              <a:ahLst/>
              <a:cxnLst/>
              <a:rect l="l" t="t" r="r" b="b"/>
              <a:pathLst>
                <a:path w="193" h="342" extrusionOk="0">
                  <a:moveTo>
                    <a:pt x="143" y="0"/>
                  </a:moveTo>
                  <a:cubicBezTo>
                    <a:pt x="125" y="0"/>
                    <a:pt x="107" y="10"/>
                    <a:pt x="98" y="32"/>
                  </a:cubicBezTo>
                  <a:cubicBezTo>
                    <a:pt x="78" y="112"/>
                    <a:pt x="52" y="198"/>
                    <a:pt x="18" y="278"/>
                  </a:cubicBezTo>
                  <a:cubicBezTo>
                    <a:pt x="0" y="310"/>
                    <a:pt x="29" y="342"/>
                    <a:pt x="55" y="342"/>
                  </a:cubicBezTo>
                  <a:cubicBezTo>
                    <a:pt x="67" y="342"/>
                    <a:pt x="79" y="335"/>
                    <a:pt x="85" y="318"/>
                  </a:cubicBezTo>
                  <a:cubicBezTo>
                    <a:pt x="132" y="232"/>
                    <a:pt x="158" y="145"/>
                    <a:pt x="185" y="52"/>
                  </a:cubicBezTo>
                  <a:cubicBezTo>
                    <a:pt x="193" y="20"/>
                    <a:pt x="16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0004425" y="-1828475"/>
              <a:ext cx="5175" cy="10100"/>
            </a:xfrm>
            <a:custGeom>
              <a:avLst/>
              <a:gdLst/>
              <a:ahLst/>
              <a:cxnLst/>
              <a:rect l="l" t="t" r="r" b="b"/>
              <a:pathLst>
                <a:path w="207" h="404" extrusionOk="0">
                  <a:moveTo>
                    <a:pt x="149" y="0"/>
                  </a:moveTo>
                  <a:cubicBezTo>
                    <a:pt x="136" y="0"/>
                    <a:pt x="123" y="7"/>
                    <a:pt x="115" y="24"/>
                  </a:cubicBezTo>
                  <a:cubicBezTo>
                    <a:pt x="68" y="130"/>
                    <a:pt x="35" y="243"/>
                    <a:pt x="8" y="357"/>
                  </a:cubicBezTo>
                  <a:cubicBezTo>
                    <a:pt x="0" y="385"/>
                    <a:pt x="26" y="403"/>
                    <a:pt x="51" y="403"/>
                  </a:cubicBezTo>
                  <a:cubicBezTo>
                    <a:pt x="67" y="403"/>
                    <a:pt x="83" y="395"/>
                    <a:pt x="88" y="377"/>
                  </a:cubicBezTo>
                  <a:cubicBezTo>
                    <a:pt x="121" y="277"/>
                    <a:pt x="148" y="170"/>
                    <a:pt x="188" y="70"/>
                  </a:cubicBezTo>
                  <a:cubicBezTo>
                    <a:pt x="206" y="34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9989000" y="-1787875"/>
              <a:ext cx="5875" cy="8200"/>
            </a:xfrm>
            <a:custGeom>
              <a:avLst/>
              <a:gdLst/>
              <a:ahLst/>
              <a:cxnLst/>
              <a:rect l="l" t="t" r="r" b="b"/>
              <a:pathLst>
                <a:path w="235" h="328" extrusionOk="0">
                  <a:moveTo>
                    <a:pt x="179" y="0"/>
                  </a:moveTo>
                  <a:cubicBezTo>
                    <a:pt x="160" y="0"/>
                    <a:pt x="140" y="10"/>
                    <a:pt x="132" y="31"/>
                  </a:cubicBezTo>
                  <a:cubicBezTo>
                    <a:pt x="99" y="111"/>
                    <a:pt x="52" y="178"/>
                    <a:pt x="19" y="258"/>
                  </a:cubicBezTo>
                  <a:cubicBezTo>
                    <a:pt x="1" y="294"/>
                    <a:pt x="33" y="328"/>
                    <a:pt x="63" y="328"/>
                  </a:cubicBezTo>
                  <a:cubicBezTo>
                    <a:pt x="77" y="328"/>
                    <a:pt x="91" y="321"/>
                    <a:pt x="99" y="304"/>
                  </a:cubicBezTo>
                  <a:cubicBezTo>
                    <a:pt x="139" y="225"/>
                    <a:pt x="186" y="145"/>
                    <a:pt x="219" y="58"/>
                  </a:cubicBezTo>
                  <a:cubicBezTo>
                    <a:pt x="235" y="22"/>
                    <a:pt x="208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9966650" y="-1774050"/>
              <a:ext cx="4400" cy="7150"/>
            </a:xfrm>
            <a:custGeom>
              <a:avLst/>
              <a:gdLst/>
              <a:ahLst/>
              <a:cxnLst/>
              <a:rect l="l" t="t" r="r" b="b"/>
              <a:pathLst>
                <a:path w="176" h="286" extrusionOk="0">
                  <a:moveTo>
                    <a:pt x="123" y="0"/>
                  </a:moveTo>
                  <a:cubicBezTo>
                    <a:pt x="106" y="0"/>
                    <a:pt x="88" y="10"/>
                    <a:pt x="80" y="31"/>
                  </a:cubicBezTo>
                  <a:cubicBezTo>
                    <a:pt x="67" y="98"/>
                    <a:pt x="41" y="164"/>
                    <a:pt x="14" y="224"/>
                  </a:cubicBezTo>
                  <a:cubicBezTo>
                    <a:pt x="0" y="256"/>
                    <a:pt x="27" y="285"/>
                    <a:pt x="52" y="285"/>
                  </a:cubicBezTo>
                  <a:cubicBezTo>
                    <a:pt x="63" y="285"/>
                    <a:pt x="74" y="279"/>
                    <a:pt x="80" y="264"/>
                  </a:cubicBezTo>
                  <a:cubicBezTo>
                    <a:pt x="120" y="198"/>
                    <a:pt x="147" y="131"/>
                    <a:pt x="167" y="58"/>
                  </a:cubicBezTo>
                  <a:cubicBezTo>
                    <a:pt x="175" y="22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9958700" y="-1798650"/>
              <a:ext cx="5100" cy="8900"/>
            </a:xfrm>
            <a:custGeom>
              <a:avLst/>
              <a:gdLst/>
              <a:ahLst/>
              <a:cxnLst/>
              <a:rect l="l" t="t" r="r" b="b"/>
              <a:pathLst>
                <a:path w="204" h="356" extrusionOk="0">
                  <a:moveTo>
                    <a:pt x="147" y="0"/>
                  </a:moveTo>
                  <a:cubicBezTo>
                    <a:pt x="127" y="0"/>
                    <a:pt x="107" y="12"/>
                    <a:pt x="99" y="36"/>
                  </a:cubicBezTo>
                  <a:cubicBezTo>
                    <a:pt x="79" y="116"/>
                    <a:pt x="52" y="203"/>
                    <a:pt x="19" y="283"/>
                  </a:cubicBezTo>
                  <a:cubicBezTo>
                    <a:pt x="1" y="319"/>
                    <a:pt x="32" y="356"/>
                    <a:pt x="63" y="356"/>
                  </a:cubicBezTo>
                  <a:cubicBezTo>
                    <a:pt x="77" y="356"/>
                    <a:pt x="90" y="348"/>
                    <a:pt x="99" y="329"/>
                  </a:cubicBezTo>
                  <a:cubicBezTo>
                    <a:pt x="145" y="243"/>
                    <a:pt x="172" y="156"/>
                    <a:pt x="192" y="63"/>
                  </a:cubicBezTo>
                  <a:cubicBezTo>
                    <a:pt x="204" y="23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9972200" y="-1836675"/>
              <a:ext cx="4600" cy="5900"/>
            </a:xfrm>
            <a:custGeom>
              <a:avLst/>
              <a:gdLst/>
              <a:ahLst/>
              <a:cxnLst/>
              <a:rect l="l" t="t" r="r" b="b"/>
              <a:pathLst>
                <a:path w="184" h="236" extrusionOk="0">
                  <a:moveTo>
                    <a:pt x="131" y="1"/>
                  </a:moveTo>
                  <a:cubicBezTo>
                    <a:pt x="112" y="1"/>
                    <a:pt x="93" y="10"/>
                    <a:pt x="85" y="32"/>
                  </a:cubicBezTo>
                  <a:cubicBezTo>
                    <a:pt x="65" y="79"/>
                    <a:pt x="38" y="125"/>
                    <a:pt x="18" y="172"/>
                  </a:cubicBezTo>
                  <a:cubicBezTo>
                    <a:pt x="0" y="204"/>
                    <a:pt x="29" y="236"/>
                    <a:pt x="57" y="236"/>
                  </a:cubicBezTo>
                  <a:cubicBezTo>
                    <a:pt x="70" y="236"/>
                    <a:pt x="83" y="229"/>
                    <a:pt x="92" y="212"/>
                  </a:cubicBezTo>
                  <a:cubicBezTo>
                    <a:pt x="118" y="165"/>
                    <a:pt x="152" y="112"/>
                    <a:pt x="172" y="52"/>
                  </a:cubicBezTo>
                  <a:cubicBezTo>
                    <a:pt x="183" y="20"/>
                    <a:pt x="158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0111875" y="-1908600"/>
              <a:ext cx="4850" cy="9075"/>
            </a:xfrm>
            <a:custGeom>
              <a:avLst/>
              <a:gdLst/>
              <a:ahLst/>
              <a:cxnLst/>
              <a:rect l="l" t="t" r="r" b="b"/>
              <a:pathLst>
                <a:path w="194" h="363" extrusionOk="0">
                  <a:moveTo>
                    <a:pt x="135" y="1"/>
                  </a:moveTo>
                  <a:cubicBezTo>
                    <a:pt x="116" y="1"/>
                    <a:pt x="98" y="10"/>
                    <a:pt x="92" y="32"/>
                  </a:cubicBezTo>
                  <a:cubicBezTo>
                    <a:pt x="72" y="125"/>
                    <a:pt x="33" y="212"/>
                    <a:pt x="13" y="305"/>
                  </a:cubicBezTo>
                  <a:cubicBezTo>
                    <a:pt x="1" y="341"/>
                    <a:pt x="27" y="362"/>
                    <a:pt x="53" y="362"/>
                  </a:cubicBezTo>
                  <a:cubicBezTo>
                    <a:pt x="70" y="362"/>
                    <a:pt x="87" y="353"/>
                    <a:pt x="92" y="331"/>
                  </a:cubicBezTo>
                  <a:cubicBezTo>
                    <a:pt x="126" y="238"/>
                    <a:pt x="166" y="152"/>
                    <a:pt x="186" y="58"/>
                  </a:cubicBezTo>
                  <a:cubicBezTo>
                    <a:pt x="194" y="22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0145625" y="-1894250"/>
              <a:ext cx="5000" cy="7450"/>
            </a:xfrm>
            <a:custGeom>
              <a:avLst/>
              <a:gdLst/>
              <a:ahLst/>
              <a:cxnLst/>
              <a:rect l="l" t="t" r="r" b="b"/>
              <a:pathLst>
                <a:path w="200" h="298" extrusionOk="0">
                  <a:moveTo>
                    <a:pt x="137" y="0"/>
                  </a:moveTo>
                  <a:cubicBezTo>
                    <a:pt x="123" y="0"/>
                    <a:pt x="109" y="7"/>
                    <a:pt x="101" y="24"/>
                  </a:cubicBezTo>
                  <a:cubicBezTo>
                    <a:pt x="68" y="90"/>
                    <a:pt x="48" y="164"/>
                    <a:pt x="15" y="230"/>
                  </a:cubicBezTo>
                  <a:cubicBezTo>
                    <a:pt x="1" y="267"/>
                    <a:pt x="28" y="298"/>
                    <a:pt x="58" y="298"/>
                  </a:cubicBezTo>
                  <a:cubicBezTo>
                    <a:pt x="71" y="298"/>
                    <a:pt x="84" y="291"/>
                    <a:pt x="94" y="277"/>
                  </a:cubicBezTo>
                  <a:cubicBezTo>
                    <a:pt x="128" y="210"/>
                    <a:pt x="148" y="137"/>
                    <a:pt x="181" y="70"/>
                  </a:cubicBezTo>
                  <a:cubicBezTo>
                    <a:pt x="199" y="3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0162025" y="-1929725"/>
              <a:ext cx="4250" cy="6950"/>
            </a:xfrm>
            <a:custGeom>
              <a:avLst/>
              <a:gdLst/>
              <a:ahLst/>
              <a:cxnLst/>
              <a:rect l="l" t="t" r="r" b="b"/>
              <a:pathLst>
                <a:path w="170" h="278" extrusionOk="0">
                  <a:moveTo>
                    <a:pt x="105" y="1"/>
                  </a:moveTo>
                  <a:cubicBezTo>
                    <a:pt x="90" y="1"/>
                    <a:pt x="75" y="8"/>
                    <a:pt x="65" y="24"/>
                  </a:cubicBezTo>
                  <a:cubicBezTo>
                    <a:pt x="31" y="91"/>
                    <a:pt x="11" y="157"/>
                    <a:pt x="5" y="231"/>
                  </a:cubicBezTo>
                  <a:cubicBezTo>
                    <a:pt x="1" y="261"/>
                    <a:pt x="27" y="278"/>
                    <a:pt x="51" y="278"/>
                  </a:cubicBezTo>
                  <a:cubicBezTo>
                    <a:pt x="70" y="278"/>
                    <a:pt x="88" y="267"/>
                    <a:pt x="91" y="244"/>
                  </a:cubicBezTo>
                  <a:cubicBezTo>
                    <a:pt x="105" y="184"/>
                    <a:pt x="124" y="124"/>
                    <a:pt x="151" y="71"/>
                  </a:cubicBezTo>
                  <a:cubicBezTo>
                    <a:pt x="169" y="34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0184325" y="-1941525"/>
              <a:ext cx="3225" cy="5475"/>
            </a:xfrm>
            <a:custGeom>
              <a:avLst/>
              <a:gdLst/>
              <a:ahLst/>
              <a:cxnLst/>
              <a:rect l="l" t="t" r="r" b="b"/>
              <a:pathLst>
                <a:path w="129" h="219" extrusionOk="0">
                  <a:moveTo>
                    <a:pt x="75" y="0"/>
                  </a:moveTo>
                  <a:cubicBezTo>
                    <a:pt x="56" y="0"/>
                    <a:pt x="37" y="12"/>
                    <a:pt x="32" y="37"/>
                  </a:cubicBezTo>
                  <a:cubicBezTo>
                    <a:pt x="25" y="77"/>
                    <a:pt x="12" y="123"/>
                    <a:pt x="5" y="163"/>
                  </a:cubicBezTo>
                  <a:cubicBezTo>
                    <a:pt x="1" y="196"/>
                    <a:pt x="30" y="219"/>
                    <a:pt x="56" y="219"/>
                  </a:cubicBezTo>
                  <a:cubicBezTo>
                    <a:pt x="72" y="219"/>
                    <a:pt x="87" y="210"/>
                    <a:pt x="92" y="190"/>
                  </a:cubicBezTo>
                  <a:cubicBezTo>
                    <a:pt x="98" y="143"/>
                    <a:pt x="112" y="103"/>
                    <a:pt x="125" y="57"/>
                  </a:cubicBezTo>
                  <a:cubicBezTo>
                    <a:pt x="129" y="22"/>
                    <a:pt x="101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0157825" y="-1869350"/>
              <a:ext cx="3800" cy="4800"/>
            </a:xfrm>
            <a:custGeom>
              <a:avLst/>
              <a:gdLst/>
              <a:ahLst/>
              <a:cxnLst/>
              <a:rect l="l" t="t" r="r" b="b"/>
              <a:pathLst>
                <a:path w="152" h="192" extrusionOk="0">
                  <a:moveTo>
                    <a:pt x="97" y="1"/>
                  </a:moveTo>
                  <a:cubicBezTo>
                    <a:pt x="81" y="1"/>
                    <a:pt x="65" y="9"/>
                    <a:pt x="59" y="27"/>
                  </a:cubicBezTo>
                  <a:cubicBezTo>
                    <a:pt x="39" y="67"/>
                    <a:pt x="26" y="100"/>
                    <a:pt x="13" y="140"/>
                  </a:cubicBezTo>
                  <a:cubicBezTo>
                    <a:pt x="1" y="172"/>
                    <a:pt x="26" y="191"/>
                    <a:pt x="53" y="191"/>
                  </a:cubicBezTo>
                  <a:cubicBezTo>
                    <a:pt x="72" y="191"/>
                    <a:pt x="91" y="182"/>
                    <a:pt x="99" y="160"/>
                  </a:cubicBezTo>
                  <a:cubicBezTo>
                    <a:pt x="113" y="127"/>
                    <a:pt x="126" y="87"/>
                    <a:pt x="139" y="54"/>
                  </a:cubicBezTo>
                  <a:cubicBezTo>
                    <a:pt x="152" y="21"/>
                    <a:pt x="124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0131650" y="-1859875"/>
              <a:ext cx="2700" cy="4200"/>
            </a:xfrm>
            <a:custGeom>
              <a:avLst/>
              <a:gdLst/>
              <a:ahLst/>
              <a:cxnLst/>
              <a:rect l="l" t="t" r="r" b="b"/>
              <a:pathLst>
                <a:path w="108" h="168" extrusionOk="0">
                  <a:moveTo>
                    <a:pt x="63" y="1"/>
                  </a:moveTo>
                  <a:cubicBezTo>
                    <a:pt x="41" y="1"/>
                    <a:pt x="17" y="14"/>
                    <a:pt x="14" y="41"/>
                  </a:cubicBezTo>
                  <a:cubicBezTo>
                    <a:pt x="14" y="67"/>
                    <a:pt x="7" y="101"/>
                    <a:pt x="1" y="127"/>
                  </a:cubicBezTo>
                  <a:cubicBezTo>
                    <a:pt x="1" y="154"/>
                    <a:pt x="21" y="167"/>
                    <a:pt x="42" y="167"/>
                  </a:cubicBezTo>
                  <a:cubicBezTo>
                    <a:pt x="62" y="167"/>
                    <a:pt x="84" y="154"/>
                    <a:pt x="87" y="127"/>
                  </a:cubicBezTo>
                  <a:cubicBezTo>
                    <a:pt x="94" y="101"/>
                    <a:pt x="101" y="74"/>
                    <a:pt x="107" y="41"/>
                  </a:cubicBezTo>
                  <a:cubicBezTo>
                    <a:pt x="107" y="14"/>
                    <a:pt x="8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0081350" y="-1794300"/>
              <a:ext cx="8125" cy="4500"/>
            </a:xfrm>
            <a:custGeom>
              <a:avLst/>
              <a:gdLst/>
              <a:ahLst/>
              <a:cxnLst/>
              <a:rect l="l" t="t" r="r" b="b"/>
              <a:pathLst>
                <a:path w="325" h="180" extrusionOk="0">
                  <a:moveTo>
                    <a:pt x="265" y="0"/>
                  </a:moveTo>
                  <a:cubicBezTo>
                    <a:pt x="262" y="0"/>
                    <a:pt x="258" y="1"/>
                    <a:pt x="255" y="2"/>
                  </a:cubicBezTo>
                  <a:cubicBezTo>
                    <a:pt x="175" y="29"/>
                    <a:pt x="101" y="69"/>
                    <a:pt x="35" y="115"/>
                  </a:cubicBezTo>
                  <a:cubicBezTo>
                    <a:pt x="1" y="138"/>
                    <a:pt x="20" y="180"/>
                    <a:pt x="50" y="180"/>
                  </a:cubicBezTo>
                  <a:cubicBezTo>
                    <a:pt x="56" y="180"/>
                    <a:pt x="62" y="178"/>
                    <a:pt x="68" y="175"/>
                  </a:cubicBezTo>
                  <a:cubicBezTo>
                    <a:pt x="141" y="142"/>
                    <a:pt x="215" y="109"/>
                    <a:pt x="288" y="69"/>
                  </a:cubicBezTo>
                  <a:cubicBezTo>
                    <a:pt x="324" y="56"/>
                    <a:pt x="300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0077500" y="-1799800"/>
              <a:ext cx="10125" cy="4650"/>
            </a:xfrm>
            <a:custGeom>
              <a:avLst/>
              <a:gdLst/>
              <a:ahLst/>
              <a:cxnLst/>
              <a:rect l="l" t="t" r="r" b="b"/>
              <a:pathLst>
                <a:path w="405" h="186" extrusionOk="0">
                  <a:moveTo>
                    <a:pt x="353" y="1"/>
                  </a:moveTo>
                  <a:cubicBezTo>
                    <a:pt x="349" y="1"/>
                    <a:pt x="346" y="1"/>
                    <a:pt x="342" y="2"/>
                  </a:cubicBezTo>
                  <a:cubicBezTo>
                    <a:pt x="235" y="29"/>
                    <a:pt x="135" y="69"/>
                    <a:pt x="36" y="115"/>
                  </a:cubicBezTo>
                  <a:cubicBezTo>
                    <a:pt x="1" y="133"/>
                    <a:pt x="16" y="186"/>
                    <a:pt x="48" y="186"/>
                  </a:cubicBezTo>
                  <a:cubicBezTo>
                    <a:pt x="52" y="186"/>
                    <a:pt x="57" y="185"/>
                    <a:pt x="62" y="182"/>
                  </a:cubicBezTo>
                  <a:cubicBezTo>
                    <a:pt x="162" y="149"/>
                    <a:pt x="262" y="109"/>
                    <a:pt x="362" y="75"/>
                  </a:cubicBezTo>
                  <a:cubicBezTo>
                    <a:pt x="405" y="63"/>
                    <a:pt x="391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0073875" y="-1804425"/>
              <a:ext cx="8300" cy="3800"/>
            </a:xfrm>
            <a:custGeom>
              <a:avLst/>
              <a:gdLst/>
              <a:ahLst/>
              <a:cxnLst/>
              <a:rect l="l" t="t" r="r" b="b"/>
              <a:pathLst>
                <a:path w="332" h="152" extrusionOk="0">
                  <a:moveTo>
                    <a:pt x="286" y="0"/>
                  </a:moveTo>
                  <a:cubicBezTo>
                    <a:pt x="284" y="0"/>
                    <a:pt x="282" y="0"/>
                    <a:pt x="280" y="1"/>
                  </a:cubicBezTo>
                  <a:cubicBezTo>
                    <a:pt x="194" y="7"/>
                    <a:pt x="107" y="34"/>
                    <a:pt x="34" y="87"/>
                  </a:cubicBezTo>
                  <a:cubicBezTo>
                    <a:pt x="0" y="110"/>
                    <a:pt x="19" y="152"/>
                    <a:pt x="50" y="152"/>
                  </a:cubicBezTo>
                  <a:cubicBezTo>
                    <a:pt x="55" y="152"/>
                    <a:pt x="61" y="150"/>
                    <a:pt x="67" y="147"/>
                  </a:cubicBezTo>
                  <a:cubicBezTo>
                    <a:pt x="141" y="114"/>
                    <a:pt x="214" y="87"/>
                    <a:pt x="294" y="74"/>
                  </a:cubicBezTo>
                  <a:cubicBezTo>
                    <a:pt x="332" y="61"/>
                    <a:pt x="322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0068650" y="-1813675"/>
              <a:ext cx="7450" cy="4675"/>
            </a:xfrm>
            <a:custGeom>
              <a:avLst/>
              <a:gdLst/>
              <a:ahLst/>
              <a:cxnLst/>
              <a:rect l="l" t="t" r="r" b="b"/>
              <a:pathLst>
                <a:path w="298" h="187" extrusionOk="0">
                  <a:moveTo>
                    <a:pt x="241" y="0"/>
                  </a:moveTo>
                  <a:cubicBezTo>
                    <a:pt x="235" y="0"/>
                    <a:pt x="229" y="1"/>
                    <a:pt x="223" y="4"/>
                  </a:cubicBezTo>
                  <a:cubicBezTo>
                    <a:pt x="163" y="44"/>
                    <a:pt x="96" y="78"/>
                    <a:pt x="37" y="118"/>
                  </a:cubicBezTo>
                  <a:cubicBezTo>
                    <a:pt x="1" y="136"/>
                    <a:pt x="19" y="186"/>
                    <a:pt x="52" y="186"/>
                  </a:cubicBezTo>
                  <a:cubicBezTo>
                    <a:pt x="55" y="186"/>
                    <a:pt x="59" y="186"/>
                    <a:pt x="63" y="184"/>
                  </a:cubicBezTo>
                  <a:cubicBezTo>
                    <a:pt x="143" y="164"/>
                    <a:pt x="210" y="118"/>
                    <a:pt x="270" y="64"/>
                  </a:cubicBezTo>
                  <a:cubicBezTo>
                    <a:pt x="298" y="42"/>
                    <a:pt x="2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0064225" y="-1822150"/>
              <a:ext cx="8700" cy="5275"/>
            </a:xfrm>
            <a:custGeom>
              <a:avLst/>
              <a:gdLst/>
              <a:ahLst/>
              <a:cxnLst/>
              <a:rect l="l" t="t" r="r" b="b"/>
              <a:pathLst>
                <a:path w="348" h="211" extrusionOk="0">
                  <a:moveTo>
                    <a:pt x="284" y="0"/>
                  </a:moveTo>
                  <a:cubicBezTo>
                    <a:pt x="279" y="0"/>
                    <a:pt x="273" y="1"/>
                    <a:pt x="267" y="4"/>
                  </a:cubicBezTo>
                  <a:cubicBezTo>
                    <a:pt x="180" y="44"/>
                    <a:pt x="100" y="84"/>
                    <a:pt x="27" y="150"/>
                  </a:cubicBezTo>
                  <a:cubicBezTo>
                    <a:pt x="0" y="172"/>
                    <a:pt x="25" y="211"/>
                    <a:pt x="54" y="211"/>
                  </a:cubicBezTo>
                  <a:cubicBezTo>
                    <a:pt x="60" y="211"/>
                    <a:pt x="67" y="209"/>
                    <a:pt x="74" y="204"/>
                  </a:cubicBezTo>
                  <a:cubicBezTo>
                    <a:pt x="147" y="157"/>
                    <a:pt x="227" y="117"/>
                    <a:pt x="307" y="70"/>
                  </a:cubicBezTo>
                  <a:cubicBezTo>
                    <a:pt x="347" y="53"/>
                    <a:pt x="322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0060200" y="-1832000"/>
              <a:ext cx="7025" cy="5575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28" y="1"/>
                  </a:moveTo>
                  <a:cubicBezTo>
                    <a:pt x="220" y="1"/>
                    <a:pt x="210" y="4"/>
                    <a:pt x="201" y="11"/>
                  </a:cubicBezTo>
                  <a:cubicBezTo>
                    <a:pt x="148" y="58"/>
                    <a:pt x="95" y="118"/>
                    <a:pt x="35" y="158"/>
                  </a:cubicBezTo>
                  <a:cubicBezTo>
                    <a:pt x="1" y="181"/>
                    <a:pt x="20" y="222"/>
                    <a:pt x="55" y="222"/>
                  </a:cubicBezTo>
                  <a:cubicBezTo>
                    <a:pt x="61" y="222"/>
                    <a:pt x="68" y="221"/>
                    <a:pt x="75" y="218"/>
                  </a:cubicBezTo>
                  <a:cubicBezTo>
                    <a:pt x="148" y="185"/>
                    <a:pt x="201" y="125"/>
                    <a:pt x="255" y="65"/>
                  </a:cubicBezTo>
                  <a:cubicBezTo>
                    <a:pt x="281" y="39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0057700" y="-1838200"/>
              <a:ext cx="7550" cy="5450"/>
            </a:xfrm>
            <a:custGeom>
              <a:avLst/>
              <a:gdLst/>
              <a:ahLst/>
              <a:cxnLst/>
              <a:rect l="l" t="t" r="r" b="b"/>
              <a:pathLst>
                <a:path w="302" h="218" extrusionOk="0">
                  <a:moveTo>
                    <a:pt x="249" y="0"/>
                  </a:moveTo>
                  <a:cubicBezTo>
                    <a:pt x="243" y="0"/>
                    <a:pt x="236" y="2"/>
                    <a:pt x="228" y="6"/>
                  </a:cubicBezTo>
                  <a:cubicBezTo>
                    <a:pt x="155" y="46"/>
                    <a:pt x="95" y="100"/>
                    <a:pt x="28" y="153"/>
                  </a:cubicBezTo>
                  <a:cubicBezTo>
                    <a:pt x="0" y="175"/>
                    <a:pt x="29" y="217"/>
                    <a:pt x="59" y="217"/>
                  </a:cubicBezTo>
                  <a:cubicBezTo>
                    <a:pt x="64" y="217"/>
                    <a:pt x="70" y="216"/>
                    <a:pt x="75" y="213"/>
                  </a:cubicBezTo>
                  <a:cubicBezTo>
                    <a:pt x="142" y="166"/>
                    <a:pt x="201" y="120"/>
                    <a:pt x="268" y="73"/>
                  </a:cubicBezTo>
                  <a:cubicBezTo>
                    <a:pt x="302" y="51"/>
                    <a:pt x="28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0052875" y="-1845375"/>
              <a:ext cx="7075" cy="4450"/>
            </a:xfrm>
            <a:custGeom>
              <a:avLst/>
              <a:gdLst/>
              <a:ahLst/>
              <a:cxnLst/>
              <a:rect l="l" t="t" r="r" b="b"/>
              <a:pathLst>
                <a:path w="283" h="178" extrusionOk="0">
                  <a:moveTo>
                    <a:pt x="221" y="1"/>
                  </a:moveTo>
                  <a:cubicBezTo>
                    <a:pt x="214" y="1"/>
                    <a:pt x="208" y="3"/>
                    <a:pt x="201" y="7"/>
                  </a:cubicBezTo>
                  <a:cubicBezTo>
                    <a:pt x="155" y="47"/>
                    <a:pt x="95" y="74"/>
                    <a:pt x="41" y="107"/>
                  </a:cubicBezTo>
                  <a:cubicBezTo>
                    <a:pt x="1" y="124"/>
                    <a:pt x="26" y="177"/>
                    <a:pt x="64" y="177"/>
                  </a:cubicBezTo>
                  <a:cubicBezTo>
                    <a:pt x="70" y="177"/>
                    <a:pt x="75" y="176"/>
                    <a:pt x="81" y="173"/>
                  </a:cubicBezTo>
                  <a:cubicBezTo>
                    <a:pt x="141" y="147"/>
                    <a:pt x="201" y="114"/>
                    <a:pt x="255" y="74"/>
                  </a:cubicBezTo>
                  <a:cubicBezTo>
                    <a:pt x="283" y="51"/>
                    <a:pt x="25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0050075" y="-1854075"/>
              <a:ext cx="7100" cy="5000"/>
            </a:xfrm>
            <a:custGeom>
              <a:avLst/>
              <a:gdLst/>
              <a:ahLst/>
              <a:cxnLst/>
              <a:rect l="l" t="t" r="r" b="b"/>
              <a:pathLst>
                <a:path w="284" h="200" extrusionOk="0">
                  <a:moveTo>
                    <a:pt x="230" y="0"/>
                  </a:moveTo>
                  <a:cubicBezTo>
                    <a:pt x="227" y="0"/>
                    <a:pt x="224" y="1"/>
                    <a:pt x="220" y="2"/>
                  </a:cubicBezTo>
                  <a:cubicBezTo>
                    <a:pt x="140" y="29"/>
                    <a:pt x="67" y="75"/>
                    <a:pt x="20" y="142"/>
                  </a:cubicBezTo>
                  <a:cubicBezTo>
                    <a:pt x="0" y="167"/>
                    <a:pt x="26" y="200"/>
                    <a:pt x="54" y="200"/>
                  </a:cubicBezTo>
                  <a:cubicBezTo>
                    <a:pt x="63" y="200"/>
                    <a:pt x="72" y="197"/>
                    <a:pt x="80" y="188"/>
                  </a:cubicBezTo>
                  <a:cubicBezTo>
                    <a:pt x="120" y="135"/>
                    <a:pt x="187" y="102"/>
                    <a:pt x="247" y="75"/>
                  </a:cubicBezTo>
                  <a:cubicBezTo>
                    <a:pt x="283" y="57"/>
                    <a:pt x="26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0045875" y="-1862025"/>
              <a:ext cx="5900" cy="4450"/>
            </a:xfrm>
            <a:custGeom>
              <a:avLst/>
              <a:gdLst/>
              <a:ahLst/>
              <a:cxnLst/>
              <a:rect l="l" t="t" r="r" b="b"/>
              <a:pathLst>
                <a:path w="236" h="178" extrusionOk="0">
                  <a:moveTo>
                    <a:pt x="177" y="1"/>
                  </a:moveTo>
                  <a:cubicBezTo>
                    <a:pt x="170" y="1"/>
                    <a:pt x="162" y="3"/>
                    <a:pt x="155" y="7"/>
                  </a:cubicBezTo>
                  <a:cubicBezTo>
                    <a:pt x="108" y="40"/>
                    <a:pt x="68" y="74"/>
                    <a:pt x="28" y="114"/>
                  </a:cubicBezTo>
                  <a:cubicBezTo>
                    <a:pt x="0" y="136"/>
                    <a:pt x="25" y="178"/>
                    <a:pt x="57" y="178"/>
                  </a:cubicBezTo>
                  <a:cubicBezTo>
                    <a:pt x="63" y="178"/>
                    <a:pt x="69" y="176"/>
                    <a:pt x="75" y="173"/>
                  </a:cubicBezTo>
                  <a:cubicBezTo>
                    <a:pt x="122" y="147"/>
                    <a:pt x="155" y="114"/>
                    <a:pt x="202" y="80"/>
                  </a:cubicBezTo>
                  <a:cubicBezTo>
                    <a:pt x="235" y="52"/>
                    <a:pt x="212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0042850" y="-1870775"/>
              <a:ext cx="5850" cy="4000"/>
            </a:xfrm>
            <a:custGeom>
              <a:avLst/>
              <a:gdLst/>
              <a:ahLst/>
              <a:cxnLst/>
              <a:rect l="l" t="t" r="r" b="b"/>
              <a:pathLst>
                <a:path w="234" h="160" extrusionOk="0">
                  <a:moveTo>
                    <a:pt x="177" y="0"/>
                  </a:moveTo>
                  <a:cubicBezTo>
                    <a:pt x="168" y="0"/>
                    <a:pt x="158" y="3"/>
                    <a:pt x="149" y="11"/>
                  </a:cubicBezTo>
                  <a:cubicBezTo>
                    <a:pt x="116" y="44"/>
                    <a:pt x="76" y="71"/>
                    <a:pt x="36" y="91"/>
                  </a:cubicBezTo>
                  <a:cubicBezTo>
                    <a:pt x="0" y="109"/>
                    <a:pt x="18" y="159"/>
                    <a:pt x="52" y="159"/>
                  </a:cubicBezTo>
                  <a:cubicBezTo>
                    <a:pt x="55" y="159"/>
                    <a:pt x="59" y="158"/>
                    <a:pt x="63" y="157"/>
                  </a:cubicBezTo>
                  <a:cubicBezTo>
                    <a:pt x="123" y="144"/>
                    <a:pt x="163" y="111"/>
                    <a:pt x="203" y="71"/>
                  </a:cubicBezTo>
                  <a:cubicBezTo>
                    <a:pt x="234" y="39"/>
                    <a:pt x="208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0040200" y="-187712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87" y="1"/>
                  </a:moveTo>
                  <a:cubicBezTo>
                    <a:pt x="182" y="1"/>
                    <a:pt x="175" y="2"/>
                    <a:pt x="169" y="5"/>
                  </a:cubicBezTo>
                  <a:cubicBezTo>
                    <a:pt x="109" y="32"/>
                    <a:pt x="62" y="71"/>
                    <a:pt x="16" y="125"/>
                  </a:cubicBezTo>
                  <a:cubicBezTo>
                    <a:pt x="1" y="150"/>
                    <a:pt x="27" y="183"/>
                    <a:pt x="56" y="183"/>
                  </a:cubicBezTo>
                  <a:cubicBezTo>
                    <a:pt x="65" y="183"/>
                    <a:pt x="74" y="179"/>
                    <a:pt x="82" y="171"/>
                  </a:cubicBezTo>
                  <a:cubicBezTo>
                    <a:pt x="116" y="131"/>
                    <a:pt x="156" y="98"/>
                    <a:pt x="209" y="71"/>
                  </a:cubicBezTo>
                  <a:cubicBezTo>
                    <a:pt x="243" y="49"/>
                    <a:pt x="22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5"/>
          <p:cNvGrpSpPr/>
          <p:nvPr/>
        </p:nvGrpSpPr>
        <p:grpSpPr>
          <a:xfrm rot="-8328661">
            <a:off x="-76370" y="414172"/>
            <a:ext cx="1840376" cy="1550269"/>
            <a:chOff x="-95175" y="348650"/>
            <a:chExt cx="1488724" cy="1254049"/>
          </a:xfrm>
        </p:grpSpPr>
        <p:sp>
          <p:nvSpPr>
            <p:cNvPr id="420" name="Google Shape;420;p35"/>
            <p:cNvSpPr/>
            <p:nvPr/>
          </p:nvSpPr>
          <p:spPr>
            <a:xfrm>
              <a:off x="1070369" y="505478"/>
              <a:ext cx="287371" cy="1064125"/>
            </a:xfrm>
            <a:custGeom>
              <a:avLst/>
              <a:gdLst/>
              <a:ahLst/>
              <a:cxnLst/>
              <a:rect l="l" t="t" r="r" b="b"/>
              <a:pathLst>
                <a:path w="4013" h="14860" extrusionOk="0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322605" y="1410138"/>
              <a:ext cx="777613" cy="170360"/>
            </a:xfrm>
            <a:custGeom>
              <a:avLst/>
              <a:gdLst/>
              <a:ahLst/>
              <a:cxnLst/>
              <a:rect l="l" t="t" r="r" b="b"/>
              <a:pathLst>
                <a:path w="10859" h="2379" extrusionOk="0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-31226" y="1069056"/>
              <a:ext cx="380321" cy="385835"/>
            </a:xfrm>
            <a:custGeom>
              <a:avLst/>
              <a:gdLst/>
              <a:ahLst/>
              <a:cxnLst/>
              <a:rect l="l" t="t" r="r" b="b"/>
              <a:pathLst>
                <a:path w="5311" h="5388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83484" y="491012"/>
              <a:ext cx="786206" cy="394499"/>
            </a:xfrm>
            <a:custGeom>
              <a:avLst/>
              <a:gdLst/>
              <a:ahLst/>
              <a:cxnLst/>
              <a:rect l="l" t="t" r="r" b="b"/>
              <a:pathLst>
                <a:path w="10979" h="5509" extrusionOk="0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-58510" y="889169"/>
              <a:ext cx="651436" cy="156969"/>
            </a:xfrm>
            <a:custGeom>
              <a:avLst/>
              <a:gdLst/>
              <a:ahLst/>
              <a:cxnLst/>
              <a:rect l="l" t="t" r="r" b="b"/>
              <a:pathLst>
                <a:path w="9097" h="2192" extrusionOk="0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03843" y="1398179"/>
              <a:ext cx="61441" cy="73400"/>
            </a:xfrm>
            <a:custGeom>
              <a:avLst/>
              <a:gdLst/>
              <a:ahLst/>
              <a:cxnLst/>
              <a:rect l="l" t="t" r="r" b="b"/>
              <a:pathLst>
                <a:path w="858" h="1025" extrusionOk="0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02983" y="1403335"/>
              <a:ext cx="50413" cy="63160"/>
            </a:xfrm>
            <a:custGeom>
              <a:avLst/>
              <a:gdLst/>
              <a:ahLst/>
              <a:cxnLst/>
              <a:rect l="l" t="t" r="r" b="b"/>
              <a:pathLst>
                <a:path w="704" h="882" extrusionOk="0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060988" y="1537176"/>
              <a:ext cx="63160" cy="65523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326164" y="470532"/>
              <a:ext cx="67385" cy="68316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352588" y="348650"/>
              <a:ext cx="30721" cy="136489"/>
            </a:xfrm>
            <a:custGeom>
              <a:avLst/>
              <a:gdLst/>
              <a:ahLst/>
              <a:cxnLst/>
              <a:rect l="l" t="t" r="r" b="b"/>
              <a:pathLst>
                <a:path w="429" h="1906" extrusionOk="0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-84935" y="1005966"/>
              <a:ext cx="78485" cy="90801"/>
            </a:xfrm>
            <a:custGeom>
              <a:avLst/>
              <a:gdLst/>
              <a:ahLst/>
              <a:cxnLst/>
              <a:rect l="l" t="t" r="r" b="b"/>
              <a:pathLst>
                <a:path w="1096" h="1268" extrusionOk="0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8186" y="973598"/>
              <a:ext cx="39314" cy="47835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-92597" y="1019644"/>
              <a:ext cx="66526" cy="81922"/>
            </a:xfrm>
            <a:custGeom>
              <a:avLst/>
              <a:gdLst/>
              <a:ahLst/>
              <a:cxnLst/>
              <a:rect l="l" t="t" r="r" b="b"/>
              <a:pathLst>
                <a:path w="929" h="1144" extrusionOk="0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-42326" y="1026447"/>
              <a:ext cx="34158" cy="60081"/>
            </a:xfrm>
            <a:custGeom>
              <a:avLst/>
              <a:gdLst/>
              <a:ahLst/>
              <a:cxnLst/>
              <a:rect l="l" t="t" r="r" b="b"/>
              <a:pathLst>
                <a:path w="477" h="839" extrusionOk="0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-95175" y="1004248"/>
              <a:ext cx="90443" cy="100684"/>
            </a:xfrm>
            <a:custGeom>
              <a:avLst/>
              <a:gdLst/>
              <a:ahLst/>
              <a:cxnLst/>
              <a:rect l="l" t="t" r="r" b="b"/>
              <a:pathLst>
                <a:path w="1263" h="1406" extrusionOk="0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3960" y="966795"/>
              <a:ext cx="58004" cy="60582"/>
            </a:xfrm>
            <a:custGeom>
              <a:avLst/>
              <a:gdLst/>
              <a:ahLst/>
              <a:cxnLst/>
              <a:rect l="l" t="t" r="r" b="b"/>
              <a:pathLst>
                <a:path w="810" h="846" extrusionOk="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63863" y="863604"/>
              <a:ext cx="50413" cy="52060"/>
            </a:xfrm>
            <a:custGeom>
              <a:avLst/>
              <a:gdLst/>
              <a:ahLst/>
              <a:cxnLst/>
              <a:rect l="l" t="t" r="r" b="b"/>
              <a:pathLst>
                <a:path w="704" h="727" extrusionOk="0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90236" y="913875"/>
              <a:ext cx="50342" cy="56357"/>
            </a:xfrm>
            <a:custGeom>
              <a:avLst/>
              <a:gdLst/>
              <a:ahLst/>
              <a:cxnLst/>
              <a:rect l="l" t="t" r="r" b="b"/>
              <a:pathLst>
                <a:path w="703" h="787" extrusionOk="0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5"/>
          <p:cNvSpPr txBox="1">
            <a:spLocks noGrp="1"/>
          </p:cNvSpPr>
          <p:nvPr>
            <p:ph type="subTitle" idx="3"/>
          </p:nvPr>
        </p:nvSpPr>
        <p:spPr>
          <a:xfrm>
            <a:off x="5774024" y="1481749"/>
            <a:ext cx="2953663" cy="449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Gradient Boosting</a:t>
            </a:r>
            <a:endParaRPr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592075" y="14817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LGBM</a:t>
            </a:r>
            <a:endParaRPr dirty="0"/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2"/>
          </p:nvPr>
        </p:nvSpPr>
        <p:spPr>
          <a:xfrm>
            <a:off x="1592075" y="19785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Árvores de decisão que crescem em níveis.</a:t>
            </a:r>
            <a:endParaRPr dirty="0"/>
          </a:p>
        </p:txBody>
      </p:sp>
      <p:sp>
        <p:nvSpPr>
          <p:cNvPr id="1259" name="Google Shape;1259;p45"/>
          <p:cNvSpPr txBox="1">
            <a:spLocks noGrp="1"/>
          </p:cNvSpPr>
          <p:nvPr>
            <p:ph type="subTitle" idx="4"/>
          </p:nvPr>
        </p:nvSpPr>
        <p:spPr>
          <a:xfrm>
            <a:off x="5774025" y="19785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forma menos regularizada do XGBoost.</a:t>
            </a:r>
            <a:endParaRPr dirty="0"/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1592075" y="29703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XG Boost</a:t>
            </a:r>
            <a:endParaRPr dirty="0"/>
          </a:p>
        </p:txBody>
      </p:sp>
      <p:sp>
        <p:nvSpPr>
          <p:cNvPr id="1261" name="Google Shape;1261;p45"/>
          <p:cNvSpPr txBox="1">
            <a:spLocks noGrp="1"/>
          </p:cNvSpPr>
          <p:nvPr>
            <p:ph type="subTitle" idx="6"/>
          </p:nvPr>
        </p:nvSpPr>
        <p:spPr>
          <a:xfrm>
            <a:off x="1592075" y="34671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Árvores de decisão que crescem em folhas/nós.</a:t>
            </a:r>
            <a:endParaRPr dirty="0"/>
          </a:p>
        </p:txBody>
      </p:sp>
      <p:sp>
        <p:nvSpPr>
          <p:cNvPr id="1262" name="Google Shape;1262;p45"/>
          <p:cNvSpPr txBox="1">
            <a:spLocks noGrp="1"/>
          </p:cNvSpPr>
          <p:nvPr>
            <p:ph type="subTitle" idx="7"/>
          </p:nvPr>
        </p:nvSpPr>
        <p:spPr>
          <a:xfrm>
            <a:off x="5774024" y="2970350"/>
            <a:ext cx="3161819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1263" name="Google Shape;1263;p45"/>
          <p:cNvSpPr txBox="1">
            <a:spLocks noGrp="1"/>
          </p:cNvSpPr>
          <p:nvPr>
            <p:ph type="subTitle" idx="8"/>
          </p:nvPr>
        </p:nvSpPr>
        <p:spPr>
          <a:xfrm>
            <a:off x="5774025" y="34671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Estima a probabilidade de um evento dado um conjunto de variáveis.</a:t>
            </a:r>
            <a:endParaRPr dirty="0"/>
          </a:p>
        </p:txBody>
      </p:sp>
      <p:sp>
        <p:nvSpPr>
          <p:cNvPr id="1264" name="Google Shape;1264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grpSp>
        <p:nvGrpSpPr>
          <p:cNvPr id="1265" name="Google Shape;1265;p45"/>
          <p:cNvGrpSpPr/>
          <p:nvPr/>
        </p:nvGrpSpPr>
        <p:grpSpPr>
          <a:xfrm>
            <a:off x="5131197" y="3127709"/>
            <a:ext cx="566637" cy="566637"/>
            <a:chOff x="631275" y="4250230"/>
            <a:chExt cx="623707" cy="623707"/>
          </a:xfrm>
        </p:grpSpPr>
        <p:sp>
          <p:nvSpPr>
            <p:cNvPr id="1266" name="Google Shape;1266;p45"/>
            <p:cNvSpPr/>
            <p:nvPr/>
          </p:nvSpPr>
          <p:spPr>
            <a:xfrm>
              <a:off x="631275" y="4250230"/>
              <a:ext cx="623707" cy="623707"/>
            </a:xfrm>
            <a:custGeom>
              <a:avLst/>
              <a:gdLst/>
              <a:ahLst/>
              <a:cxnLst/>
              <a:rect l="l" t="t" r="r" b="b"/>
              <a:pathLst>
                <a:path w="58564" h="58564" extrusionOk="0">
                  <a:moveTo>
                    <a:pt x="28138" y="5290"/>
                  </a:moveTo>
                  <a:lnTo>
                    <a:pt x="28138" y="7577"/>
                  </a:lnTo>
                  <a:cubicBezTo>
                    <a:pt x="17057" y="8154"/>
                    <a:pt x="8154" y="17057"/>
                    <a:pt x="7577" y="28138"/>
                  </a:cubicBezTo>
                  <a:lnTo>
                    <a:pt x="5290" y="28138"/>
                  </a:lnTo>
                  <a:cubicBezTo>
                    <a:pt x="5866" y="15803"/>
                    <a:pt x="15803" y="5866"/>
                    <a:pt x="28138" y="5290"/>
                  </a:cubicBezTo>
                  <a:close/>
                  <a:moveTo>
                    <a:pt x="30426" y="5290"/>
                  </a:moveTo>
                  <a:cubicBezTo>
                    <a:pt x="42761" y="5866"/>
                    <a:pt x="52689" y="15803"/>
                    <a:pt x="53275" y="28138"/>
                  </a:cubicBezTo>
                  <a:lnTo>
                    <a:pt x="50978" y="28138"/>
                  </a:lnTo>
                  <a:cubicBezTo>
                    <a:pt x="50401" y="17057"/>
                    <a:pt x="41498" y="8154"/>
                    <a:pt x="30426" y="7577"/>
                  </a:cubicBezTo>
                  <a:lnTo>
                    <a:pt x="30426" y="5290"/>
                  </a:lnTo>
                  <a:close/>
                  <a:moveTo>
                    <a:pt x="30426" y="9874"/>
                  </a:moveTo>
                  <a:cubicBezTo>
                    <a:pt x="40235" y="10441"/>
                    <a:pt x="48114" y="18320"/>
                    <a:pt x="48690" y="28138"/>
                  </a:cubicBezTo>
                  <a:lnTo>
                    <a:pt x="47583" y="28138"/>
                  </a:lnTo>
                  <a:cubicBezTo>
                    <a:pt x="46952" y="28138"/>
                    <a:pt x="46439" y="28651"/>
                    <a:pt x="46439" y="29282"/>
                  </a:cubicBezTo>
                  <a:cubicBezTo>
                    <a:pt x="46439" y="29913"/>
                    <a:pt x="46952" y="30426"/>
                    <a:pt x="47583" y="30426"/>
                  </a:cubicBezTo>
                  <a:lnTo>
                    <a:pt x="48690" y="30426"/>
                  </a:lnTo>
                  <a:cubicBezTo>
                    <a:pt x="48114" y="40235"/>
                    <a:pt x="40235" y="48114"/>
                    <a:pt x="30426" y="48690"/>
                  </a:cubicBezTo>
                  <a:lnTo>
                    <a:pt x="30426" y="46439"/>
                  </a:lnTo>
                  <a:cubicBezTo>
                    <a:pt x="30426" y="45808"/>
                    <a:pt x="29913" y="45295"/>
                    <a:pt x="29282" y="45295"/>
                  </a:cubicBezTo>
                  <a:cubicBezTo>
                    <a:pt x="28651" y="45295"/>
                    <a:pt x="28138" y="45808"/>
                    <a:pt x="28138" y="46439"/>
                  </a:cubicBezTo>
                  <a:lnTo>
                    <a:pt x="28138" y="48690"/>
                  </a:lnTo>
                  <a:cubicBezTo>
                    <a:pt x="25045" y="48507"/>
                    <a:pt x="22035" y="47592"/>
                    <a:pt x="19372" y="46009"/>
                  </a:cubicBezTo>
                  <a:cubicBezTo>
                    <a:pt x="19192" y="45902"/>
                    <a:pt x="18993" y="45851"/>
                    <a:pt x="18796" y="45851"/>
                  </a:cubicBezTo>
                  <a:cubicBezTo>
                    <a:pt x="18404" y="45851"/>
                    <a:pt x="18021" y="46052"/>
                    <a:pt x="17807" y="46412"/>
                  </a:cubicBezTo>
                  <a:cubicBezTo>
                    <a:pt x="17478" y="46951"/>
                    <a:pt x="17661" y="47656"/>
                    <a:pt x="18201" y="47976"/>
                  </a:cubicBezTo>
                  <a:cubicBezTo>
                    <a:pt x="21221" y="49770"/>
                    <a:pt x="24634" y="50795"/>
                    <a:pt x="28138" y="50978"/>
                  </a:cubicBezTo>
                  <a:lnTo>
                    <a:pt x="28138" y="53274"/>
                  </a:lnTo>
                  <a:cubicBezTo>
                    <a:pt x="15803" y="52689"/>
                    <a:pt x="5866" y="42761"/>
                    <a:pt x="5290" y="30426"/>
                  </a:cubicBezTo>
                  <a:lnTo>
                    <a:pt x="7577" y="30426"/>
                  </a:lnTo>
                  <a:cubicBezTo>
                    <a:pt x="7769" y="33930"/>
                    <a:pt x="8794" y="37344"/>
                    <a:pt x="10579" y="40354"/>
                  </a:cubicBezTo>
                  <a:cubicBezTo>
                    <a:pt x="10791" y="40718"/>
                    <a:pt x="11171" y="40917"/>
                    <a:pt x="11564" y="40917"/>
                  </a:cubicBezTo>
                  <a:cubicBezTo>
                    <a:pt x="11764" y="40917"/>
                    <a:pt x="11967" y="40865"/>
                    <a:pt x="12152" y="40757"/>
                  </a:cubicBezTo>
                  <a:cubicBezTo>
                    <a:pt x="12692" y="40436"/>
                    <a:pt x="12866" y="39732"/>
                    <a:pt x="12546" y="39192"/>
                  </a:cubicBezTo>
                  <a:cubicBezTo>
                    <a:pt x="10972" y="36529"/>
                    <a:pt x="10057" y="33519"/>
                    <a:pt x="9874" y="30426"/>
                  </a:cubicBezTo>
                  <a:lnTo>
                    <a:pt x="10981" y="30426"/>
                  </a:lnTo>
                  <a:cubicBezTo>
                    <a:pt x="11613" y="30426"/>
                    <a:pt x="12125" y="29913"/>
                    <a:pt x="12125" y="29282"/>
                  </a:cubicBezTo>
                  <a:cubicBezTo>
                    <a:pt x="12125" y="28651"/>
                    <a:pt x="11613" y="28138"/>
                    <a:pt x="10981" y="28138"/>
                  </a:cubicBezTo>
                  <a:lnTo>
                    <a:pt x="9874" y="28138"/>
                  </a:lnTo>
                  <a:cubicBezTo>
                    <a:pt x="10441" y="18320"/>
                    <a:pt x="18320" y="10441"/>
                    <a:pt x="28138" y="9874"/>
                  </a:cubicBezTo>
                  <a:lnTo>
                    <a:pt x="28138" y="10981"/>
                  </a:lnTo>
                  <a:cubicBezTo>
                    <a:pt x="28138" y="11613"/>
                    <a:pt x="28651" y="12125"/>
                    <a:pt x="29282" y="12125"/>
                  </a:cubicBezTo>
                  <a:cubicBezTo>
                    <a:pt x="29913" y="12125"/>
                    <a:pt x="30426" y="11613"/>
                    <a:pt x="30426" y="10981"/>
                  </a:cubicBezTo>
                  <a:lnTo>
                    <a:pt x="30426" y="9874"/>
                  </a:lnTo>
                  <a:close/>
                  <a:moveTo>
                    <a:pt x="53275" y="30426"/>
                  </a:moveTo>
                  <a:cubicBezTo>
                    <a:pt x="52689" y="42761"/>
                    <a:pt x="42761" y="52689"/>
                    <a:pt x="30426" y="53274"/>
                  </a:cubicBezTo>
                  <a:lnTo>
                    <a:pt x="30426" y="50978"/>
                  </a:lnTo>
                  <a:cubicBezTo>
                    <a:pt x="41498" y="50401"/>
                    <a:pt x="50401" y="41498"/>
                    <a:pt x="50978" y="30426"/>
                  </a:cubicBezTo>
                  <a:close/>
                  <a:moveTo>
                    <a:pt x="29282" y="1"/>
                  </a:moveTo>
                  <a:cubicBezTo>
                    <a:pt x="28651" y="1"/>
                    <a:pt x="28138" y="513"/>
                    <a:pt x="28138" y="1144"/>
                  </a:cubicBezTo>
                  <a:lnTo>
                    <a:pt x="28138" y="3002"/>
                  </a:lnTo>
                  <a:cubicBezTo>
                    <a:pt x="14541" y="3588"/>
                    <a:pt x="3588" y="14541"/>
                    <a:pt x="3002" y="28138"/>
                  </a:cubicBezTo>
                  <a:lnTo>
                    <a:pt x="1144" y="28138"/>
                  </a:lnTo>
                  <a:cubicBezTo>
                    <a:pt x="513" y="28138"/>
                    <a:pt x="1" y="28651"/>
                    <a:pt x="1" y="29282"/>
                  </a:cubicBezTo>
                  <a:cubicBezTo>
                    <a:pt x="1" y="29913"/>
                    <a:pt x="513" y="30426"/>
                    <a:pt x="1144" y="30426"/>
                  </a:cubicBezTo>
                  <a:lnTo>
                    <a:pt x="3002" y="30426"/>
                  </a:lnTo>
                  <a:cubicBezTo>
                    <a:pt x="3588" y="44023"/>
                    <a:pt x="14541" y="54976"/>
                    <a:pt x="28138" y="55562"/>
                  </a:cubicBezTo>
                  <a:lnTo>
                    <a:pt x="28138" y="57420"/>
                  </a:lnTo>
                  <a:cubicBezTo>
                    <a:pt x="28138" y="58051"/>
                    <a:pt x="28651" y="58563"/>
                    <a:pt x="29282" y="58563"/>
                  </a:cubicBezTo>
                  <a:cubicBezTo>
                    <a:pt x="29913" y="58563"/>
                    <a:pt x="30426" y="58051"/>
                    <a:pt x="30426" y="57420"/>
                  </a:cubicBezTo>
                  <a:lnTo>
                    <a:pt x="30426" y="55562"/>
                  </a:lnTo>
                  <a:cubicBezTo>
                    <a:pt x="44023" y="54976"/>
                    <a:pt x="54977" y="44023"/>
                    <a:pt x="55562" y="30426"/>
                  </a:cubicBezTo>
                  <a:lnTo>
                    <a:pt x="57420" y="30426"/>
                  </a:lnTo>
                  <a:cubicBezTo>
                    <a:pt x="58051" y="30426"/>
                    <a:pt x="58564" y="29913"/>
                    <a:pt x="58564" y="29282"/>
                  </a:cubicBezTo>
                  <a:cubicBezTo>
                    <a:pt x="58564" y="28651"/>
                    <a:pt x="58051" y="28138"/>
                    <a:pt x="57420" y="28138"/>
                  </a:cubicBezTo>
                  <a:lnTo>
                    <a:pt x="55562" y="28138"/>
                  </a:lnTo>
                  <a:cubicBezTo>
                    <a:pt x="54977" y="14541"/>
                    <a:pt x="44023" y="3588"/>
                    <a:pt x="30426" y="3002"/>
                  </a:cubicBezTo>
                  <a:lnTo>
                    <a:pt x="30426" y="1144"/>
                  </a:lnTo>
                  <a:cubicBezTo>
                    <a:pt x="30426" y="513"/>
                    <a:pt x="29913" y="1"/>
                    <a:pt x="29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784763" y="4482655"/>
              <a:ext cx="316731" cy="186535"/>
            </a:xfrm>
            <a:custGeom>
              <a:avLst/>
              <a:gdLst/>
              <a:ahLst/>
              <a:cxnLst/>
              <a:rect l="l" t="t" r="r" b="b"/>
              <a:pathLst>
                <a:path w="29740" h="17515" extrusionOk="0">
                  <a:moveTo>
                    <a:pt x="14870" y="2288"/>
                  </a:moveTo>
                  <a:cubicBezTo>
                    <a:pt x="17579" y="2288"/>
                    <a:pt x="19802" y="4429"/>
                    <a:pt x="19939" y="7101"/>
                  </a:cubicBezTo>
                  <a:cubicBezTo>
                    <a:pt x="19409" y="7431"/>
                    <a:pt x="17634" y="7934"/>
                    <a:pt x="14870" y="7934"/>
                  </a:cubicBezTo>
                  <a:cubicBezTo>
                    <a:pt x="12107" y="7934"/>
                    <a:pt x="10331" y="7431"/>
                    <a:pt x="9801" y="7101"/>
                  </a:cubicBezTo>
                  <a:cubicBezTo>
                    <a:pt x="9938" y="4429"/>
                    <a:pt x="12152" y="2288"/>
                    <a:pt x="14870" y="2288"/>
                  </a:cubicBezTo>
                  <a:close/>
                  <a:moveTo>
                    <a:pt x="22099" y="8016"/>
                  </a:moveTo>
                  <a:cubicBezTo>
                    <a:pt x="26116" y="8721"/>
                    <a:pt x="27333" y="9782"/>
                    <a:pt x="27443" y="10057"/>
                  </a:cubicBezTo>
                  <a:cubicBezTo>
                    <a:pt x="27360" y="10258"/>
                    <a:pt x="26601" y="11027"/>
                    <a:pt x="23956" y="11704"/>
                  </a:cubicBezTo>
                  <a:cubicBezTo>
                    <a:pt x="21495" y="12335"/>
                    <a:pt x="18265" y="12683"/>
                    <a:pt x="14870" y="12683"/>
                  </a:cubicBezTo>
                  <a:cubicBezTo>
                    <a:pt x="11466" y="12683"/>
                    <a:pt x="8236" y="12335"/>
                    <a:pt x="5784" y="11704"/>
                  </a:cubicBezTo>
                  <a:cubicBezTo>
                    <a:pt x="3130" y="11027"/>
                    <a:pt x="2371" y="10258"/>
                    <a:pt x="2288" y="10057"/>
                  </a:cubicBezTo>
                  <a:cubicBezTo>
                    <a:pt x="2407" y="9782"/>
                    <a:pt x="3615" y="8721"/>
                    <a:pt x="7632" y="8016"/>
                  </a:cubicBezTo>
                  <a:cubicBezTo>
                    <a:pt x="8529" y="10102"/>
                    <a:pt x="13745" y="10221"/>
                    <a:pt x="14870" y="10221"/>
                  </a:cubicBezTo>
                  <a:cubicBezTo>
                    <a:pt x="15996" y="10221"/>
                    <a:pt x="21211" y="10102"/>
                    <a:pt x="22099" y="8016"/>
                  </a:cubicBezTo>
                  <a:close/>
                  <a:moveTo>
                    <a:pt x="14870" y="0"/>
                  </a:moveTo>
                  <a:cubicBezTo>
                    <a:pt x="11384" y="0"/>
                    <a:pt x="8465" y="2434"/>
                    <a:pt x="7696" y="5683"/>
                  </a:cubicBezTo>
                  <a:cubicBezTo>
                    <a:pt x="4567" y="6195"/>
                    <a:pt x="1" y="7394"/>
                    <a:pt x="1" y="10057"/>
                  </a:cubicBezTo>
                  <a:cubicBezTo>
                    <a:pt x="1" y="11676"/>
                    <a:pt x="1629" y="12939"/>
                    <a:pt x="4859" y="13827"/>
                  </a:cubicBezTo>
                  <a:cubicBezTo>
                    <a:pt x="4988" y="13863"/>
                    <a:pt x="5125" y="13900"/>
                    <a:pt x="5253" y="13937"/>
                  </a:cubicBezTo>
                  <a:lnTo>
                    <a:pt x="4878" y="15327"/>
                  </a:lnTo>
                  <a:cubicBezTo>
                    <a:pt x="4722" y="15931"/>
                    <a:pt x="5079" y="16563"/>
                    <a:pt x="5692" y="16727"/>
                  </a:cubicBezTo>
                  <a:cubicBezTo>
                    <a:pt x="5793" y="16755"/>
                    <a:pt x="5893" y="16764"/>
                    <a:pt x="5985" y="16764"/>
                  </a:cubicBezTo>
                  <a:cubicBezTo>
                    <a:pt x="6488" y="16764"/>
                    <a:pt x="6955" y="16425"/>
                    <a:pt x="7092" y="15913"/>
                  </a:cubicBezTo>
                  <a:lnTo>
                    <a:pt x="7495" y="14403"/>
                  </a:lnTo>
                  <a:cubicBezTo>
                    <a:pt x="9380" y="14723"/>
                    <a:pt x="11503" y="14916"/>
                    <a:pt x="13726" y="14961"/>
                  </a:cubicBezTo>
                  <a:lnTo>
                    <a:pt x="13726" y="16371"/>
                  </a:lnTo>
                  <a:cubicBezTo>
                    <a:pt x="13726" y="17002"/>
                    <a:pt x="14239" y="17514"/>
                    <a:pt x="14870" y="17514"/>
                  </a:cubicBezTo>
                  <a:cubicBezTo>
                    <a:pt x="15501" y="17514"/>
                    <a:pt x="16014" y="17002"/>
                    <a:pt x="16014" y="16371"/>
                  </a:cubicBezTo>
                  <a:lnTo>
                    <a:pt x="16014" y="14961"/>
                  </a:lnTo>
                  <a:cubicBezTo>
                    <a:pt x="18237" y="14916"/>
                    <a:pt x="20351" y="14723"/>
                    <a:pt x="22236" y="14403"/>
                  </a:cubicBezTo>
                  <a:lnTo>
                    <a:pt x="22648" y="15913"/>
                  </a:lnTo>
                  <a:cubicBezTo>
                    <a:pt x="22785" y="16425"/>
                    <a:pt x="23243" y="16764"/>
                    <a:pt x="23746" y="16764"/>
                  </a:cubicBezTo>
                  <a:cubicBezTo>
                    <a:pt x="23847" y="16764"/>
                    <a:pt x="23947" y="16755"/>
                    <a:pt x="24048" y="16727"/>
                  </a:cubicBezTo>
                  <a:cubicBezTo>
                    <a:pt x="24652" y="16563"/>
                    <a:pt x="25018" y="15931"/>
                    <a:pt x="24853" y="15327"/>
                  </a:cubicBezTo>
                  <a:lnTo>
                    <a:pt x="24478" y="13937"/>
                  </a:lnTo>
                  <a:cubicBezTo>
                    <a:pt x="24615" y="13900"/>
                    <a:pt x="24743" y="13863"/>
                    <a:pt x="24881" y="13827"/>
                  </a:cubicBezTo>
                  <a:cubicBezTo>
                    <a:pt x="28102" y="12939"/>
                    <a:pt x="29740" y="11676"/>
                    <a:pt x="29740" y="10057"/>
                  </a:cubicBezTo>
                  <a:cubicBezTo>
                    <a:pt x="29740" y="7394"/>
                    <a:pt x="25164" y="6195"/>
                    <a:pt x="22035" y="5683"/>
                  </a:cubicBezTo>
                  <a:cubicBezTo>
                    <a:pt x="21275" y="2434"/>
                    <a:pt x="18347" y="0"/>
                    <a:pt x="14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824519" y="4446115"/>
              <a:ext cx="24378" cy="24367"/>
            </a:xfrm>
            <a:custGeom>
              <a:avLst/>
              <a:gdLst/>
              <a:ahLst/>
              <a:cxnLst/>
              <a:rect l="l" t="t" r="r" b="b"/>
              <a:pathLst>
                <a:path w="2289" h="2288" extrusionOk="0">
                  <a:moveTo>
                    <a:pt x="1145" y="0"/>
                  </a:moveTo>
                  <a:cubicBezTo>
                    <a:pt x="513" y="0"/>
                    <a:pt x="1" y="512"/>
                    <a:pt x="1" y="1144"/>
                  </a:cubicBezTo>
                  <a:cubicBezTo>
                    <a:pt x="1" y="1775"/>
                    <a:pt x="513" y="2288"/>
                    <a:pt x="1145" y="2288"/>
                  </a:cubicBezTo>
                  <a:cubicBezTo>
                    <a:pt x="1776" y="2288"/>
                    <a:pt x="2289" y="1775"/>
                    <a:pt x="2289" y="1144"/>
                  </a:cubicBezTo>
                  <a:cubicBezTo>
                    <a:pt x="2289" y="512"/>
                    <a:pt x="1776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1038914" y="4442409"/>
              <a:ext cx="24378" cy="24367"/>
            </a:xfrm>
            <a:custGeom>
              <a:avLst/>
              <a:gdLst/>
              <a:ahLst/>
              <a:cxnLst/>
              <a:rect l="l" t="t" r="r" b="b"/>
              <a:pathLst>
                <a:path w="2289" h="2288" extrusionOk="0">
                  <a:moveTo>
                    <a:pt x="1145" y="0"/>
                  </a:moveTo>
                  <a:cubicBezTo>
                    <a:pt x="513" y="0"/>
                    <a:pt x="1" y="513"/>
                    <a:pt x="1" y="1144"/>
                  </a:cubicBezTo>
                  <a:cubicBezTo>
                    <a:pt x="1" y="1775"/>
                    <a:pt x="513" y="2288"/>
                    <a:pt x="1145" y="2288"/>
                  </a:cubicBezTo>
                  <a:cubicBezTo>
                    <a:pt x="1776" y="2288"/>
                    <a:pt x="2289" y="1775"/>
                    <a:pt x="2289" y="1144"/>
                  </a:cubicBezTo>
                  <a:cubicBezTo>
                    <a:pt x="2289" y="513"/>
                    <a:pt x="1776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986495" y="4692173"/>
              <a:ext cx="24367" cy="24378"/>
            </a:xfrm>
            <a:custGeom>
              <a:avLst/>
              <a:gdLst/>
              <a:ahLst/>
              <a:cxnLst/>
              <a:rect l="l" t="t" r="r" b="b"/>
              <a:pathLst>
                <a:path w="2288" h="2289" extrusionOk="0">
                  <a:moveTo>
                    <a:pt x="1144" y="1"/>
                  </a:moveTo>
                  <a:cubicBezTo>
                    <a:pt x="512" y="1"/>
                    <a:pt x="0" y="513"/>
                    <a:pt x="0" y="1145"/>
                  </a:cubicBezTo>
                  <a:cubicBezTo>
                    <a:pt x="0" y="1776"/>
                    <a:pt x="512" y="2288"/>
                    <a:pt x="1144" y="2288"/>
                  </a:cubicBezTo>
                  <a:cubicBezTo>
                    <a:pt x="1775" y="2288"/>
                    <a:pt x="2288" y="1776"/>
                    <a:pt x="2288" y="1145"/>
                  </a:cubicBezTo>
                  <a:cubicBezTo>
                    <a:pt x="2288" y="513"/>
                    <a:pt x="1775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774730" y="4704942"/>
              <a:ext cx="26710" cy="24378"/>
            </a:xfrm>
            <a:custGeom>
              <a:avLst/>
              <a:gdLst/>
              <a:ahLst/>
              <a:cxnLst/>
              <a:rect l="l" t="t" r="r" b="b"/>
              <a:pathLst>
                <a:path w="2508" h="2289" extrusionOk="0">
                  <a:moveTo>
                    <a:pt x="1249" y="1"/>
                  </a:moveTo>
                  <a:cubicBezTo>
                    <a:pt x="956" y="1"/>
                    <a:pt x="664" y="110"/>
                    <a:pt x="439" y="330"/>
                  </a:cubicBezTo>
                  <a:cubicBezTo>
                    <a:pt x="0" y="778"/>
                    <a:pt x="0" y="1501"/>
                    <a:pt x="439" y="1950"/>
                  </a:cubicBezTo>
                  <a:cubicBezTo>
                    <a:pt x="668" y="2178"/>
                    <a:pt x="961" y="2288"/>
                    <a:pt x="1254" y="2288"/>
                  </a:cubicBezTo>
                  <a:cubicBezTo>
                    <a:pt x="1547" y="2288"/>
                    <a:pt x="1839" y="2178"/>
                    <a:pt x="2059" y="1950"/>
                  </a:cubicBezTo>
                  <a:cubicBezTo>
                    <a:pt x="2507" y="1501"/>
                    <a:pt x="2507" y="778"/>
                    <a:pt x="2059" y="330"/>
                  </a:cubicBezTo>
                  <a:cubicBezTo>
                    <a:pt x="1835" y="110"/>
                    <a:pt x="1542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5"/>
          <p:cNvGrpSpPr/>
          <p:nvPr/>
        </p:nvGrpSpPr>
        <p:grpSpPr>
          <a:xfrm>
            <a:off x="5299416" y="1651548"/>
            <a:ext cx="398419" cy="566628"/>
            <a:chOff x="54939" y="4253840"/>
            <a:chExt cx="438546" cy="623696"/>
          </a:xfrm>
        </p:grpSpPr>
        <p:sp>
          <p:nvSpPr>
            <p:cNvPr id="1273" name="Google Shape;1273;p45"/>
            <p:cNvSpPr/>
            <p:nvPr/>
          </p:nvSpPr>
          <p:spPr>
            <a:xfrm>
              <a:off x="122088" y="4335654"/>
              <a:ext cx="52536" cy="62036"/>
            </a:xfrm>
            <a:custGeom>
              <a:avLst/>
              <a:gdLst/>
              <a:ahLst/>
              <a:cxnLst/>
              <a:rect l="l" t="t" r="r" b="b"/>
              <a:pathLst>
                <a:path w="4933" h="5825" extrusionOk="0">
                  <a:moveTo>
                    <a:pt x="3652" y="0"/>
                  </a:moveTo>
                  <a:cubicBezTo>
                    <a:pt x="3384" y="0"/>
                    <a:pt x="3116" y="95"/>
                    <a:pt x="2901" y="288"/>
                  </a:cubicBezTo>
                  <a:cubicBezTo>
                    <a:pt x="1693" y="1359"/>
                    <a:pt x="797" y="2704"/>
                    <a:pt x="220" y="4287"/>
                  </a:cubicBezTo>
                  <a:cubicBezTo>
                    <a:pt x="1" y="4882"/>
                    <a:pt x="303" y="5531"/>
                    <a:pt x="897" y="5751"/>
                  </a:cubicBezTo>
                  <a:cubicBezTo>
                    <a:pt x="1025" y="5797"/>
                    <a:pt x="1163" y="5824"/>
                    <a:pt x="1291" y="5824"/>
                  </a:cubicBezTo>
                  <a:cubicBezTo>
                    <a:pt x="1757" y="5824"/>
                    <a:pt x="2197" y="5531"/>
                    <a:pt x="2361" y="5065"/>
                  </a:cubicBezTo>
                  <a:cubicBezTo>
                    <a:pt x="2819" y="3829"/>
                    <a:pt x="3487" y="2823"/>
                    <a:pt x="4420" y="1999"/>
                  </a:cubicBezTo>
                  <a:cubicBezTo>
                    <a:pt x="4887" y="1578"/>
                    <a:pt x="4933" y="856"/>
                    <a:pt x="4512" y="389"/>
                  </a:cubicBezTo>
                  <a:cubicBezTo>
                    <a:pt x="4284" y="132"/>
                    <a:pt x="3968" y="0"/>
                    <a:pt x="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54939" y="4253840"/>
              <a:ext cx="438546" cy="623696"/>
            </a:xfrm>
            <a:custGeom>
              <a:avLst/>
              <a:gdLst/>
              <a:ahLst/>
              <a:cxnLst/>
              <a:rect l="l" t="t" r="r" b="b"/>
              <a:pathLst>
                <a:path w="41178" h="58563" extrusionOk="0">
                  <a:moveTo>
                    <a:pt x="20589" y="2288"/>
                  </a:moveTo>
                  <a:cubicBezTo>
                    <a:pt x="27507" y="2288"/>
                    <a:pt x="32613" y="4392"/>
                    <a:pt x="35367" y="8355"/>
                  </a:cubicBezTo>
                  <a:cubicBezTo>
                    <a:pt x="38241" y="12518"/>
                    <a:pt x="38506" y="18685"/>
                    <a:pt x="36173" y="26308"/>
                  </a:cubicBezTo>
                  <a:cubicBezTo>
                    <a:pt x="35880" y="25365"/>
                    <a:pt x="35724" y="24414"/>
                    <a:pt x="35916" y="23398"/>
                  </a:cubicBezTo>
                  <a:cubicBezTo>
                    <a:pt x="36035" y="22776"/>
                    <a:pt x="35624" y="22181"/>
                    <a:pt x="35001" y="22062"/>
                  </a:cubicBezTo>
                  <a:cubicBezTo>
                    <a:pt x="34930" y="22048"/>
                    <a:pt x="34859" y="22041"/>
                    <a:pt x="34789" y="22041"/>
                  </a:cubicBezTo>
                  <a:cubicBezTo>
                    <a:pt x="34255" y="22041"/>
                    <a:pt x="33771" y="22427"/>
                    <a:pt x="33665" y="22977"/>
                  </a:cubicBezTo>
                  <a:cubicBezTo>
                    <a:pt x="33235" y="25292"/>
                    <a:pt x="34022" y="27232"/>
                    <a:pt x="34718" y="28943"/>
                  </a:cubicBezTo>
                  <a:cubicBezTo>
                    <a:pt x="35248" y="30261"/>
                    <a:pt x="35715" y="31404"/>
                    <a:pt x="35550" y="32475"/>
                  </a:cubicBezTo>
                  <a:cubicBezTo>
                    <a:pt x="35349" y="33793"/>
                    <a:pt x="34214" y="34516"/>
                    <a:pt x="32394" y="35595"/>
                  </a:cubicBezTo>
                  <a:cubicBezTo>
                    <a:pt x="31369" y="36190"/>
                    <a:pt x="30307" y="36812"/>
                    <a:pt x="29365" y="37682"/>
                  </a:cubicBezTo>
                  <a:cubicBezTo>
                    <a:pt x="28340" y="38624"/>
                    <a:pt x="28102" y="39914"/>
                    <a:pt x="27873" y="41159"/>
                  </a:cubicBezTo>
                  <a:cubicBezTo>
                    <a:pt x="27425" y="43620"/>
                    <a:pt x="27041" y="45752"/>
                    <a:pt x="20589" y="45752"/>
                  </a:cubicBezTo>
                  <a:cubicBezTo>
                    <a:pt x="14148" y="45752"/>
                    <a:pt x="13763" y="43620"/>
                    <a:pt x="13315" y="41159"/>
                  </a:cubicBezTo>
                  <a:cubicBezTo>
                    <a:pt x="13086" y="39914"/>
                    <a:pt x="12848" y="38624"/>
                    <a:pt x="11823" y="37682"/>
                  </a:cubicBezTo>
                  <a:cubicBezTo>
                    <a:pt x="10881" y="36812"/>
                    <a:pt x="9819" y="36190"/>
                    <a:pt x="8795" y="35595"/>
                  </a:cubicBezTo>
                  <a:cubicBezTo>
                    <a:pt x="6974" y="34516"/>
                    <a:pt x="5839" y="33793"/>
                    <a:pt x="5638" y="32475"/>
                  </a:cubicBezTo>
                  <a:cubicBezTo>
                    <a:pt x="5473" y="31404"/>
                    <a:pt x="5930" y="30261"/>
                    <a:pt x="6470" y="28943"/>
                  </a:cubicBezTo>
                  <a:cubicBezTo>
                    <a:pt x="7166" y="27232"/>
                    <a:pt x="7953" y="25292"/>
                    <a:pt x="7513" y="22977"/>
                  </a:cubicBezTo>
                  <a:cubicBezTo>
                    <a:pt x="7416" y="22427"/>
                    <a:pt x="6933" y="22041"/>
                    <a:pt x="6399" y="22041"/>
                  </a:cubicBezTo>
                  <a:cubicBezTo>
                    <a:pt x="6329" y="22041"/>
                    <a:pt x="6258" y="22048"/>
                    <a:pt x="6187" y="22062"/>
                  </a:cubicBezTo>
                  <a:cubicBezTo>
                    <a:pt x="5564" y="22181"/>
                    <a:pt x="5153" y="22776"/>
                    <a:pt x="5272" y="23398"/>
                  </a:cubicBezTo>
                  <a:cubicBezTo>
                    <a:pt x="5464" y="24414"/>
                    <a:pt x="5308" y="25365"/>
                    <a:pt x="5015" y="26308"/>
                  </a:cubicBezTo>
                  <a:cubicBezTo>
                    <a:pt x="2682" y="18676"/>
                    <a:pt x="2947" y="12518"/>
                    <a:pt x="5821" y="8355"/>
                  </a:cubicBezTo>
                  <a:cubicBezTo>
                    <a:pt x="8575" y="4392"/>
                    <a:pt x="13681" y="2288"/>
                    <a:pt x="20589" y="2288"/>
                  </a:cubicBezTo>
                  <a:close/>
                  <a:moveTo>
                    <a:pt x="25668" y="47363"/>
                  </a:moveTo>
                  <a:cubicBezTo>
                    <a:pt x="27041" y="49449"/>
                    <a:pt x="29612" y="50172"/>
                    <a:pt x="32101" y="50867"/>
                  </a:cubicBezTo>
                  <a:cubicBezTo>
                    <a:pt x="35422" y="51792"/>
                    <a:pt x="38341" y="52606"/>
                    <a:pt x="38826" y="56275"/>
                  </a:cubicBezTo>
                  <a:lnTo>
                    <a:pt x="2362" y="56275"/>
                  </a:lnTo>
                  <a:cubicBezTo>
                    <a:pt x="2847" y="52606"/>
                    <a:pt x="5766" y="51792"/>
                    <a:pt x="9087" y="50867"/>
                  </a:cubicBezTo>
                  <a:cubicBezTo>
                    <a:pt x="11576" y="50172"/>
                    <a:pt x="14148" y="49458"/>
                    <a:pt x="15520" y="47363"/>
                  </a:cubicBezTo>
                  <a:cubicBezTo>
                    <a:pt x="16865" y="47820"/>
                    <a:pt x="18549" y="48040"/>
                    <a:pt x="20589" y="48040"/>
                  </a:cubicBezTo>
                  <a:cubicBezTo>
                    <a:pt x="22639" y="48040"/>
                    <a:pt x="24323" y="47820"/>
                    <a:pt x="25668" y="47363"/>
                  </a:cubicBezTo>
                  <a:close/>
                  <a:moveTo>
                    <a:pt x="20589" y="0"/>
                  </a:moveTo>
                  <a:cubicBezTo>
                    <a:pt x="12903" y="0"/>
                    <a:pt x="7138" y="2443"/>
                    <a:pt x="3945" y="7055"/>
                  </a:cubicBezTo>
                  <a:cubicBezTo>
                    <a:pt x="303" y="12308"/>
                    <a:pt x="239" y="20131"/>
                    <a:pt x="3743" y="29693"/>
                  </a:cubicBezTo>
                  <a:cubicBezTo>
                    <a:pt x="3414" y="30691"/>
                    <a:pt x="3204" y="31725"/>
                    <a:pt x="3377" y="32823"/>
                  </a:cubicBezTo>
                  <a:cubicBezTo>
                    <a:pt x="3753" y="35284"/>
                    <a:pt x="5729" y="36446"/>
                    <a:pt x="7642" y="37563"/>
                  </a:cubicBezTo>
                  <a:cubicBezTo>
                    <a:pt x="8557" y="38103"/>
                    <a:pt x="9508" y="38670"/>
                    <a:pt x="10277" y="39375"/>
                  </a:cubicBezTo>
                  <a:cubicBezTo>
                    <a:pt x="10734" y="39786"/>
                    <a:pt x="10890" y="40610"/>
                    <a:pt x="11064" y="41571"/>
                  </a:cubicBezTo>
                  <a:cubicBezTo>
                    <a:pt x="11311" y="42916"/>
                    <a:pt x="11613" y="44599"/>
                    <a:pt x="13004" y="45917"/>
                  </a:cubicBezTo>
                  <a:cubicBezTo>
                    <a:pt x="13150" y="46054"/>
                    <a:pt x="13297" y="46182"/>
                    <a:pt x="13461" y="46311"/>
                  </a:cubicBezTo>
                  <a:cubicBezTo>
                    <a:pt x="12491" y="47546"/>
                    <a:pt x="10606" y="48067"/>
                    <a:pt x="8474" y="48662"/>
                  </a:cubicBezTo>
                  <a:cubicBezTo>
                    <a:pt x="4695" y="49714"/>
                    <a:pt x="1" y="51023"/>
                    <a:pt x="1" y="57419"/>
                  </a:cubicBezTo>
                  <a:cubicBezTo>
                    <a:pt x="1" y="58051"/>
                    <a:pt x="513" y="58563"/>
                    <a:pt x="1145" y="58563"/>
                  </a:cubicBezTo>
                  <a:lnTo>
                    <a:pt x="40034" y="58563"/>
                  </a:lnTo>
                  <a:cubicBezTo>
                    <a:pt x="40666" y="58563"/>
                    <a:pt x="41178" y="58051"/>
                    <a:pt x="41178" y="57419"/>
                  </a:cubicBezTo>
                  <a:cubicBezTo>
                    <a:pt x="41178" y="51023"/>
                    <a:pt x="36484" y="49714"/>
                    <a:pt x="32714" y="48662"/>
                  </a:cubicBezTo>
                  <a:cubicBezTo>
                    <a:pt x="30582" y="48067"/>
                    <a:pt x="28697" y="47537"/>
                    <a:pt x="27727" y="46311"/>
                  </a:cubicBezTo>
                  <a:cubicBezTo>
                    <a:pt x="27892" y="46182"/>
                    <a:pt x="28038" y="46054"/>
                    <a:pt x="28184" y="45917"/>
                  </a:cubicBezTo>
                  <a:cubicBezTo>
                    <a:pt x="29575" y="44599"/>
                    <a:pt x="29877" y="42916"/>
                    <a:pt x="30124" y="41571"/>
                  </a:cubicBezTo>
                  <a:cubicBezTo>
                    <a:pt x="30298" y="40610"/>
                    <a:pt x="30454" y="39786"/>
                    <a:pt x="30911" y="39375"/>
                  </a:cubicBezTo>
                  <a:cubicBezTo>
                    <a:pt x="31680" y="38670"/>
                    <a:pt x="32631" y="38103"/>
                    <a:pt x="33546" y="37563"/>
                  </a:cubicBezTo>
                  <a:cubicBezTo>
                    <a:pt x="35459" y="36446"/>
                    <a:pt x="37435" y="35284"/>
                    <a:pt x="37811" y="32823"/>
                  </a:cubicBezTo>
                  <a:cubicBezTo>
                    <a:pt x="37975" y="31725"/>
                    <a:pt x="37774" y="30691"/>
                    <a:pt x="37445" y="29693"/>
                  </a:cubicBezTo>
                  <a:cubicBezTo>
                    <a:pt x="40949" y="20131"/>
                    <a:pt x="40885" y="12308"/>
                    <a:pt x="37243" y="7055"/>
                  </a:cubicBezTo>
                  <a:cubicBezTo>
                    <a:pt x="34050" y="2443"/>
                    <a:pt x="28285" y="0"/>
                    <a:pt x="20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5320" y="4534414"/>
              <a:ext cx="122603" cy="99492"/>
            </a:xfrm>
            <a:custGeom>
              <a:avLst/>
              <a:gdLst/>
              <a:ahLst/>
              <a:cxnLst/>
              <a:rect l="l" t="t" r="r" b="b"/>
              <a:pathLst>
                <a:path w="11512" h="9342" extrusionOk="0">
                  <a:moveTo>
                    <a:pt x="6271" y="2284"/>
                  </a:moveTo>
                  <a:cubicBezTo>
                    <a:pt x="7586" y="2284"/>
                    <a:pt x="8544" y="3461"/>
                    <a:pt x="9023" y="4199"/>
                  </a:cubicBezTo>
                  <a:cubicBezTo>
                    <a:pt x="8163" y="5654"/>
                    <a:pt x="7074" y="6597"/>
                    <a:pt x="5839" y="6926"/>
                  </a:cubicBezTo>
                  <a:cubicBezTo>
                    <a:pt x="5515" y="7011"/>
                    <a:pt x="5180" y="7053"/>
                    <a:pt x="4838" y="7053"/>
                  </a:cubicBezTo>
                  <a:cubicBezTo>
                    <a:pt x="4039" y="7053"/>
                    <a:pt x="3198" y="6823"/>
                    <a:pt x="2352" y="6368"/>
                  </a:cubicBezTo>
                  <a:cubicBezTo>
                    <a:pt x="2663" y="4812"/>
                    <a:pt x="4027" y="2873"/>
                    <a:pt x="5592" y="2388"/>
                  </a:cubicBezTo>
                  <a:cubicBezTo>
                    <a:pt x="5827" y="2316"/>
                    <a:pt x="6054" y="2284"/>
                    <a:pt x="6271" y="2284"/>
                  </a:cubicBezTo>
                  <a:close/>
                  <a:moveTo>
                    <a:pt x="6259" y="1"/>
                  </a:moveTo>
                  <a:cubicBezTo>
                    <a:pt x="5816" y="1"/>
                    <a:pt x="5369" y="66"/>
                    <a:pt x="4924" y="201"/>
                  </a:cubicBezTo>
                  <a:cubicBezTo>
                    <a:pt x="2105" y="1061"/>
                    <a:pt x="1" y="4492"/>
                    <a:pt x="1" y="6981"/>
                  </a:cubicBezTo>
                  <a:cubicBezTo>
                    <a:pt x="1" y="7365"/>
                    <a:pt x="202" y="7731"/>
                    <a:pt x="522" y="7942"/>
                  </a:cubicBezTo>
                  <a:cubicBezTo>
                    <a:pt x="1940" y="8866"/>
                    <a:pt x="3405" y="9342"/>
                    <a:pt x="4823" y="9342"/>
                  </a:cubicBezTo>
                  <a:cubicBezTo>
                    <a:pt x="5363" y="9342"/>
                    <a:pt x="5903" y="9278"/>
                    <a:pt x="6433" y="9131"/>
                  </a:cubicBezTo>
                  <a:cubicBezTo>
                    <a:pt x="8446" y="8592"/>
                    <a:pt x="10148" y="7063"/>
                    <a:pt x="11347" y="4703"/>
                  </a:cubicBezTo>
                  <a:cubicBezTo>
                    <a:pt x="11512" y="4382"/>
                    <a:pt x="11512" y="3998"/>
                    <a:pt x="11347" y="3669"/>
                  </a:cubicBezTo>
                  <a:cubicBezTo>
                    <a:pt x="10164" y="1332"/>
                    <a:pt x="8257" y="1"/>
                    <a:pt x="6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140608" y="4534414"/>
              <a:ext cx="122603" cy="99492"/>
            </a:xfrm>
            <a:custGeom>
              <a:avLst/>
              <a:gdLst/>
              <a:ahLst/>
              <a:cxnLst/>
              <a:rect l="l" t="t" r="r" b="b"/>
              <a:pathLst>
                <a:path w="11512" h="9342" extrusionOk="0">
                  <a:moveTo>
                    <a:pt x="5241" y="2284"/>
                  </a:moveTo>
                  <a:cubicBezTo>
                    <a:pt x="5458" y="2284"/>
                    <a:pt x="5685" y="2316"/>
                    <a:pt x="5921" y="2388"/>
                  </a:cubicBezTo>
                  <a:cubicBezTo>
                    <a:pt x="7485" y="2863"/>
                    <a:pt x="8849" y="4812"/>
                    <a:pt x="9160" y="6368"/>
                  </a:cubicBezTo>
                  <a:cubicBezTo>
                    <a:pt x="8314" y="6823"/>
                    <a:pt x="7473" y="7053"/>
                    <a:pt x="6674" y="7053"/>
                  </a:cubicBezTo>
                  <a:cubicBezTo>
                    <a:pt x="6332" y="7053"/>
                    <a:pt x="5997" y="7011"/>
                    <a:pt x="5673" y="6926"/>
                  </a:cubicBezTo>
                  <a:cubicBezTo>
                    <a:pt x="4438" y="6597"/>
                    <a:pt x="3349" y="5654"/>
                    <a:pt x="2489" y="4199"/>
                  </a:cubicBezTo>
                  <a:cubicBezTo>
                    <a:pt x="2960" y="3461"/>
                    <a:pt x="3924" y="2284"/>
                    <a:pt x="5241" y="2284"/>
                  </a:cubicBezTo>
                  <a:close/>
                  <a:moveTo>
                    <a:pt x="5253" y="1"/>
                  </a:moveTo>
                  <a:cubicBezTo>
                    <a:pt x="3255" y="1"/>
                    <a:pt x="1348" y="1332"/>
                    <a:pt x="165" y="3669"/>
                  </a:cubicBezTo>
                  <a:cubicBezTo>
                    <a:pt x="0" y="3998"/>
                    <a:pt x="0" y="4382"/>
                    <a:pt x="165" y="4703"/>
                  </a:cubicBezTo>
                  <a:cubicBezTo>
                    <a:pt x="1364" y="7063"/>
                    <a:pt x="3066" y="8592"/>
                    <a:pt x="5079" y="9131"/>
                  </a:cubicBezTo>
                  <a:cubicBezTo>
                    <a:pt x="5609" y="9278"/>
                    <a:pt x="6149" y="9342"/>
                    <a:pt x="6689" y="9342"/>
                  </a:cubicBezTo>
                  <a:cubicBezTo>
                    <a:pt x="8107" y="9342"/>
                    <a:pt x="9572" y="8866"/>
                    <a:pt x="10990" y="7942"/>
                  </a:cubicBezTo>
                  <a:cubicBezTo>
                    <a:pt x="11310" y="7731"/>
                    <a:pt x="11511" y="7365"/>
                    <a:pt x="11511" y="6981"/>
                  </a:cubicBezTo>
                  <a:cubicBezTo>
                    <a:pt x="11511" y="4492"/>
                    <a:pt x="9407" y="1061"/>
                    <a:pt x="6589" y="201"/>
                  </a:cubicBezTo>
                  <a:cubicBezTo>
                    <a:pt x="6143" y="66"/>
                    <a:pt x="5696" y="1"/>
                    <a:pt x="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35137" y="4646474"/>
              <a:ext cx="78256" cy="35092"/>
            </a:xfrm>
            <a:custGeom>
              <a:avLst/>
              <a:gdLst/>
              <a:ahLst/>
              <a:cxnLst/>
              <a:rect l="l" t="t" r="r" b="b"/>
              <a:pathLst>
                <a:path w="7348" h="3295" extrusionOk="0">
                  <a:moveTo>
                    <a:pt x="3669" y="0"/>
                  </a:moveTo>
                  <a:cubicBezTo>
                    <a:pt x="2452" y="0"/>
                    <a:pt x="1309" y="476"/>
                    <a:pt x="448" y="1336"/>
                  </a:cubicBezTo>
                  <a:cubicBezTo>
                    <a:pt x="0" y="1785"/>
                    <a:pt x="0" y="2517"/>
                    <a:pt x="448" y="2956"/>
                  </a:cubicBezTo>
                  <a:cubicBezTo>
                    <a:pt x="673" y="3180"/>
                    <a:pt x="965" y="3292"/>
                    <a:pt x="1258" y="3292"/>
                  </a:cubicBezTo>
                  <a:cubicBezTo>
                    <a:pt x="1551" y="3292"/>
                    <a:pt x="1844" y="3180"/>
                    <a:pt x="2068" y="2956"/>
                  </a:cubicBezTo>
                  <a:cubicBezTo>
                    <a:pt x="2498" y="2526"/>
                    <a:pt x="3066" y="2288"/>
                    <a:pt x="3669" y="2288"/>
                  </a:cubicBezTo>
                  <a:cubicBezTo>
                    <a:pt x="4283" y="2288"/>
                    <a:pt x="4850" y="2526"/>
                    <a:pt x="5280" y="2956"/>
                  </a:cubicBezTo>
                  <a:cubicBezTo>
                    <a:pt x="5500" y="3175"/>
                    <a:pt x="5792" y="3294"/>
                    <a:pt x="6085" y="3294"/>
                  </a:cubicBezTo>
                  <a:cubicBezTo>
                    <a:pt x="6378" y="3294"/>
                    <a:pt x="6671" y="3175"/>
                    <a:pt x="6900" y="2956"/>
                  </a:cubicBezTo>
                  <a:cubicBezTo>
                    <a:pt x="7339" y="2517"/>
                    <a:pt x="7348" y="1785"/>
                    <a:pt x="6900" y="1336"/>
                  </a:cubicBezTo>
                  <a:cubicBezTo>
                    <a:pt x="6039" y="476"/>
                    <a:pt x="4896" y="0"/>
                    <a:pt x="3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197617" y="4310551"/>
              <a:ext cx="24367" cy="24378"/>
            </a:xfrm>
            <a:custGeom>
              <a:avLst/>
              <a:gdLst/>
              <a:ahLst/>
              <a:cxnLst/>
              <a:rect l="l" t="t" r="r" b="b"/>
              <a:pathLst>
                <a:path w="2288" h="2289" extrusionOk="0">
                  <a:moveTo>
                    <a:pt x="1144" y="1"/>
                  </a:moveTo>
                  <a:cubicBezTo>
                    <a:pt x="513" y="1"/>
                    <a:pt x="0" y="513"/>
                    <a:pt x="0" y="1145"/>
                  </a:cubicBezTo>
                  <a:cubicBezTo>
                    <a:pt x="0" y="1776"/>
                    <a:pt x="513" y="2288"/>
                    <a:pt x="1144" y="2288"/>
                  </a:cubicBezTo>
                  <a:cubicBezTo>
                    <a:pt x="1775" y="2288"/>
                    <a:pt x="2288" y="1776"/>
                    <a:pt x="2288" y="1145"/>
                  </a:cubicBezTo>
                  <a:cubicBezTo>
                    <a:pt x="2288" y="513"/>
                    <a:pt x="1775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5"/>
          <p:cNvGrpSpPr/>
          <p:nvPr/>
        </p:nvGrpSpPr>
        <p:grpSpPr>
          <a:xfrm>
            <a:off x="1039376" y="3127701"/>
            <a:ext cx="476500" cy="566637"/>
            <a:chOff x="246454" y="3276101"/>
            <a:chExt cx="524491" cy="623707"/>
          </a:xfrm>
        </p:grpSpPr>
        <p:sp>
          <p:nvSpPr>
            <p:cNvPr id="1280" name="Google Shape;1280;p45"/>
            <p:cNvSpPr/>
            <p:nvPr/>
          </p:nvSpPr>
          <p:spPr>
            <a:xfrm>
              <a:off x="246454" y="3276101"/>
              <a:ext cx="524491" cy="623707"/>
            </a:xfrm>
            <a:custGeom>
              <a:avLst/>
              <a:gdLst/>
              <a:ahLst/>
              <a:cxnLst/>
              <a:rect l="l" t="t" r="r" b="b"/>
              <a:pathLst>
                <a:path w="49248" h="58564" extrusionOk="0">
                  <a:moveTo>
                    <a:pt x="44627" y="2288"/>
                  </a:moveTo>
                  <a:cubicBezTo>
                    <a:pt x="45908" y="2288"/>
                    <a:pt x="46960" y="3340"/>
                    <a:pt x="46960" y="4631"/>
                  </a:cubicBezTo>
                  <a:cubicBezTo>
                    <a:pt x="46960" y="5912"/>
                    <a:pt x="45908" y="6964"/>
                    <a:pt x="44627" y="6964"/>
                  </a:cubicBezTo>
                  <a:cubicBezTo>
                    <a:pt x="43337" y="6964"/>
                    <a:pt x="42284" y="5912"/>
                    <a:pt x="42284" y="4631"/>
                  </a:cubicBezTo>
                  <a:cubicBezTo>
                    <a:pt x="42284" y="3340"/>
                    <a:pt x="43337" y="2288"/>
                    <a:pt x="44627" y="2288"/>
                  </a:cubicBezTo>
                  <a:close/>
                  <a:moveTo>
                    <a:pt x="30736" y="7119"/>
                  </a:moveTo>
                  <a:lnTo>
                    <a:pt x="42129" y="18512"/>
                  </a:lnTo>
                  <a:cubicBezTo>
                    <a:pt x="40708" y="19578"/>
                    <a:pt x="38980" y="20149"/>
                    <a:pt x="37225" y="20149"/>
                  </a:cubicBezTo>
                  <a:cubicBezTo>
                    <a:pt x="36630" y="20149"/>
                    <a:pt x="36031" y="20083"/>
                    <a:pt x="35440" y="19948"/>
                  </a:cubicBezTo>
                  <a:cubicBezTo>
                    <a:pt x="34653" y="18695"/>
                    <a:pt x="33646" y="17588"/>
                    <a:pt x="32658" y="16590"/>
                  </a:cubicBezTo>
                  <a:cubicBezTo>
                    <a:pt x="31597" y="15538"/>
                    <a:pt x="30489" y="14568"/>
                    <a:pt x="29309" y="13827"/>
                  </a:cubicBezTo>
                  <a:cubicBezTo>
                    <a:pt x="28769" y="11484"/>
                    <a:pt x="29309" y="9023"/>
                    <a:pt x="30736" y="7119"/>
                  </a:cubicBezTo>
                  <a:close/>
                  <a:moveTo>
                    <a:pt x="23691" y="23096"/>
                  </a:moveTo>
                  <a:cubicBezTo>
                    <a:pt x="24349" y="23096"/>
                    <a:pt x="24972" y="23352"/>
                    <a:pt x="25438" y="23819"/>
                  </a:cubicBezTo>
                  <a:cubicBezTo>
                    <a:pt x="25896" y="24277"/>
                    <a:pt x="26152" y="24899"/>
                    <a:pt x="26152" y="25558"/>
                  </a:cubicBezTo>
                  <a:cubicBezTo>
                    <a:pt x="26152" y="26207"/>
                    <a:pt x="25896" y="26830"/>
                    <a:pt x="25438" y="27296"/>
                  </a:cubicBezTo>
                  <a:cubicBezTo>
                    <a:pt x="24972" y="27763"/>
                    <a:pt x="24349" y="28010"/>
                    <a:pt x="23691" y="28010"/>
                  </a:cubicBezTo>
                  <a:cubicBezTo>
                    <a:pt x="23041" y="28010"/>
                    <a:pt x="22419" y="27763"/>
                    <a:pt x="21952" y="27296"/>
                  </a:cubicBezTo>
                  <a:cubicBezTo>
                    <a:pt x="21494" y="26830"/>
                    <a:pt x="21238" y="26216"/>
                    <a:pt x="21238" y="25558"/>
                  </a:cubicBezTo>
                  <a:cubicBezTo>
                    <a:pt x="21238" y="24899"/>
                    <a:pt x="21494" y="24277"/>
                    <a:pt x="21952" y="23819"/>
                  </a:cubicBezTo>
                  <a:cubicBezTo>
                    <a:pt x="22419" y="23352"/>
                    <a:pt x="23041" y="23096"/>
                    <a:pt x="23691" y="23096"/>
                  </a:cubicBezTo>
                  <a:close/>
                  <a:moveTo>
                    <a:pt x="14266" y="18658"/>
                  </a:moveTo>
                  <a:lnTo>
                    <a:pt x="14266" y="18658"/>
                  </a:lnTo>
                  <a:cubicBezTo>
                    <a:pt x="10981" y="22254"/>
                    <a:pt x="7796" y="27022"/>
                    <a:pt x="5719" y="31487"/>
                  </a:cubicBezTo>
                  <a:lnTo>
                    <a:pt x="3706" y="29483"/>
                  </a:lnTo>
                  <a:cubicBezTo>
                    <a:pt x="2279" y="28047"/>
                    <a:pt x="2846" y="27077"/>
                    <a:pt x="3505" y="26381"/>
                  </a:cubicBezTo>
                  <a:cubicBezTo>
                    <a:pt x="8629" y="21001"/>
                    <a:pt x="12326" y="18750"/>
                    <a:pt x="14266" y="18658"/>
                  </a:cubicBezTo>
                  <a:close/>
                  <a:moveTo>
                    <a:pt x="15080" y="32750"/>
                  </a:moveTo>
                  <a:cubicBezTo>
                    <a:pt x="15446" y="32750"/>
                    <a:pt x="15812" y="32887"/>
                    <a:pt x="16087" y="33162"/>
                  </a:cubicBezTo>
                  <a:cubicBezTo>
                    <a:pt x="16645" y="33720"/>
                    <a:pt x="16645" y="34617"/>
                    <a:pt x="16087" y="35175"/>
                  </a:cubicBezTo>
                  <a:cubicBezTo>
                    <a:pt x="15807" y="35454"/>
                    <a:pt x="15444" y="35593"/>
                    <a:pt x="15080" y="35593"/>
                  </a:cubicBezTo>
                  <a:cubicBezTo>
                    <a:pt x="14716" y="35593"/>
                    <a:pt x="14353" y="35454"/>
                    <a:pt x="14073" y="35175"/>
                  </a:cubicBezTo>
                  <a:cubicBezTo>
                    <a:pt x="13524" y="34617"/>
                    <a:pt x="13524" y="33720"/>
                    <a:pt x="14073" y="33162"/>
                  </a:cubicBezTo>
                  <a:cubicBezTo>
                    <a:pt x="14348" y="32887"/>
                    <a:pt x="14714" y="32750"/>
                    <a:pt x="15080" y="32750"/>
                  </a:cubicBezTo>
                  <a:close/>
                  <a:moveTo>
                    <a:pt x="30380" y="35175"/>
                  </a:moveTo>
                  <a:cubicBezTo>
                    <a:pt x="30800" y="35641"/>
                    <a:pt x="31231" y="36053"/>
                    <a:pt x="31633" y="36428"/>
                  </a:cubicBezTo>
                  <a:cubicBezTo>
                    <a:pt x="32063" y="36840"/>
                    <a:pt x="32640" y="37389"/>
                    <a:pt x="32814" y="37682"/>
                  </a:cubicBezTo>
                  <a:cubicBezTo>
                    <a:pt x="32759" y="37719"/>
                    <a:pt x="32676" y="37755"/>
                    <a:pt x="32585" y="37783"/>
                  </a:cubicBezTo>
                  <a:cubicBezTo>
                    <a:pt x="32448" y="37819"/>
                    <a:pt x="32289" y="37837"/>
                    <a:pt x="32113" y="37837"/>
                  </a:cubicBezTo>
                  <a:cubicBezTo>
                    <a:pt x="31302" y="37837"/>
                    <a:pt x="30113" y="37441"/>
                    <a:pt x="28842" y="36502"/>
                  </a:cubicBezTo>
                  <a:cubicBezTo>
                    <a:pt x="29373" y="36062"/>
                    <a:pt x="29885" y="35623"/>
                    <a:pt x="30380" y="35175"/>
                  </a:cubicBezTo>
                  <a:close/>
                  <a:moveTo>
                    <a:pt x="24770" y="14687"/>
                  </a:moveTo>
                  <a:cubicBezTo>
                    <a:pt x="25795" y="14687"/>
                    <a:pt x="26729" y="14971"/>
                    <a:pt x="27616" y="15446"/>
                  </a:cubicBezTo>
                  <a:cubicBezTo>
                    <a:pt x="27698" y="15510"/>
                    <a:pt x="27790" y="15565"/>
                    <a:pt x="27891" y="15602"/>
                  </a:cubicBezTo>
                  <a:cubicBezTo>
                    <a:pt x="28696" y="16078"/>
                    <a:pt x="29455" y="16709"/>
                    <a:pt x="30215" y="17414"/>
                  </a:cubicBezTo>
                  <a:lnTo>
                    <a:pt x="26143" y="21486"/>
                  </a:lnTo>
                  <a:cubicBezTo>
                    <a:pt x="25411" y="21046"/>
                    <a:pt x="24569" y="20809"/>
                    <a:pt x="23691" y="20809"/>
                  </a:cubicBezTo>
                  <a:cubicBezTo>
                    <a:pt x="22428" y="20809"/>
                    <a:pt x="21238" y="21303"/>
                    <a:pt x="20342" y="22199"/>
                  </a:cubicBezTo>
                  <a:cubicBezTo>
                    <a:pt x="19445" y="23096"/>
                    <a:pt x="18951" y="24286"/>
                    <a:pt x="18951" y="25558"/>
                  </a:cubicBezTo>
                  <a:cubicBezTo>
                    <a:pt x="18951" y="26436"/>
                    <a:pt x="19189" y="27269"/>
                    <a:pt x="19628" y="28001"/>
                  </a:cubicBezTo>
                  <a:lnTo>
                    <a:pt x="16773" y="30865"/>
                  </a:lnTo>
                  <a:cubicBezTo>
                    <a:pt x="16251" y="30599"/>
                    <a:pt x="15675" y="30453"/>
                    <a:pt x="15080" y="30453"/>
                  </a:cubicBezTo>
                  <a:cubicBezTo>
                    <a:pt x="14092" y="30453"/>
                    <a:pt x="13158" y="30847"/>
                    <a:pt x="12454" y="31542"/>
                  </a:cubicBezTo>
                  <a:cubicBezTo>
                    <a:pt x="11008" y="32988"/>
                    <a:pt x="11008" y="35349"/>
                    <a:pt x="12454" y="36794"/>
                  </a:cubicBezTo>
                  <a:cubicBezTo>
                    <a:pt x="13177" y="37517"/>
                    <a:pt x="14128" y="37874"/>
                    <a:pt x="15080" y="37874"/>
                  </a:cubicBezTo>
                  <a:cubicBezTo>
                    <a:pt x="16032" y="37874"/>
                    <a:pt x="16983" y="37517"/>
                    <a:pt x="17706" y="36794"/>
                  </a:cubicBezTo>
                  <a:cubicBezTo>
                    <a:pt x="18868" y="35623"/>
                    <a:pt x="19097" y="33875"/>
                    <a:pt x="18383" y="32484"/>
                  </a:cubicBezTo>
                  <a:lnTo>
                    <a:pt x="21247" y="29620"/>
                  </a:lnTo>
                  <a:cubicBezTo>
                    <a:pt x="21979" y="30069"/>
                    <a:pt x="22821" y="30298"/>
                    <a:pt x="23691" y="30298"/>
                  </a:cubicBezTo>
                  <a:cubicBezTo>
                    <a:pt x="24962" y="30298"/>
                    <a:pt x="26152" y="29803"/>
                    <a:pt x="27049" y="28916"/>
                  </a:cubicBezTo>
                  <a:cubicBezTo>
                    <a:pt x="27946" y="28019"/>
                    <a:pt x="28440" y="26820"/>
                    <a:pt x="28440" y="25558"/>
                  </a:cubicBezTo>
                  <a:cubicBezTo>
                    <a:pt x="28440" y="24679"/>
                    <a:pt x="28202" y="23828"/>
                    <a:pt x="27763" y="23096"/>
                  </a:cubicBezTo>
                  <a:lnTo>
                    <a:pt x="31825" y="19033"/>
                  </a:lnTo>
                  <a:cubicBezTo>
                    <a:pt x="33180" y="20488"/>
                    <a:pt x="34397" y="22190"/>
                    <a:pt x="34543" y="24094"/>
                  </a:cubicBezTo>
                  <a:cubicBezTo>
                    <a:pt x="34726" y="26445"/>
                    <a:pt x="33308" y="29090"/>
                    <a:pt x="30215" y="32183"/>
                  </a:cubicBezTo>
                  <a:cubicBezTo>
                    <a:pt x="26664" y="35733"/>
                    <a:pt x="21467" y="39311"/>
                    <a:pt x="16645" y="41525"/>
                  </a:cubicBezTo>
                  <a:cubicBezTo>
                    <a:pt x="13566" y="42939"/>
                    <a:pt x="10925" y="43666"/>
                    <a:pt x="9017" y="43666"/>
                  </a:cubicBezTo>
                  <a:cubicBezTo>
                    <a:pt x="7850" y="43666"/>
                    <a:pt x="6957" y="43395"/>
                    <a:pt x="6405" y="42843"/>
                  </a:cubicBezTo>
                  <a:cubicBezTo>
                    <a:pt x="4950" y="41388"/>
                    <a:pt x="5445" y="37563"/>
                    <a:pt x="7723" y="32603"/>
                  </a:cubicBezTo>
                  <a:cubicBezTo>
                    <a:pt x="9937" y="27781"/>
                    <a:pt x="13515" y="22584"/>
                    <a:pt x="17075" y="19033"/>
                  </a:cubicBezTo>
                  <a:cubicBezTo>
                    <a:pt x="20232" y="15867"/>
                    <a:pt x="22693" y="14687"/>
                    <a:pt x="24770" y="14687"/>
                  </a:cubicBezTo>
                  <a:close/>
                  <a:moveTo>
                    <a:pt x="44627" y="0"/>
                  </a:moveTo>
                  <a:cubicBezTo>
                    <a:pt x="42074" y="0"/>
                    <a:pt x="39997" y="2078"/>
                    <a:pt x="39997" y="4631"/>
                  </a:cubicBezTo>
                  <a:cubicBezTo>
                    <a:pt x="39997" y="5491"/>
                    <a:pt x="40235" y="6296"/>
                    <a:pt x="40646" y="6982"/>
                  </a:cubicBezTo>
                  <a:lnTo>
                    <a:pt x="40518" y="7110"/>
                  </a:lnTo>
                  <a:lnTo>
                    <a:pt x="37636" y="4228"/>
                  </a:lnTo>
                  <a:cubicBezTo>
                    <a:pt x="37416" y="4004"/>
                    <a:pt x="37123" y="3892"/>
                    <a:pt x="36831" y="3892"/>
                  </a:cubicBezTo>
                  <a:cubicBezTo>
                    <a:pt x="36538" y="3892"/>
                    <a:pt x="36245" y="4004"/>
                    <a:pt x="36025" y="4228"/>
                  </a:cubicBezTo>
                  <a:cubicBezTo>
                    <a:pt x="35577" y="4676"/>
                    <a:pt x="35577" y="5399"/>
                    <a:pt x="36025" y="5848"/>
                  </a:cubicBezTo>
                  <a:lnTo>
                    <a:pt x="38908" y="8730"/>
                  </a:lnTo>
                  <a:lnTo>
                    <a:pt x="37242" y="10395"/>
                  </a:lnTo>
                  <a:lnTo>
                    <a:pt x="31487" y="4640"/>
                  </a:lnTo>
                  <a:cubicBezTo>
                    <a:pt x="31276" y="4420"/>
                    <a:pt x="30983" y="4301"/>
                    <a:pt x="30682" y="4301"/>
                  </a:cubicBezTo>
                  <a:cubicBezTo>
                    <a:pt x="30370" y="4301"/>
                    <a:pt x="30087" y="4420"/>
                    <a:pt x="29867" y="4640"/>
                  </a:cubicBezTo>
                  <a:cubicBezTo>
                    <a:pt x="27726" y="6790"/>
                    <a:pt x="26646" y="9737"/>
                    <a:pt x="26838" y="12701"/>
                  </a:cubicBezTo>
                  <a:cubicBezTo>
                    <a:pt x="26170" y="12511"/>
                    <a:pt x="25474" y="12406"/>
                    <a:pt x="24747" y="12406"/>
                  </a:cubicBezTo>
                  <a:cubicBezTo>
                    <a:pt x="22293" y="12406"/>
                    <a:pt x="19483" y="13602"/>
                    <a:pt x="16151" y="16737"/>
                  </a:cubicBezTo>
                  <a:cubicBezTo>
                    <a:pt x="15624" y="16468"/>
                    <a:pt x="15046" y="16345"/>
                    <a:pt x="14431" y="16345"/>
                  </a:cubicBezTo>
                  <a:cubicBezTo>
                    <a:pt x="10783" y="16345"/>
                    <a:pt x="5787" y="20673"/>
                    <a:pt x="1848" y="24807"/>
                  </a:cubicBezTo>
                  <a:cubicBezTo>
                    <a:pt x="0" y="26747"/>
                    <a:pt x="92" y="29099"/>
                    <a:pt x="2086" y="31103"/>
                  </a:cubicBezTo>
                  <a:lnTo>
                    <a:pt x="4749" y="33756"/>
                  </a:lnTo>
                  <a:cubicBezTo>
                    <a:pt x="3248" y="37645"/>
                    <a:pt x="2388" y="42065"/>
                    <a:pt x="4786" y="44462"/>
                  </a:cubicBezTo>
                  <a:cubicBezTo>
                    <a:pt x="5866" y="45542"/>
                    <a:pt x="7357" y="45963"/>
                    <a:pt x="9013" y="45963"/>
                  </a:cubicBezTo>
                  <a:cubicBezTo>
                    <a:pt x="10798" y="45963"/>
                    <a:pt x="12792" y="45478"/>
                    <a:pt x="14696" y="44792"/>
                  </a:cubicBezTo>
                  <a:cubicBezTo>
                    <a:pt x="15391" y="45844"/>
                    <a:pt x="16059" y="46805"/>
                    <a:pt x="16745" y="47711"/>
                  </a:cubicBezTo>
                  <a:cubicBezTo>
                    <a:pt x="16965" y="48013"/>
                    <a:pt x="17313" y="48168"/>
                    <a:pt x="17660" y="48168"/>
                  </a:cubicBezTo>
                  <a:cubicBezTo>
                    <a:pt x="17898" y="48168"/>
                    <a:pt x="18136" y="48095"/>
                    <a:pt x="18347" y="47940"/>
                  </a:cubicBezTo>
                  <a:cubicBezTo>
                    <a:pt x="18850" y="47564"/>
                    <a:pt x="18951" y="46851"/>
                    <a:pt x="18575" y="46338"/>
                  </a:cubicBezTo>
                  <a:cubicBezTo>
                    <a:pt x="18008" y="45579"/>
                    <a:pt x="17441" y="44792"/>
                    <a:pt x="16873" y="43932"/>
                  </a:cubicBezTo>
                  <a:cubicBezTo>
                    <a:pt x="17121" y="43822"/>
                    <a:pt x="17358" y="43712"/>
                    <a:pt x="17596" y="43602"/>
                  </a:cubicBezTo>
                  <a:cubicBezTo>
                    <a:pt x="19637" y="42669"/>
                    <a:pt x="21742" y="41498"/>
                    <a:pt x="23773" y="40189"/>
                  </a:cubicBezTo>
                  <a:cubicBezTo>
                    <a:pt x="24212" y="40564"/>
                    <a:pt x="24651" y="40939"/>
                    <a:pt x="25081" y="41305"/>
                  </a:cubicBezTo>
                  <a:lnTo>
                    <a:pt x="23434" y="42953"/>
                  </a:lnTo>
                  <a:cubicBezTo>
                    <a:pt x="22995" y="43392"/>
                    <a:pt x="22995" y="44124"/>
                    <a:pt x="23434" y="44563"/>
                  </a:cubicBezTo>
                  <a:cubicBezTo>
                    <a:pt x="23663" y="44792"/>
                    <a:pt x="23956" y="44902"/>
                    <a:pt x="24249" y="44902"/>
                  </a:cubicBezTo>
                  <a:cubicBezTo>
                    <a:pt x="24542" y="44902"/>
                    <a:pt x="24834" y="44792"/>
                    <a:pt x="25054" y="44563"/>
                  </a:cubicBezTo>
                  <a:lnTo>
                    <a:pt x="26847" y="42770"/>
                  </a:lnTo>
                  <a:cubicBezTo>
                    <a:pt x="27451" y="43264"/>
                    <a:pt x="28055" y="43739"/>
                    <a:pt x="28641" y="44215"/>
                  </a:cubicBezTo>
                  <a:lnTo>
                    <a:pt x="26957" y="45899"/>
                  </a:lnTo>
                  <a:cubicBezTo>
                    <a:pt x="26509" y="46347"/>
                    <a:pt x="26509" y="47070"/>
                    <a:pt x="26957" y="47519"/>
                  </a:cubicBezTo>
                  <a:cubicBezTo>
                    <a:pt x="27177" y="47738"/>
                    <a:pt x="27470" y="47857"/>
                    <a:pt x="27763" y="47857"/>
                  </a:cubicBezTo>
                  <a:cubicBezTo>
                    <a:pt x="28055" y="47857"/>
                    <a:pt x="28348" y="47738"/>
                    <a:pt x="28577" y="47519"/>
                  </a:cubicBezTo>
                  <a:lnTo>
                    <a:pt x="30471" y="45624"/>
                  </a:lnTo>
                  <a:cubicBezTo>
                    <a:pt x="31112" y="46109"/>
                    <a:pt x="31743" y="46585"/>
                    <a:pt x="32365" y="47043"/>
                  </a:cubicBezTo>
                  <a:lnTo>
                    <a:pt x="30682" y="48726"/>
                  </a:lnTo>
                  <a:cubicBezTo>
                    <a:pt x="30242" y="49166"/>
                    <a:pt x="30242" y="49889"/>
                    <a:pt x="30682" y="50337"/>
                  </a:cubicBezTo>
                  <a:cubicBezTo>
                    <a:pt x="30910" y="50566"/>
                    <a:pt x="31203" y="50676"/>
                    <a:pt x="31496" y="50676"/>
                  </a:cubicBezTo>
                  <a:cubicBezTo>
                    <a:pt x="31789" y="50676"/>
                    <a:pt x="32082" y="50566"/>
                    <a:pt x="32301" y="50337"/>
                  </a:cubicBezTo>
                  <a:lnTo>
                    <a:pt x="34259" y="48388"/>
                  </a:lnTo>
                  <a:cubicBezTo>
                    <a:pt x="34689" y="48681"/>
                    <a:pt x="35119" y="48983"/>
                    <a:pt x="35550" y="49266"/>
                  </a:cubicBezTo>
                  <a:cubicBezTo>
                    <a:pt x="35916" y="49513"/>
                    <a:pt x="36117" y="49815"/>
                    <a:pt x="36153" y="50181"/>
                  </a:cubicBezTo>
                  <a:cubicBezTo>
                    <a:pt x="36190" y="50575"/>
                    <a:pt x="36025" y="51014"/>
                    <a:pt x="35723" y="51316"/>
                  </a:cubicBezTo>
                  <a:lnTo>
                    <a:pt x="31066" y="55983"/>
                  </a:lnTo>
                  <a:cubicBezTo>
                    <a:pt x="30854" y="56195"/>
                    <a:pt x="30589" y="56278"/>
                    <a:pt x="30305" y="56278"/>
                  </a:cubicBezTo>
                  <a:cubicBezTo>
                    <a:pt x="29829" y="56278"/>
                    <a:pt x="29299" y="56046"/>
                    <a:pt x="28870" y="55800"/>
                  </a:cubicBezTo>
                  <a:cubicBezTo>
                    <a:pt x="27698" y="55123"/>
                    <a:pt x="26564" y="54354"/>
                    <a:pt x="25484" y="53521"/>
                  </a:cubicBezTo>
                  <a:cubicBezTo>
                    <a:pt x="25274" y="53361"/>
                    <a:pt x="25027" y="53283"/>
                    <a:pt x="24783" y="53283"/>
                  </a:cubicBezTo>
                  <a:cubicBezTo>
                    <a:pt x="24443" y="53283"/>
                    <a:pt x="24107" y="53435"/>
                    <a:pt x="23883" y="53723"/>
                  </a:cubicBezTo>
                  <a:cubicBezTo>
                    <a:pt x="23489" y="54226"/>
                    <a:pt x="23581" y="54940"/>
                    <a:pt x="24084" y="55333"/>
                  </a:cubicBezTo>
                  <a:cubicBezTo>
                    <a:pt x="25246" y="56230"/>
                    <a:pt x="26472" y="57053"/>
                    <a:pt x="27726" y="57776"/>
                  </a:cubicBezTo>
                  <a:cubicBezTo>
                    <a:pt x="28641" y="58307"/>
                    <a:pt x="29519" y="58563"/>
                    <a:pt x="30334" y="58563"/>
                  </a:cubicBezTo>
                  <a:cubicBezTo>
                    <a:pt x="31231" y="58563"/>
                    <a:pt x="32036" y="58243"/>
                    <a:pt x="32676" y="57593"/>
                  </a:cubicBezTo>
                  <a:lnTo>
                    <a:pt x="37343" y="52927"/>
                  </a:lnTo>
                  <a:cubicBezTo>
                    <a:pt x="38130" y="52149"/>
                    <a:pt x="38533" y="51032"/>
                    <a:pt x="38432" y="49962"/>
                  </a:cubicBezTo>
                  <a:cubicBezTo>
                    <a:pt x="38331" y="48909"/>
                    <a:pt x="37755" y="47985"/>
                    <a:pt x="36821" y="47363"/>
                  </a:cubicBezTo>
                  <a:cubicBezTo>
                    <a:pt x="33363" y="45057"/>
                    <a:pt x="29648" y="42193"/>
                    <a:pt x="25740" y="38862"/>
                  </a:cubicBezTo>
                  <a:cubicBezTo>
                    <a:pt x="26161" y="38560"/>
                    <a:pt x="26582" y="38258"/>
                    <a:pt x="26985" y="37956"/>
                  </a:cubicBezTo>
                  <a:cubicBezTo>
                    <a:pt x="28687" y="39338"/>
                    <a:pt x="30563" y="40116"/>
                    <a:pt x="32136" y="40116"/>
                  </a:cubicBezTo>
                  <a:cubicBezTo>
                    <a:pt x="32502" y="40116"/>
                    <a:pt x="32841" y="40079"/>
                    <a:pt x="33170" y="39997"/>
                  </a:cubicBezTo>
                  <a:cubicBezTo>
                    <a:pt x="34095" y="39750"/>
                    <a:pt x="34781" y="39137"/>
                    <a:pt x="35046" y="38322"/>
                  </a:cubicBezTo>
                  <a:cubicBezTo>
                    <a:pt x="35485" y="36950"/>
                    <a:pt x="34378" y="35898"/>
                    <a:pt x="33207" y="34772"/>
                  </a:cubicBezTo>
                  <a:cubicBezTo>
                    <a:pt x="32832" y="34415"/>
                    <a:pt x="32420" y="34022"/>
                    <a:pt x="32036" y="33601"/>
                  </a:cubicBezTo>
                  <a:cubicBezTo>
                    <a:pt x="35485" y="30087"/>
                    <a:pt x="37059" y="26912"/>
                    <a:pt x="36821" y="23920"/>
                  </a:cubicBezTo>
                  <a:cubicBezTo>
                    <a:pt x="36785" y="23398"/>
                    <a:pt x="36693" y="22895"/>
                    <a:pt x="36556" y="22410"/>
                  </a:cubicBezTo>
                  <a:lnTo>
                    <a:pt x="36556" y="22410"/>
                  </a:lnTo>
                  <a:cubicBezTo>
                    <a:pt x="36776" y="22428"/>
                    <a:pt x="37004" y="22437"/>
                    <a:pt x="37233" y="22437"/>
                  </a:cubicBezTo>
                  <a:cubicBezTo>
                    <a:pt x="39960" y="22437"/>
                    <a:pt x="42632" y="21358"/>
                    <a:pt x="44608" y="19381"/>
                  </a:cubicBezTo>
                  <a:cubicBezTo>
                    <a:pt x="44828" y="19171"/>
                    <a:pt x="44947" y="18878"/>
                    <a:pt x="44947" y="18576"/>
                  </a:cubicBezTo>
                  <a:cubicBezTo>
                    <a:pt x="44947" y="18265"/>
                    <a:pt x="44828" y="17981"/>
                    <a:pt x="44608" y="17761"/>
                  </a:cubicBezTo>
                  <a:lnTo>
                    <a:pt x="38853" y="12006"/>
                  </a:lnTo>
                  <a:lnTo>
                    <a:pt x="40518" y="10350"/>
                  </a:lnTo>
                  <a:lnTo>
                    <a:pt x="43401" y="13232"/>
                  </a:lnTo>
                  <a:cubicBezTo>
                    <a:pt x="43629" y="13452"/>
                    <a:pt x="43922" y="13561"/>
                    <a:pt x="44215" y="13561"/>
                  </a:cubicBezTo>
                  <a:cubicBezTo>
                    <a:pt x="44508" y="13561"/>
                    <a:pt x="44801" y="13452"/>
                    <a:pt x="45020" y="13232"/>
                  </a:cubicBezTo>
                  <a:cubicBezTo>
                    <a:pt x="45469" y="12784"/>
                    <a:pt x="45469" y="12061"/>
                    <a:pt x="45020" y="11612"/>
                  </a:cubicBezTo>
                  <a:lnTo>
                    <a:pt x="42138" y="8730"/>
                  </a:lnTo>
                  <a:lnTo>
                    <a:pt x="42266" y="8602"/>
                  </a:lnTo>
                  <a:cubicBezTo>
                    <a:pt x="42952" y="9014"/>
                    <a:pt x="43767" y="9252"/>
                    <a:pt x="44627" y="9252"/>
                  </a:cubicBezTo>
                  <a:cubicBezTo>
                    <a:pt x="47171" y="9252"/>
                    <a:pt x="49248" y="7174"/>
                    <a:pt x="49248" y="4631"/>
                  </a:cubicBezTo>
                  <a:cubicBezTo>
                    <a:pt x="49248" y="2078"/>
                    <a:pt x="47171" y="0"/>
                    <a:pt x="44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457633" y="3806727"/>
              <a:ext cx="24367" cy="24378"/>
            </a:xfrm>
            <a:custGeom>
              <a:avLst/>
              <a:gdLst/>
              <a:ahLst/>
              <a:cxnLst/>
              <a:rect l="l" t="t" r="r" b="b"/>
              <a:pathLst>
                <a:path w="2288" h="2289" extrusionOk="0">
                  <a:moveTo>
                    <a:pt x="1144" y="1"/>
                  </a:moveTo>
                  <a:cubicBezTo>
                    <a:pt x="513" y="1"/>
                    <a:pt x="0" y="513"/>
                    <a:pt x="0" y="1144"/>
                  </a:cubicBezTo>
                  <a:cubicBezTo>
                    <a:pt x="0" y="1776"/>
                    <a:pt x="513" y="2288"/>
                    <a:pt x="1144" y="2288"/>
                  </a:cubicBezTo>
                  <a:cubicBezTo>
                    <a:pt x="1775" y="2288"/>
                    <a:pt x="2288" y="1776"/>
                    <a:pt x="2288" y="1144"/>
                  </a:cubicBezTo>
                  <a:cubicBezTo>
                    <a:pt x="2288" y="513"/>
                    <a:pt x="1775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5"/>
          <p:cNvGrpSpPr/>
          <p:nvPr/>
        </p:nvGrpSpPr>
        <p:grpSpPr>
          <a:xfrm>
            <a:off x="946849" y="1651548"/>
            <a:ext cx="569027" cy="566579"/>
            <a:chOff x="-244816" y="416226"/>
            <a:chExt cx="626337" cy="623643"/>
          </a:xfrm>
        </p:grpSpPr>
        <p:sp>
          <p:nvSpPr>
            <p:cNvPr id="1283" name="Google Shape;1283;p45"/>
            <p:cNvSpPr/>
            <p:nvPr/>
          </p:nvSpPr>
          <p:spPr>
            <a:xfrm>
              <a:off x="-102138" y="557467"/>
              <a:ext cx="340992" cy="341098"/>
            </a:xfrm>
            <a:custGeom>
              <a:avLst/>
              <a:gdLst/>
              <a:ahLst/>
              <a:cxnLst/>
              <a:rect l="l" t="t" r="r" b="b"/>
              <a:pathLst>
                <a:path w="32018" h="32028" extrusionOk="0">
                  <a:moveTo>
                    <a:pt x="16004" y="1"/>
                  </a:moveTo>
                  <a:cubicBezTo>
                    <a:pt x="13643" y="1"/>
                    <a:pt x="11356" y="513"/>
                    <a:pt x="9224" y="1511"/>
                  </a:cubicBezTo>
                  <a:cubicBezTo>
                    <a:pt x="8647" y="1776"/>
                    <a:pt x="8409" y="2462"/>
                    <a:pt x="8675" y="3030"/>
                  </a:cubicBezTo>
                  <a:cubicBezTo>
                    <a:pt x="8866" y="3446"/>
                    <a:pt x="9278" y="3691"/>
                    <a:pt x="9706" y="3691"/>
                  </a:cubicBezTo>
                  <a:cubicBezTo>
                    <a:pt x="9870" y="3691"/>
                    <a:pt x="10036" y="3655"/>
                    <a:pt x="10194" y="3579"/>
                  </a:cubicBezTo>
                  <a:cubicBezTo>
                    <a:pt x="12024" y="2728"/>
                    <a:pt x="13982" y="2288"/>
                    <a:pt x="16013" y="2288"/>
                  </a:cubicBezTo>
                  <a:cubicBezTo>
                    <a:pt x="23581" y="2288"/>
                    <a:pt x="29730" y="8447"/>
                    <a:pt x="29730" y="16014"/>
                  </a:cubicBezTo>
                  <a:cubicBezTo>
                    <a:pt x="29730" y="23581"/>
                    <a:pt x="23581" y="29740"/>
                    <a:pt x="16013" y="29740"/>
                  </a:cubicBezTo>
                  <a:cubicBezTo>
                    <a:pt x="8437" y="29740"/>
                    <a:pt x="2288" y="23581"/>
                    <a:pt x="2288" y="16014"/>
                  </a:cubicBezTo>
                  <a:cubicBezTo>
                    <a:pt x="2288" y="13983"/>
                    <a:pt x="2718" y="12024"/>
                    <a:pt x="3578" y="10204"/>
                  </a:cubicBezTo>
                  <a:cubicBezTo>
                    <a:pt x="3843" y="9627"/>
                    <a:pt x="3596" y="8950"/>
                    <a:pt x="3020" y="8675"/>
                  </a:cubicBezTo>
                  <a:cubicBezTo>
                    <a:pt x="2865" y="8603"/>
                    <a:pt x="2702" y="8569"/>
                    <a:pt x="2541" y="8569"/>
                  </a:cubicBezTo>
                  <a:cubicBezTo>
                    <a:pt x="2110" y="8569"/>
                    <a:pt x="1694" y="8814"/>
                    <a:pt x="1501" y="9234"/>
                  </a:cubicBezTo>
                  <a:cubicBezTo>
                    <a:pt x="503" y="11366"/>
                    <a:pt x="0" y="13644"/>
                    <a:pt x="0" y="16014"/>
                  </a:cubicBezTo>
                  <a:cubicBezTo>
                    <a:pt x="0" y="24844"/>
                    <a:pt x="7183" y="32027"/>
                    <a:pt x="16004" y="32027"/>
                  </a:cubicBezTo>
                  <a:cubicBezTo>
                    <a:pt x="24834" y="32027"/>
                    <a:pt x="32018" y="24844"/>
                    <a:pt x="32018" y="16014"/>
                  </a:cubicBezTo>
                  <a:cubicBezTo>
                    <a:pt x="32018" y="7184"/>
                    <a:pt x="24834" y="1"/>
                    <a:pt x="16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-29154" y="630558"/>
              <a:ext cx="194916" cy="194916"/>
            </a:xfrm>
            <a:custGeom>
              <a:avLst/>
              <a:gdLst/>
              <a:ahLst/>
              <a:cxnLst/>
              <a:rect l="l" t="t" r="r" b="b"/>
              <a:pathLst>
                <a:path w="18302" h="18302" extrusionOk="0">
                  <a:moveTo>
                    <a:pt x="9160" y="2288"/>
                  </a:moveTo>
                  <a:cubicBezTo>
                    <a:pt x="12940" y="2288"/>
                    <a:pt x="16023" y="5372"/>
                    <a:pt x="16023" y="9151"/>
                  </a:cubicBezTo>
                  <a:cubicBezTo>
                    <a:pt x="16023" y="12939"/>
                    <a:pt x="12940" y="16014"/>
                    <a:pt x="9160" y="16014"/>
                  </a:cubicBezTo>
                  <a:cubicBezTo>
                    <a:pt x="5372" y="16014"/>
                    <a:pt x="2298" y="12939"/>
                    <a:pt x="2298" y="9151"/>
                  </a:cubicBezTo>
                  <a:cubicBezTo>
                    <a:pt x="2298" y="5372"/>
                    <a:pt x="5372" y="2288"/>
                    <a:pt x="9160" y="2288"/>
                  </a:cubicBezTo>
                  <a:close/>
                  <a:moveTo>
                    <a:pt x="9151" y="1"/>
                  </a:moveTo>
                  <a:cubicBezTo>
                    <a:pt x="4109" y="1"/>
                    <a:pt x="1" y="4109"/>
                    <a:pt x="1" y="9151"/>
                  </a:cubicBezTo>
                  <a:cubicBezTo>
                    <a:pt x="1" y="14202"/>
                    <a:pt x="4109" y="18301"/>
                    <a:pt x="9151" y="18301"/>
                  </a:cubicBezTo>
                  <a:cubicBezTo>
                    <a:pt x="14202" y="18301"/>
                    <a:pt x="18302" y="14202"/>
                    <a:pt x="18302" y="9151"/>
                  </a:cubicBezTo>
                  <a:cubicBezTo>
                    <a:pt x="18302" y="4109"/>
                    <a:pt x="14202" y="1"/>
                    <a:pt x="9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19580" y="679281"/>
              <a:ext cx="97458" cy="97469"/>
            </a:xfrm>
            <a:custGeom>
              <a:avLst/>
              <a:gdLst/>
              <a:ahLst/>
              <a:cxnLst/>
              <a:rect l="l" t="t" r="r" b="b"/>
              <a:pathLst>
                <a:path w="9151" h="9152" extrusionOk="0">
                  <a:moveTo>
                    <a:pt x="4575" y="2288"/>
                  </a:moveTo>
                  <a:cubicBezTo>
                    <a:pt x="5838" y="2288"/>
                    <a:pt x="6863" y="3313"/>
                    <a:pt x="6863" y="4576"/>
                  </a:cubicBezTo>
                  <a:cubicBezTo>
                    <a:pt x="6863" y="5839"/>
                    <a:pt x="5838" y="6864"/>
                    <a:pt x="4575" y="6864"/>
                  </a:cubicBezTo>
                  <a:cubicBezTo>
                    <a:pt x="3322" y="6864"/>
                    <a:pt x="2288" y="5839"/>
                    <a:pt x="2288" y="4576"/>
                  </a:cubicBezTo>
                  <a:cubicBezTo>
                    <a:pt x="2288" y="3313"/>
                    <a:pt x="3322" y="2288"/>
                    <a:pt x="4575" y="2288"/>
                  </a:cubicBezTo>
                  <a:close/>
                  <a:moveTo>
                    <a:pt x="4575" y="1"/>
                  </a:moveTo>
                  <a:cubicBezTo>
                    <a:pt x="2059" y="1"/>
                    <a:pt x="0" y="2060"/>
                    <a:pt x="0" y="4576"/>
                  </a:cubicBezTo>
                  <a:cubicBezTo>
                    <a:pt x="0" y="7102"/>
                    <a:pt x="2059" y="9151"/>
                    <a:pt x="4575" y="9151"/>
                  </a:cubicBezTo>
                  <a:cubicBezTo>
                    <a:pt x="7101" y="9151"/>
                    <a:pt x="9150" y="7102"/>
                    <a:pt x="9150" y="4576"/>
                  </a:cubicBezTo>
                  <a:cubicBezTo>
                    <a:pt x="9150" y="2060"/>
                    <a:pt x="7101" y="1"/>
                    <a:pt x="4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-244816" y="416226"/>
              <a:ext cx="626337" cy="623643"/>
            </a:xfrm>
            <a:custGeom>
              <a:avLst/>
              <a:gdLst/>
              <a:ahLst/>
              <a:cxnLst/>
              <a:rect l="l" t="t" r="r" b="b"/>
              <a:pathLst>
                <a:path w="58811" h="58558" extrusionOk="0">
                  <a:moveTo>
                    <a:pt x="29787" y="7545"/>
                  </a:moveTo>
                  <a:cubicBezTo>
                    <a:pt x="30155" y="7545"/>
                    <a:pt x="30750" y="7619"/>
                    <a:pt x="31616" y="7882"/>
                  </a:cubicBezTo>
                  <a:cubicBezTo>
                    <a:pt x="35367" y="9035"/>
                    <a:pt x="40263" y="12439"/>
                    <a:pt x="41974" y="16154"/>
                  </a:cubicBezTo>
                  <a:cubicBezTo>
                    <a:pt x="42161" y="16561"/>
                    <a:pt x="42558" y="16816"/>
                    <a:pt x="42998" y="16816"/>
                  </a:cubicBezTo>
                  <a:cubicBezTo>
                    <a:pt x="43052" y="16816"/>
                    <a:pt x="43108" y="16812"/>
                    <a:pt x="43163" y="16804"/>
                  </a:cubicBezTo>
                  <a:cubicBezTo>
                    <a:pt x="43658" y="16740"/>
                    <a:pt x="44060" y="16356"/>
                    <a:pt x="44143" y="15862"/>
                  </a:cubicBezTo>
                  <a:cubicBezTo>
                    <a:pt x="44353" y="14590"/>
                    <a:pt x="44637" y="14105"/>
                    <a:pt x="44756" y="13949"/>
                  </a:cubicBezTo>
                  <a:cubicBezTo>
                    <a:pt x="44975" y="14077"/>
                    <a:pt x="45479" y="14544"/>
                    <a:pt x="46101" y="15715"/>
                  </a:cubicBezTo>
                  <a:cubicBezTo>
                    <a:pt x="47931" y="19174"/>
                    <a:pt x="48992" y="25049"/>
                    <a:pt x="47574" y="28883"/>
                  </a:cubicBezTo>
                  <a:cubicBezTo>
                    <a:pt x="47400" y="29349"/>
                    <a:pt x="47556" y="29880"/>
                    <a:pt x="47949" y="30191"/>
                  </a:cubicBezTo>
                  <a:cubicBezTo>
                    <a:pt x="48155" y="30346"/>
                    <a:pt x="48399" y="30423"/>
                    <a:pt x="48644" y="30423"/>
                  </a:cubicBezTo>
                  <a:cubicBezTo>
                    <a:pt x="48878" y="30423"/>
                    <a:pt x="49111" y="30352"/>
                    <a:pt x="49313" y="30209"/>
                  </a:cubicBezTo>
                  <a:cubicBezTo>
                    <a:pt x="50365" y="29459"/>
                    <a:pt x="50905" y="29313"/>
                    <a:pt x="51097" y="29294"/>
                  </a:cubicBezTo>
                  <a:lnTo>
                    <a:pt x="51097" y="29294"/>
                  </a:lnTo>
                  <a:cubicBezTo>
                    <a:pt x="51161" y="29541"/>
                    <a:pt x="51188" y="30228"/>
                    <a:pt x="50804" y="31490"/>
                  </a:cubicBezTo>
                  <a:cubicBezTo>
                    <a:pt x="49651" y="35233"/>
                    <a:pt x="46238" y="40138"/>
                    <a:pt x="42532" y="41849"/>
                  </a:cubicBezTo>
                  <a:cubicBezTo>
                    <a:pt x="42075" y="42059"/>
                    <a:pt x="41809" y="42535"/>
                    <a:pt x="41873" y="43038"/>
                  </a:cubicBezTo>
                  <a:cubicBezTo>
                    <a:pt x="41946" y="43532"/>
                    <a:pt x="42331" y="43926"/>
                    <a:pt x="42825" y="44008"/>
                  </a:cubicBezTo>
                  <a:cubicBezTo>
                    <a:pt x="44097" y="44228"/>
                    <a:pt x="44582" y="44502"/>
                    <a:pt x="44737" y="44630"/>
                  </a:cubicBezTo>
                  <a:cubicBezTo>
                    <a:pt x="44600" y="44850"/>
                    <a:pt x="44133" y="45353"/>
                    <a:pt x="42971" y="45976"/>
                  </a:cubicBezTo>
                  <a:cubicBezTo>
                    <a:pt x="40625" y="47217"/>
                    <a:pt x="37167" y="48101"/>
                    <a:pt x="33988" y="48101"/>
                  </a:cubicBezTo>
                  <a:cubicBezTo>
                    <a:pt x="32481" y="48101"/>
                    <a:pt x="31037" y="47902"/>
                    <a:pt x="29804" y="47449"/>
                  </a:cubicBezTo>
                  <a:cubicBezTo>
                    <a:pt x="29671" y="47400"/>
                    <a:pt x="29534" y="47377"/>
                    <a:pt x="29399" y="47377"/>
                  </a:cubicBezTo>
                  <a:cubicBezTo>
                    <a:pt x="29049" y="47377"/>
                    <a:pt x="28713" y="47534"/>
                    <a:pt x="28495" y="47824"/>
                  </a:cubicBezTo>
                  <a:cubicBezTo>
                    <a:pt x="28193" y="48227"/>
                    <a:pt x="28184" y="48776"/>
                    <a:pt x="28477" y="49187"/>
                  </a:cubicBezTo>
                  <a:cubicBezTo>
                    <a:pt x="29227" y="50240"/>
                    <a:pt x="29365" y="50770"/>
                    <a:pt x="29392" y="50972"/>
                  </a:cubicBezTo>
                  <a:cubicBezTo>
                    <a:pt x="29311" y="50993"/>
                    <a:pt x="29184" y="51010"/>
                    <a:pt x="29004" y="51010"/>
                  </a:cubicBezTo>
                  <a:cubicBezTo>
                    <a:pt x="28635" y="51010"/>
                    <a:pt x="28046" y="50938"/>
                    <a:pt x="27196" y="50679"/>
                  </a:cubicBezTo>
                  <a:cubicBezTo>
                    <a:pt x="23444" y="49526"/>
                    <a:pt x="18549" y="46113"/>
                    <a:pt x="16838" y="42407"/>
                  </a:cubicBezTo>
                  <a:cubicBezTo>
                    <a:pt x="16655" y="41995"/>
                    <a:pt x="16243" y="41739"/>
                    <a:pt x="15804" y="41739"/>
                  </a:cubicBezTo>
                  <a:cubicBezTo>
                    <a:pt x="15749" y="41739"/>
                    <a:pt x="15703" y="41739"/>
                    <a:pt x="15648" y="41748"/>
                  </a:cubicBezTo>
                  <a:cubicBezTo>
                    <a:pt x="15154" y="41812"/>
                    <a:pt x="14751" y="42196"/>
                    <a:pt x="14669" y="42691"/>
                  </a:cubicBezTo>
                  <a:cubicBezTo>
                    <a:pt x="14459" y="43972"/>
                    <a:pt x="14175" y="44447"/>
                    <a:pt x="14056" y="44612"/>
                  </a:cubicBezTo>
                  <a:cubicBezTo>
                    <a:pt x="13836" y="44475"/>
                    <a:pt x="13333" y="44008"/>
                    <a:pt x="12711" y="42846"/>
                  </a:cubicBezTo>
                  <a:cubicBezTo>
                    <a:pt x="10881" y="39378"/>
                    <a:pt x="9819" y="33504"/>
                    <a:pt x="11238" y="29679"/>
                  </a:cubicBezTo>
                  <a:cubicBezTo>
                    <a:pt x="11411" y="29203"/>
                    <a:pt x="11256" y="28672"/>
                    <a:pt x="10862" y="28370"/>
                  </a:cubicBezTo>
                  <a:cubicBezTo>
                    <a:pt x="10656" y="28216"/>
                    <a:pt x="10412" y="28138"/>
                    <a:pt x="10168" y="28138"/>
                  </a:cubicBezTo>
                  <a:cubicBezTo>
                    <a:pt x="9934" y="28138"/>
                    <a:pt x="9700" y="28209"/>
                    <a:pt x="9499" y="28352"/>
                  </a:cubicBezTo>
                  <a:cubicBezTo>
                    <a:pt x="8447" y="29102"/>
                    <a:pt x="7907" y="29239"/>
                    <a:pt x="7715" y="29267"/>
                  </a:cubicBezTo>
                  <a:cubicBezTo>
                    <a:pt x="7651" y="29011"/>
                    <a:pt x="7623" y="28324"/>
                    <a:pt x="8007" y="27071"/>
                  </a:cubicBezTo>
                  <a:cubicBezTo>
                    <a:pt x="9160" y="23319"/>
                    <a:pt x="12574" y="18424"/>
                    <a:pt x="16279" y="16713"/>
                  </a:cubicBezTo>
                  <a:cubicBezTo>
                    <a:pt x="16737" y="16502"/>
                    <a:pt x="17002" y="16017"/>
                    <a:pt x="16938" y="15523"/>
                  </a:cubicBezTo>
                  <a:cubicBezTo>
                    <a:pt x="16865" y="15029"/>
                    <a:pt x="16481" y="14626"/>
                    <a:pt x="15987" y="14544"/>
                  </a:cubicBezTo>
                  <a:cubicBezTo>
                    <a:pt x="14715" y="14333"/>
                    <a:pt x="14230" y="14050"/>
                    <a:pt x="14074" y="13931"/>
                  </a:cubicBezTo>
                  <a:cubicBezTo>
                    <a:pt x="14211" y="13702"/>
                    <a:pt x="14678" y="13199"/>
                    <a:pt x="15840" y="12586"/>
                  </a:cubicBezTo>
                  <a:cubicBezTo>
                    <a:pt x="18190" y="11340"/>
                    <a:pt x="21640" y="10455"/>
                    <a:pt x="24813" y="10455"/>
                  </a:cubicBezTo>
                  <a:cubicBezTo>
                    <a:pt x="26324" y="10455"/>
                    <a:pt x="27771" y="10655"/>
                    <a:pt x="29008" y="11112"/>
                  </a:cubicBezTo>
                  <a:cubicBezTo>
                    <a:pt x="29138" y="11160"/>
                    <a:pt x="29272" y="11183"/>
                    <a:pt x="29404" y="11183"/>
                  </a:cubicBezTo>
                  <a:cubicBezTo>
                    <a:pt x="29757" y="11183"/>
                    <a:pt x="30097" y="11021"/>
                    <a:pt x="30316" y="10728"/>
                  </a:cubicBezTo>
                  <a:cubicBezTo>
                    <a:pt x="30618" y="10335"/>
                    <a:pt x="30627" y="9786"/>
                    <a:pt x="30335" y="9374"/>
                  </a:cubicBezTo>
                  <a:cubicBezTo>
                    <a:pt x="29584" y="8322"/>
                    <a:pt x="29447" y="7782"/>
                    <a:pt x="29420" y="7580"/>
                  </a:cubicBezTo>
                  <a:cubicBezTo>
                    <a:pt x="29497" y="7560"/>
                    <a:pt x="29618" y="7545"/>
                    <a:pt x="29787" y="7545"/>
                  </a:cubicBezTo>
                  <a:close/>
                  <a:moveTo>
                    <a:pt x="32394" y="0"/>
                  </a:moveTo>
                  <a:cubicBezTo>
                    <a:pt x="31890" y="0"/>
                    <a:pt x="31433" y="334"/>
                    <a:pt x="31295" y="846"/>
                  </a:cubicBezTo>
                  <a:cubicBezTo>
                    <a:pt x="31131" y="1459"/>
                    <a:pt x="31497" y="2081"/>
                    <a:pt x="32101" y="2246"/>
                  </a:cubicBezTo>
                  <a:cubicBezTo>
                    <a:pt x="36895" y="3527"/>
                    <a:pt x="41526" y="8175"/>
                    <a:pt x="43347" y="12128"/>
                  </a:cubicBezTo>
                  <a:cubicBezTo>
                    <a:pt x="43099" y="12339"/>
                    <a:pt x="42880" y="12604"/>
                    <a:pt x="42688" y="12943"/>
                  </a:cubicBezTo>
                  <a:cubicBezTo>
                    <a:pt x="39403" y="8550"/>
                    <a:pt x="33217" y="5357"/>
                    <a:pt x="29969" y="5265"/>
                  </a:cubicBezTo>
                  <a:cubicBezTo>
                    <a:pt x="29907" y="5263"/>
                    <a:pt x="29848" y="5262"/>
                    <a:pt x="29789" y="5262"/>
                  </a:cubicBezTo>
                  <a:cubicBezTo>
                    <a:pt x="29330" y="5262"/>
                    <a:pt x="28950" y="5325"/>
                    <a:pt x="28642" y="5430"/>
                  </a:cubicBezTo>
                  <a:cubicBezTo>
                    <a:pt x="26454" y="4481"/>
                    <a:pt x="23625" y="3954"/>
                    <a:pt x="20722" y="3954"/>
                  </a:cubicBezTo>
                  <a:cubicBezTo>
                    <a:pt x="20602" y="3954"/>
                    <a:pt x="20481" y="3955"/>
                    <a:pt x="20361" y="3957"/>
                  </a:cubicBezTo>
                  <a:cubicBezTo>
                    <a:pt x="16856" y="4012"/>
                    <a:pt x="13544" y="4835"/>
                    <a:pt x="11055" y="6272"/>
                  </a:cubicBezTo>
                  <a:cubicBezTo>
                    <a:pt x="10506" y="6592"/>
                    <a:pt x="10323" y="7288"/>
                    <a:pt x="10634" y="7837"/>
                  </a:cubicBezTo>
                  <a:cubicBezTo>
                    <a:pt x="10844" y="8203"/>
                    <a:pt x="11228" y="8413"/>
                    <a:pt x="11631" y="8413"/>
                  </a:cubicBezTo>
                  <a:cubicBezTo>
                    <a:pt x="11823" y="8413"/>
                    <a:pt x="12015" y="8358"/>
                    <a:pt x="12198" y="8258"/>
                  </a:cubicBezTo>
                  <a:cubicBezTo>
                    <a:pt x="14604" y="6868"/>
                    <a:pt x="17723" y="6260"/>
                    <a:pt x="20719" y="6260"/>
                  </a:cubicBezTo>
                  <a:cubicBezTo>
                    <a:pt x="23069" y="6260"/>
                    <a:pt x="25344" y="6633"/>
                    <a:pt x="27141" y="7297"/>
                  </a:cubicBezTo>
                  <a:cubicBezTo>
                    <a:pt x="27114" y="7617"/>
                    <a:pt x="27141" y="7965"/>
                    <a:pt x="27242" y="8331"/>
                  </a:cubicBezTo>
                  <a:cubicBezTo>
                    <a:pt x="26458" y="8218"/>
                    <a:pt x="25648" y="8166"/>
                    <a:pt x="24831" y="8166"/>
                  </a:cubicBezTo>
                  <a:cubicBezTo>
                    <a:pt x="19990" y="8166"/>
                    <a:pt x="14848" y="9989"/>
                    <a:pt x="12821" y="11899"/>
                  </a:cubicBezTo>
                  <a:cubicBezTo>
                    <a:pt x="12427" y="12265"/>
                    <a:pt x="12162" y="12622"/>
                    <a:pt x="11997" y="12961"/>
                  </a:cubicBezTo>
                  <a:cubicBezTo>
                    <a:pt x="9700" y="13867"/>
                    <a:pt x="7211" y="15596"/>
                    <a:pt x="5107" y="17774"/>
                  </a:cubicBezTo>
                  <a:cubicBezTo>
                    <a:pt x="2664" y="20290"/>
                    <a:pt x="907" y="23209"/>
                    <a:pt x="166" y="25991"/>
                  </a:cubicBezTo>
                  <a:cubicBezTo>
                    <a:pt x="1" y="26595"/>
                    <a:pt x="367" y="27226"/>
                    <a:pt x="971" y="27391"/>
                  </a:cubicBezTo>
                  <a:cubicBezTo>
                    <a:pt x="1071" y="27419"/>
                    <a:pt x="1172" y="27428"/>
                    <a:pt x="1273" y="27428"/>
                  </a:cubicBezTo>
                  <a:cubicBezTo>
                    <a:pt x="1776" y="27428"/>
                    <a:pt x="2234" y="27089"/>
                    <a:pt x="2371" y="26577"/>
                  </a:cubicBezTo>
                  <a:cubicBezTo>
                    <a:pt x="3661" y="21791"/>
                    <a:pt x="8300" y="17161"/>
                    <a:pt x="12253" y="15340"/>
                  </a:cubicBezTo>
                  <a:cubicBezTo>
                    <a:pt x="12464" y="15587"/>
                    <a:pt x="12729" y="15807"/>
                    <a:pt x="13068" y="15999"/>
                  </a:cubicBezTo>
                  <a:cubicBezTo>
                    <a:pt x="8675" y="19284"/>
                    <a:pt x="5482" y="25460"/>
                    <a:pt x="5390" y="28718"/>
                  </a:cubicBezTo>
                  <a:cubicBezTo>
                    <a:pt x="5372" y="29258"/>
                    <a:pt x="5445" y="29688"/>
                    <a:pt x="5564" y="30045"/>
                  </a:cubicBezTo>
                  <a:cubicBezTo>
                    <a:pt x="4576" y="32314"/>
                    <a:pt x="4036" y="35297"/>
                    <a:pt x="4091" y="38326"/>
                  </a:cubicBezTo>
                  <a:cubicBezTo>
                    <a:pt x="4137" y="41830"/>
                    <a:pt x="4960" y="45134"/>
                    <a:pt x="6406" y="47632"/>
                  </a:cubicBezTo>
                  <a:cubicBezTo>
                    <a:pt x="6617" y="47998"/>
                    <a:pt x="7001" y="48199"/>
                    <a:pt x="7394" y="48199"/>
                  </a:cubicBezTo>
                  <a:cubicBezTo>
                    <a:pt x="7587" y="48199"/>
                    <a:pt x="7788" y="48153"/>
                    <a:pt x="7962" y="48044"/>
                  </a:cubicBezTo>
                  <a:cubicBezTo>
                    <a:pt x="8511" y="47732"/>
                    <a:pt x="8703" y="47028"/>
                    <a:pt x="8383" y="46488"/>
                  </a:cubicBezTo>
                  <a:cubicBezTo>
                    <a:pt x="5903" y="42187"/>
                    <a:pt x="5912" y="35636"/>
                    <a:pt x="7422" y="31545"/>
                  </a:cubicBezTo>
                  <a:lnTo>
                    <a:pt x="7422" y="31545"/>
                  </a:lnTo>
                  <a:cubicBezTo>
                    <a:pt x="7490" y="31551"/>
                    <a:pt x="7560" y="31554"/>
                    <a:pt x="7632" y="31554"/>
                  </a:cubicBezTo>
                  <a:cubicBezTo>
                    <a:pt x="7892" y="31554"/>
                    <a:pt x="8170" y="31515"/>
                    <a:pt x="8465" y="31436"/>
                  </a:cubicBezTo>
                  <a:lnTo>
                    <a:pt x="8465" y="31436"/>
                  </a:lnTo>
                  <a:cubicBezTo>
                    <a:pt x="7687" y="36871"/>
                    <a:pt x="9792" y="43496"/>
                    <a:pt x="12025" y="45866"/>
                  </a:cubicBezTo>
                  <a:cubicBezTo>
                    <a:pt x="12400" y="46259"/>
                    <a:pt x="12757" y="46515"/>
                    <a:pt x="13086" y="46680"/>
                  </a:cubicBezTo>
                  <a:cubicBezTo>
                    <a:pt x="14001" y="48986"/>
                    <a:pt x="15721" y="51475"/>
                    <a:pt x="17899" y="53580"/>
                  </a:cubicBezTo>
                  <a:cubicBezTo>
                    <a:pt x="20415" y="56023"/>
                    <a:pt x="23334" y="57780"/>
                    <a:pt x="26116" y="58521"/>
                  </a:cubicBezTo>
                  <a:cubicBezTo>
                    <a:pt x="26217" y="58548"/>
                    <a:pt x="26318" y="58557"/>
                    <a:pt x="26409" y="58557"/>
                  </a:cubicBezTo>
                  <a:cubicBezTo>
                    <a:pt x="26921" y="58557"/>
                    <a:pt x="27379" y="58219"/>
                    <a:pt x="27516" y="57716"/>
                  </a:cubicBezTo>
                  <a:cubicBezTo>
                    <a:pt x="27681" y="57103"/>
                    <a:pt x="27315" y="56471"/>
                    <a:pt x="26711" y="56306"/>
                  </a:cubicBezTo>
                  <a:cubicBezTo>
                    <a:pt x="21916" y="55025"/>
                    <a:pt x="17286" y="50386"/>
                    <a:pt x="15465" y="46424"/>
                  </a:cubicBezTo>
                  <a:cubicBezTo>
                    <a:pt x="15712" y="46223"/>
                    <a:pt x="15932" y="45948"/>
                    <a:pt x="16124" y="45619"/>
                  </a:cubicBezTo>
                  <a:cubicBezTo>
                    <a:pt x="19409" y="50002"/>
                    <a:pt x="25595" y="53204"/>
                    <a:pt x="28843" y="53296"/>
                  </a:cubicBezTo>
                  <a:lnTo>
                    <a:pt x="28999" y="53296"/>
                  </a:lnTo>
                  <a:cubicBezTo>
                    <a:pt x="29465" y="53296"/>
                    <a:pt x="29859" y="53232"/>
                    <a:pt x="30170" y="53122"/>
                  </a:cubicBezTo>
                  <a:cubicBezTo>
                    <a:pt x="32357" y="54074"/>
                    <a:pt x="35184" y="54604"/>
                    <a:pt x="38085" y="54604"/>
                  </a:cubicBezTo>
                  <a:cubicBezTo>
                    <a:pt x="38204" y="54604"/>
                    <a:pt x="38332" y="54595"/>
                    <a:pt x="38451" y="54595"/>
                  </a:cubicBezTo>
                  <a:cubicBezTo>
                    <a:pt x="41956" y="54540"/>
                    <a:pt x="45268" y="53717"/>
                    <a:pt x="47757" y="52280"/>
                  </a:cubicBezTo>
                  <a:cubicBezTo>
                    <a:pt x="48306" y="51969"/>
                    <a:pt x="48489" y="51265"/>
                    <a:pt x="48178" y="50716"/>
                  </a:cubicBezTo>
                  <a:cubicBezTo>
                    <a:pt x="47963" y="50354"/>
                    <a:pt x="47580" y="50148"/>
                    <a:pt x="47186" y="50148"/>
                  </a:cubicBezTo>
                  <a:cubicBezTo>
                    <a:pt x="46992" y="50148"/>
                    <a:pt x="46794" y="50198"/>
                    <a:pt x="46613" y="50304"/>
                  </a:cubicBezTo>
                  <a:cubicBezTo>
                    <a:pt x="44208" y="51694"/>
                    <a:pt x="41089" y="52302"/>
                    <a:pt x="38092" y="52302"/>
                  </a:cubicBezTo>
                  <a:cubicBezTo>
                    <a:pt x="35743" y="52302"/>
                    <a:pt x="33468" y="51928"/>
                    <a:pt x="31671" y="51265"/>
                  </a:cubicBezTo>
                  <a:cubicBezTo>
                    <a:pt x="31698" y="50944"/>
                    <a:pt x="31671" y="50597"/>
                    <a:pt x="31570" y="50221"/>
                  </a:cubicBezTo>
                  <a:lnTo>
                    <a:pt x="31570" y="50221"/>
                  </a:lnTo>
                  <a:cubicBezTo>
                    <a:pt x="32356" y="50334"/>
                    <a:pt x="33168" y="50386"/>
                    <a:pt x="33989" y="50386"/>
                  </a:cubicBezTo>
                  <a:cubicBezTo>
                    <a:pt x="38827" y="50386"/>
                    <a:pt x="43965" y="48571"/>
                    <a:pt x="45991" y="46662"/>
                  </a:cubicBezTo>
                  <a:cubicBezTo>
                    <a:pt x="46384" y="46287"/>
                    <a:pt x="46650" y="45930"/>
                    <a:pt x="46815" y="45600"/>
                  </a:cubicBezTo>
                  <a:cubicBezTo>
                    <a:pt x="49120" y="44685"/>
                    <a:pt x="51600" y="42956"/>
                    <a:pt x="53705" y="40787"/>
                  </a:cubicBezTo>
                  <a:cubicBezTo>
                    <a:pt x="56148" y="38271"/>
                    <a:pt x="57905" y="35352"/>
                    <a:pt x="58646" y="32570"/>
                  </a:cubicBezTo>
                  <a:cubicBezTo>
                    <a:pt x="58811" y="31957"/>
                    <a:pt x="58454" y="31335"/>
                    <a:pt x="57841" y="31170"/>
                  </a:cubicBezTo>
                  <a:cubicBezTo>
                    <a:pt x="57740" y="31143"/>
                    <a:pt x="57638" y="31130"/>
                    <a:pt x="57539" y="31130"/>
                  </a:cubicBezTo>
                  <a:cubicBezTo>
                    <a:pt x="57035" y="31130"/>
                    <a:pt x="56578" y="31463"/>
                    <a:pt x="56441" y="31975"/>
                  </a:cubicBezTo>
                  <a:cubicBezTo>
                    <a:pt x="55151" y="36770"/>
                    <a:pt x="50511" y="41400"/>
                    <a:pt x="46558" y="43221"/>
                  </a:cubicBezTo>
                  <a:cubicBezTo>
                    <a:pt x="46348" y="42974"/>
                    <a:pt x="46082" y="42755"/>
                    <a:pt x="45744" y="42562"/>
                  </a:cubicBezTo>
                  <a:cubicBezTo>
                    <a:pt x="50136" y="39277"/>
                    <a:pt x="53330" y="33092"/>
                    <a:pt x="53421" y="29834"/>
                  </a:cubicBezTo>
                  <a:cubicBezTo>
                    <a:pt x="53439" y="29304"/>
                    <a:pt x="53366" y="28864"/>
                    <a:pt x="53256" y="28517"/>
                  </a:cubicBezTo>
                  <a:cubicBezTo>
                    <a:pt x="54236" y="26238"/>
                    <a:pt x="54775" y="23264"/>
                    <a:pt x="54730" y="20235"/>
                  </a:cubicBezTo>
                  <a:cubicBezTo>
                    <a:pt x="54675" y="16722"/>
                    <a:pt x="53851" y="13418"/>
                    <a:pt x="52405" y="10929"/>
                  </a:cubicBezTo>
                  <a:cubicBezTo>
                    <a:pt x="52197" y="10561"/>
                    <a:pt x="51815" y="10357"/>
                    <a:pt x="51420" y="10357"/>
                  </a:cubicBezTo>
                  <a:cubicBezTo>
                    <a:pt x="51227" y="10357"/>
                    <a:pt x="51030" y="10406"/>
                    <a:pt x="50850" y="10509"/>
                  </a:cubicBezTo>
                  <a:cubicBezTo>
                    <a:pt x="50301" y="10829"/>
                    <a:pt x="50109" y="11524"/>
                    <a:pt x="50429" y="12073"/>
                  </a:cubicBezTo>
                  <a:cubicBezTo>
                    <a:pt x="52909" y="16365"/>
                    <a:pt x="52900" y="22926"/>
                    <a:pt x="51390" y="27007"/>
                  </a:cubicBezTo>
                  <a:cubicBezTo>
                    <a:pt x="51321" y="27001"/>
                    <a:pt x="51251" y="26998"/>
                    <a:pt x="51180" y="26998"/>
                  </a:cubicBezTo>
                  <a:cubicBezTo>
                    <a:pt x="50919" y="26998"/>
                    <a:pt x="50641" y="27037"/>
                    <a:pt x="50347" y="27117"/>
                  </a:cubicBezTo>
                  <a:cubicBezTo>
                    <a:pt x="51134" y="21690"/>
                    <a:pt x="49020" y="15065"/>
                    <a:pt x="46787" y="12695"/>
                  </a:cubicBezTo>
                  <a:cubicBezTo>
                    <a:pt x="46412" y="12302"/>
                    <a:pt x="46055" y="12037"/>
                    <a:pt x="45726" y="11872"/>
                  </a:cubicBezTo>
                  <a:cubicBezTo>
                    <a:pt x="44811" y="9566"/>
                    <a:pt x="43090" y="7086"/>
                    <a:pt x="40912" y="4982"/>
                  </a:cubicBezTo>
                  <a:cubicBezTo>
                    <a:pt x="38396" y="2539"/>
                    <a:pt x="35477" y="782"/>
                    <a:pt x="32695" y="40"/>
                  </a:cubicBezTo>
                  <a:cubicBezTo>
                    <a:pt x="32594" y="13"/>
                    <a:pt x="32493" y="0"/>
                    <a:pt x="32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-57025" y="603879"/>
              <a:ext cx="26817" cy="24357"/>
            </a:xfrm>
            <a:custGeom>
              <a:avLst/>
              <a:gdLst/>
              <a:ahLst/>
              <a:cxnLst/>
              <a:rect l="l" t="t" r="r" b="b"/>
              <a:pathLst>
                <a:path w="2518" h="2287" extrusionOk="0">
                  <a:moveTo>
                    <a:pt x="1259" y="1"/>
                  </a:moveTo>
                  <a:cubicBezTo>
                    <a:pt x="966" y="1"/>
                    <a:pt x="673" y="113"/>
                    <a:pt x="449" y="337"/>
                  </a:cubicBezTo>
                  <a:cubicBezTo>
                    <a:pt x="1" y="785"/>
                    <a:pt x="1" y="1508"/>
                    <a:pt x="449" y="1957"/>
                  </a:cubicBezTo>
                  <a:cubicBezTo>
                    <a:pt x="678" y="2176"/>
                    <a:pt x="962" y="2286"/>
                    <a:pt x="1254" y="2286"/>
                  </a:cubicBezTo>
                  <a:cubicBezTo>
                    <a:pt x="1556" y="2286"/>
                    <a:pt x="1849" y="2176"/>
                    <a:pt x="2069" y="1957"/>
                  </a:cubicBezTo>
                  <a:cubicBezTo>
                    <a:pt x="2517" y="1508"/>
                    <a:pt x="2517" y="785"/>
                    <a:pt x="2069" y="337"/>
                  </a:cubicBezTo>
                  <a:cubicBezTo>
                    <a:pt x="1845" y="113"/>
                    <a:pt x="1552" y="1"/>
                    <a:pt x="1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45"/>
          <p:cNvGrpSpPr/>
          <p:nvPr/>
        </p:nvGrpSpPr>
        <p:grpSpPr>
          <a:xfrm rot="-5024568">
            <a:off x="904769" y="-208742"/>
            <a:ext cx="1482801" cy="1348196"/>
            <a:chOff x="2650625" y="4185475"/>
            <a:chExt cx="449175" cy="408400"/>
          </a:xfrm>
        </p:grpSpPr>
        <p:sp>
          <p:nvSpPr>
            <p:cNvPr id="1289" name="Google Shape;1289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5"/>
          <p:cNvGrpSpPr/>
          <p:nvPr/>
        </p:nvGrpSpPr>
        <p:grpSpPr>
          <a:xfrm rot="7398550" flipH="1">
            <a:off x="7887236" y="4020238"/>
            <a:ext cx="1092517" cy="993341"/>
            <a:chOff x="2650625" y="4185475"/>
            <a:chExt cx="449175" cy="408400"/>
          </a:xfrm>
        </p:grpSpPr>
        <p:sp>
          <p:nvSpPr>
            <p:cNvPr id="1293" name="Google Shape;1293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CURVAS ROC POR MODELO</a:t>
            </a:r>
            <a:endParaRPr dirty="0"/>
          </a:p>
        </p:txBody>
      </p:sp>
      <p:sp>
        <p:nvSpPr>
          <p:cNvPr id="1380" name="Google Shape;1380;p47"/>
          <p:cNvSpPr txBox="1">
            <a:spLocks noGrp="1"/>
          </p:cNvSpPr>
          <p:nvPr>
            <p:ph type="subTitle" idx="4294967295"/>
          </p:nvPr>
        </p:nvSpPr>
        <p:spPr>
          <a:xfrm>
            <a:off x="6178163" y="4144646"/>
            <a:ext cx="13455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rPr>
              <a:t>LGBM</a:t>
            </a:r>
            <a:endParaRPr sz="2000" b="1" dirty="0">
              <a:solidFill>
                <a:schemeClr val="accen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83" name="Google Shape;1383;p47"/>
          <p:cNvSpPr txBox="1">
            <a:spLocks noGrp="1"/>
          </p:cNvSpPr>
          <p:nvPr>
            <p:ph type="subTitle" idx="4294967295"/>
          </p:nvPr>
        </p:nvSpPr>
        <p:spPr>
          <a:xfrm>
            <a:off x="676107" y="4133833"/>
            <a:ext cx="3249346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Logistic Regression</a:t>
            </a:r>
            <a:endParaRPr sz="2000" b="1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397" name="Google Shape;1397;p47"/>
          <p:cNvGrpSpPr/>
          <p:nvPr/>
        </p:nvGrpSpPr>
        <p:grpSpPr>
          <a:xfrm rot="-1664962">
            <a:off x="475123" y="-383581"/>
            <a:ext cx="915732" cy="1828492"/>
            <a:chOff x="5984375" y="3480025"/>
            <a:chExt cx="469725" cy="937925"/>
          </a:xfrm>
        </p:grpSpPr>
        <p:sp>
          <p:nvSpPr>
            <p:cNvPr id="1398" name="Google Shape;1398;p47"/>
            <p:cNvSpPr/>
            <p:nvPr/>
          </p:nvSpPr>
          <p:spPr>
            <a:xfrm>
              <a:off x="6177250" y="3491925"/>
              <a:ext cx="5975" cy="333100"/>
            </a:xfrm>
            <a:custGeom>
              <a:avLst/>
              <a:gdLst/>
              <a:ahLst/>
              <a:cxnLst/>
              <a:rect l="l" t="t" r="r" b="b"/>
              <a:pathLst>
                <a:path w="239" h="13324" extrusionOk="0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6138550" y="3819350"/>
              <a:ext cx="40800" cy="149000"/>
            </a:xfrm>
            <a:custGeom>
              <a:avLst/>
              <a:gdLst/>
              <a:ahLst/>
              <a:cxnLst/>
              <a:rect l="l" t="t" r="r" b="b"/>
              <a:pathLst>
                <a:path w="1632" h="5960" extrusionOk="0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5994475" y="3976225"/>
              <a:ext cx="141725" cy="183975"/>
            </a:xfrm>
            <a:custGeom>
              <a:avLst/>
              <a:gdLst/>
              <a:ahLst/>
              <a:cxnLst/>
              <a:rect l="l" t="t" r="r" b="b"/>
              <a:pathLst>
                <a:path w="5669" h="7359" extrusionOk="0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6144500" y="3984550"/>
              <a:ext cx="299775" cy="420550"/>
            </a:xfrm>
            <a:custGeom>
              <a:avLst/>
              <a:gdLst/>
              <a:ahLst/>
              <a:cxnLst/>
              <a:rect l="l" t="t" r="r" b="b"/>
              <a:pathLst>
                <a:path w="11991" h="16822" extrusionOk="0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6169200" y="3812200"/>
              <a:ext cx="19975" cy="18775"/>
            </a:xfrm>
            <a:custGeom>
              <a:avLst/>
              <a:gdLst/>
              <a:ahLst/>
              <a:cxnLst/>
              <a:rect l="l" t="t" r="r" b="b"/>
              <a:pathLst>
                <a:path w="799" h="751" extrusionOk="0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6126950" y="3964000"/>
              <a:ext cx="25325" cy="23550"/>
            </a:xfrm>
            <a:custGeom>
              <a:avLst/>
              <a:gdLst/>
              <a:ahLst/>
              <a:cxnLst/>
              <a:rect l="l" t="t" r="r" b="b"/>
              <a:pathLst>
                <a:path w="1013" h="942" extrusionOk="0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984375" y="41521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431750" y="4393525"/>
              <a:ext cx="20850" cy="24425"/>
            </a:xfrm>
            <a:custGeom>
              <a:avLst/>
              <a:gdLst/>
              <a:ahLst/>
              <a:cxnLst/>
              <a:rect l="l" t="t" r="r" b="b"/>
              <a:pathLst>
                <a:path w="834" h="977" extrusionOk="0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6433225" y="4393525"/>
              <a:ext cx="20875" cy="23025"/>
            </a:xfrm>
            <a:custGeom>
              <a:avLst/>
              <a:gdLst/>
              <a:ahLst/>
              <a:cxnLst/>
              <a:rect l="l" t="t" r="r" b="b"/>
              <a:pathLst>
                <a:path w="835" h="921" extrusionOk="0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168925" y="3480025"/>
              <a:ext cx="22625" cy="20200"/>
            </a:xfrm>
            <a:custGeom>
              <a:avLst/>
              <a:gdLst/>
              <a:ahLst/>
              <a:cxnLst/>
              <a:rect l="l" t="t" r="r" b="b"/>
              <a:pathLst>
                <a:path w="905" h="808" extrusionOk="0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059968D-8040-3BA9-E99C-9DF0681B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7" y="1330664"/>
            <a:ext cx="3841950" cy="273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62C4B1-C8CD-768E-4F40-30DADEA2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43" y="1364156"/>
            <a:ext cx="3841950" cy="2703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CURVAS ROC STACKING</a:t>
            </a:r>
            <a:endParaRPr dirty="0"/>
          </a:p>
        </p:txBody>
      </p:sp>
      <p:sp>
        <p:nvSpPr>
          <p:cNvPr id="1383" name="Google Shape;1383;p47"/>
          <p:cNvSpPr txBox="1">
            <a:spLocks noGrp="1"/>
          </p:cNvSpPr>
          <p:nvPr>
            <p:ph type="subTitle" idx="4294967295"/>
          </p:nvPr>
        </p:nvSpPr>
        <p:spPr>
          <a:xfrm>
            <a:off x="2947326" y="4291396"/>
            <a:ext cx="3249346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Stacked Classifiers</a:t>
            </a:r>
            <a:endParaRPr sz="2000" b="1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397" name="Google Shape;1397;p47"/>
          <p:cNvGrpSpPr/>
          <p:nvPr/>
        </p:nvGrpSpPr>
        <p:grpSpPr>
          <a:xfrm rot="-1664962">
            <a:off x="475123" y="-383581"/>
            <a:ext cx="915732" cy="1828492"/>
            <a:chOff x="5984375" y="3480025"/>
            <a:chExt cx="469725" cy="937925"/>
          </a:xfrm>
        </p:grpSpPr>
        <p:sp>
          <p:nvSpPr>
            <p:cNvPr id="1398" name="Google Shape;1398;p47"/>
            <p:cNvSpPr/>
            <p:nvPr/>
          </p:nvSpPr>
          <p:spPr>
            <a:xfrm>
              <a:off x="6177250" y="3491925"/>
              <a:ext cx="5975" cy="333100"/>
            </a:xfrm>
            <a:custGeom>
              <a:avLst/>
              <a:gdLst/>
              <a:ahLst/>
              <a:cxnLst/>
              <a:rect l="l" t="t" r="r" b="b"/>
              <a:pathLst>
                <a:path w="239" h="13324" extrusionOk="0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6138550" y="3819350"/>
              <a:ext cx="40800" cy="149000"/>
            </a:xfrm>
            <a:custGeom>
              <a:avLst/>
              <a:gdLst/>
              <a:ahLst/>
              <a:cxnLst/>
              <a:rect l="l" t="t" r="r" b="b"/>
              <a:pathLst>
                <a:path w="1632" h="5960" extrusionOk="0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5994475" y="3976225"/>
              <a:ext cx="141725" cy="183975"/>
            </a:xfrm>
            <a:custGeom>
              <a:avLst/>
              <a:gdLst/>
              <a:ahLst/>
              <a:cxnLst/>
              <a:rect l="l" t="t" r="r" b="b"/>
              <a:pathLst>
                <a:path w="5669" h="7359" extrusionOk="0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6144500" y="3984550"/>
              <a:ext cx="299775" cy="420550"/>
            </a:xfrm>
            <a:custGeom>
              <a:avLst/>
              <a:gdLst/>
              <a:ahLst/>
              <a:cxnLst/>
              <a:rect l="l" t="t" r="r" b="b"/>
              <a:pathLst>
                <a:path w="11991" h="16822" extrusionOk="0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6169200" y="3812200"/>
              <a:ext cx="19975" cy="18775"/>
            </a:xfrm>
            <a:custGeom>
              <a:avLst/>
              <a:gdLst/>
              <a:ahLst/>
              <a:cxnLst/>
              <a:rect l="l" t="t" r="r" b="b"/>
              <a:pathLst>
                <a:path w="799" h="751" extrusionOk="0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6126950" y="3964000"/>
              <a:ext cx="25325" cy="23550"/>
            </a:xfrm>
            <a:custGeom>
              <a:avLst/>
              <a:gdLst/>
              <a:ahLst/>
              <a:cxnLst/>
              <a:rect l="l" t="t" r="r" b="b"/>
              <a:pathLst>
                <a:path w="1013" h="942" extrusionOk="0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984375" y="41521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431750" y="4393525"/>
              <a:ext cx="20850" cy="24425"/>
            </a:xfrm>
            <a:custGeom>
              <a:avLst/>
              <a:gdLst/>
              <a:ahLst/>
              <a:cxnLst/>
              <a:rect l="l" t="t" r="r" b="b"/>
              <a:pathLst>
                <a:path w="834" h="977" extrusionOk="0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6433225" y="4393525"/>
              <a:ext cx="20875" cy="23025"/>
            </a:xfrm>
            <a:custGeom>
              <a:avLst/>
              <a:gdLst/>
              <a:ahLst/>
              <a:cxnLst/>
              <a:rect l="l" t="t" r="r" b="b"/>
              <a:pathLst>
                <a:path w="835" h="921" extrusionOk="0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168925" y="3480025"/>
              <a:ext cx="22625" cy="20200"/>
            </a:xfrm>
            <a:custGeom>
              <a:avLst/>
              <a:gdLst/>
              <a:ahLst/>
              <a:cxnLst/>
              <a:rect l="l" t="t" r="r" b="b"/>
              <a:pathLst>
                <a:path w="905" h="808" extrusionOk="0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1B2CE1C6-FF31-3A27-7CB2-8BA5A874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661" y="1054085"/>
            <a:ext cx="4158677" cy="3124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A924E0-0545-048E-4229-0B4B7586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590" y="3645571"/>
            <a:ext cx="1622322" cy="1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41"/>
          <p:cNvGrpSpPr/>
          <p:nvPr/>
        </p:nvGrpSpPr>
        <p:grpSpPr>
          <a:xfrm>
            <a:off x="6339454" y="426202"/>
            <a:ext cx="1004692" cy="1003770"/>
            <a:chOff x="5481350" y="876650"/>
            <a:chExt cx="186850" cy="186675"/>
          </a:xfrm>
        </p:grpSpPr>
        <p:sp>
          <p:nvSpPr>
            <p:cNvPr id="724" name="Google Shape;724;p41"/>
            <p:cNvSpPr/>
            <p:nvPr/>
          </p:nvSpPr>
          <p:spPr>
            <a:xfrm>
              <a:off x="5481350" y="876650"/>
              <a:ext cx="186675" cy="186675"/>
            </a:xfrm>
            <a:custGeom>
              <a:avLst/>
              <a:gdLst/>
              <a:ahLst/>
              <a:cxnLst/>
              <a:rect l="l" t="t" r="r" b="b"/>
              <a:pathLst>
                <a:path w="7467" h="7467" extrusionOk="0">
                  <a:moveTo>
                    <a:pt x="3730" y="81"/>
                  </a:moveTo>
                  <a:cubicBezTo>
                    <a:pt x="5742" y="81"/>
                    <a:pt x="7380" y="1719"/>
                    <a:pt x="7380" y="3731"/>
                  </a:cubicBezTo>
                  <a:cubicBezTo>
                    <a:pt x="7380" y="5742"/>
                    <a:pt x="5742" y="7380"/>
                    <a:pt x="3730" y="7380"/>
                  </a:cubicBezTo>
                  <a:cubicBezTo>
                    <a:pt x="1719" y="7380"/>
                    <a:pt x="81" y="5742"/>
                    <a:pt x="81" y="3731"/>
                  </a:cubicBezTo>
                  <a:cubicBezTo>
                    <a:pt x="81" y="1719"/>
                    <a:pt x="1719" y="81"/>
                    <a:pt x="3730" y="81"/>
                  </a:cubicBezTo>
                  <a:close/>
                  <a:moveTo>
                    <a:pt x="3730" y="1"/>
                  </a:moveTo>
                  <a:cubicBezTo>
                    <a:pt x="1672" y="1"/>
                    <a:pt x="1" y="1673"/>
                    <a:pt x="1" y="3731"/>
                  </a:cubicBezTo>
                  <a:cubicBezTo>
                    <a:pt x="1" y="5789"/>
                    <a:pt x="1672" y="7467"/>
                    <a:pt x="3730" y="7467"/>
                  </a:cubicBezTo>
                  <a:cubicBezTo>
                    <a:pt x="5788" y="7467"/>
                    <a:pt x="7467" y="5789"/>
                    <a:pt x="7467" y="3731"/>
                  </a:cubicBezTo>
                  <a:cubicBezTo>
                    <a:pt x="7467" y="1673"/>
                    <a:pt x="5788" y="1"/>
                    <a:pt x="3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5613900" y="903950"/>
              <a:ext cx="24450" cy="46750"/>
            </a:xfrm>
            <a:custGeom>
              <a:avLst/>
              <a:gdLst/>
              <a:ahLst/>
              <a:cxnLst/>
              <a:rect l="l" t="t" r="r" b="b"/>
              <a:pathLst>
                <a:path w="978" h="1870" extrusionOk="0">
                  <a:moveTo>
                    <a:pt x="939" y="1"/>
                  </a:moveTo>
                  <a:cubicBezTo>
                    <a:pt x="937" y="1"/>
                    <a:pt x="935" y="1"/>
                    <a:pt x="933" y="1"/>
                  </a:cubicBezTo>
                  <a:cubicBezTo>
                    <a:pt x="586" y="88"/>
                    <a:pt x="267" y="381"/>
                    <a:pt x="147" y="714"/>
                  </a:cubicBezTo>
                  <a:cubicBezTo>
                    <a:pt x="0" y="1133"/>
                    <a:pt x="466" y="1440"/>
                    <a:pt x="480" y="1839"/>
                  </a:cubicBezTo>
                  <a:cubicBezTo>
                    <a:pt x="483" y="1859"/>
                    <a:pt x="500" y="1869"/>
                    <a:pt x="516" y="1869"/>
                  </a:cubicBezTo>
                  <a:cubicBezTo>
                    <a:pt x="531" y="1869"/>
                    <a:pt x="546" y="1859"/>
                    <a:pt x="546" y="1839"/>
                  </a:cubicBezTo>
                  <a:cubicBezTo>
                    <a:pt x="573" y="1513"/>
                    <a:pt x="300" y="1300"/>
                    <a:pt x="200" y="1014"/>
                  </a:cubicBezTo>
                  <a:cubicBezTo>
                    <a:pt x="60" y="581"/>
                    <a:pt x="593" y="161"/>
                    <a:pt x="946" y="48"/>
                  </a:cubicBezTo>
                  <a:cubicBezTo>
                    <a:pt x="977" y="42"/>
                    <a:pt x="968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5623375" y="950875"/>
              <a:ext cx="25200" cy="25175"/>
            </a:xfrm>
            <a:custGeom>
              <a:avLst/>
              <a:gdLst/>
              <a:ahLst/>
              <a:cxnLst/>
              <a:rect l="l" t="t" r="r" b="b"/>
              <a:pathLst>
                <a:path w="1008" h="1007" extrusionOk="0">
                  <a:moveTo>
                    <a:pt x="122" y="0"/>
                  </a:moveTo>
                  <a:cubicBezTo>
                    <a:pt x="110" y="0"/>
                    <a:pt x="97" y="7"/>
                    <a:pt x="94" y="22"/>
                  </a:cubicBezTo>
                  <a:cubicBezTo>
                    <a:pt x="1" y="575"/>
                    <a:pt x="527" y="808"/>
                    <a:pt x="947" y="1001"/>
                  </a:cubicBezTo>
                  <a:cubicBezTo>
                    <a:pt x="953" y="1005"/>
                    <a:pt x="960" y="1006"/>
                    <a:pt x="966" y="1006"/>
                  </a:cubicBezTo>
                  <a:cubicBezTo>
                    <a:pt x="994" y="1006"/>
                    <a:pt x="1008" y="971"/>
                    <a:pt x="980" y="955"/>
                  </a:cubicBezTo>
                  <a:cubicBezTo>
                    <a:pt x="600" y="695"/>
                    <a:pt x="94" y="595"/>
                    <a:pt x="154" y="29"/>
                  </a:cubicBezTo>
                  <a:cubicBezTo>
                    <a:pt x="154" y="11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5641525" y="975625"/>
              <a:ext cx="16300" cy="37275"/>
            </a:xfrm>
            <a:custGeom>
              <a:avLst/>
              <a:gdLst/>
              <a:ahLst/>
              <a:cxnLst/>
              <a:rect l="l" t="t" r="r" b="b"/>
              <a:pathLst>
                <a:path w="652" h="1491" extrusionOk="0">
                  <a:moveTo>
                    <a:pt x="297" y="1"/>
                  </a:moveTo>
                  <a:cubicBezTo>
                    <a:pt x="280" y="1"/>
                    <a:pt x="263" y="17"/>
                    <a:pt x="267" y="38"/>
                  </a:cubicBezTo>
                  <a:cubicBezTo>
                    <a:pt x="314" y="404"/>
                    <a:pt x="1" y="1410"/>
                    <a:pt x="587" y="1490"/>
                  </a:cubicBezTo>
                  <a:cubicBezTo>
                    <a:pt x="589" y="1490"/>
                    <a:pt x="592" y="1490"/>
                    <a:pt x="594" y="1490"/>
                  </a:cubicBezTo>
                  <a:cubicBezTo>
                    <a:pt x="635" y="1490"/>
                    <a:pt x="651" y="1436"/>
                    <a:pt x="607" y="1423"/>
                  </a:cubicBezTo>
                  <a:cubicBezTo>
                    <a:pt x="67" y="1283"/>
                    <a:pt x="427" y="404"/>
                    <a:pt x="321" y="18"/>
                  </a:cubicBezTo>
                  <a:cubicBezTo>
                    <a:pt x="316" y="6"/>
                    <a:pt x="307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570700" y="883250"/>
              <a:ext cx="31575" cy="22450"/>
            </a:xfrm>
            <a:custGeom>
              <a:avLst/>
              <a:gdLst/>
              <a:ahLst/>
              <a:cxnLst/>
              <a:rect l="l" t="t" r="r" b="b"/>
              <a:pathLst>
                <a:path w="1263" h="898" extrusionOk="0">
                  <a:moveTo>
                    <a:pt x="43" y="1"/>
                  </a:moveTo>
                  <a:cubicBezTo>
                    <a:pt x="17" y="1"/>
                    <a:pt x="0" y="33"/>
                    <a:pt x="23" y="50"/>
                  </a:cubicBezTo>
                  <a:cubicBezTo>
                    <a:pt x="270" y="183"/>
                    <a:pt x="1129" y="456"/>
                    <a:pt x="896" y="849"/>
                  </a:cubicBezTo>
                  <a:cubicBezTo>
                    <a:pt x="878" y="876"/>
                    <a:pt x="897" y="898"/>
                    <a:pt x="919" y="898"/>
                  </a:cubicBezTo>
                  <a:cubicBezTo>
                    <a:pt x="929" y="898"/>
                    <a:pt x="941" y="893"/>
                    <a:pt x="949" y="882"/>
                  </a:cubicBezTo>
                  <a:cubicBezTo>
                    <a:pt x="1262" y="443"/>
                    <a:pt x="323" y="117"/>
                    <a:pt x="57" y="3"/>
                  </a:cubicBezTo>
                  <a:cubicBezTo>
                    <a:pt x="52" y="1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5575275" y="905425"/>
              <a:ext cx="18175" cy="15600"/>
            </a:xfrm>
            <a:custGeom>
              <a:avLst/>
              <a:gdLst/>
              <a:ahLst/>
              <a:cxnLst/>
              <a:rect l="l" t="t" r="r" b="b"/>
              <a:pathLst>
                <a:path w="727" h="624" extrusionOk="0">
                  <a:moveTo>
                    <a:pt x="682" y="0"/>
                  </a:moveTo>
                  <a:cubicBezTo>
                    <a:pt x="675" y="0"/>
                    <a:pt x="667" y="3"/>
                    <a:pt x="659" y="9"/>
                  </a:cubicBezTo>
                  <a:cubicBezTo>
                    <a:pt x="486" y="182"/>
                    <a:pt x="0" y="282"/>
                    <a:pt x="13" y="595"/>
                  </a:cubicBezTo>
                  <a:cubicBezTo>
                    <a:pt x="13" y="613"/>
                    <a:pt x="30" y="623"/>
                    <a:pt x="45" y="623"/>
                  </a:cubicBezTo>
                  <a:cubicBezTo>
                    <a:pt x="58" y="623"/>
                    <a:pt x="70" y="617"/>
                    <a:pt x="73" y="602"/>
                  </a:cubicBezTo>
                  <a:cubicBezTo>
                    <a:pt x="147" y="302"/>
                    <a:pt x="513" y="255"/>
                    <a:pt x="706" y="55"/>
                  </a:cubicBezTo>
                  <a:cubicBezTo>
                    <a:pt x="727" y="30"/>
                    <a:pt x="708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5573600" y="920825"/>
              <a:ext cx="15350" cy="24850"/>
            </a:xfrm>
            <a:custGeom>
              <a:avLst/>
              <a:gdLst/>
              <a:ahLst/>
              <a:cxnLst/>
              <a:rect l="l" t="t" r="r" b="b"/>
              <a:pathLst>
                <a:path w="614" h="994" extrusionOk="0">
                  <a:moveTo>
                    <a:pt x="138" y="1"/>
                  </a:moveTo>
                  <a:cubicBezTo>
                    <a:pt x="113" y="1"/>
                    <a:pt x="98" y="37"/>
                    <a:pt x="120" y="59"/>
                  </a:cubicBezTo>
                  <a:cubicBezTo>
                    <a:pt x="287" y="179"/>
                    <a:pt x="400" y="305"/>
                    <a:pt x="340" y="518"/>
                  </a:cubicBezTo>
                  <a:cubicBezTo>
                    <a:pt x="294" y="691"/>
                    <a:pt x="140" y="818"/>
                    <a:pt x="20" y="945"/>
                  </a:cubicBezTo>
                  <a:cubicBezTo>
                    <a:pt x="0" y="965"/>
                    <a:pt x="19" y="993"/>
                    <a:pt x="44" y="993"/>
                  </a:cubicBezTo>
                  <a:cubicBezTo>
                    <a:pt x="51" y="993"/>
                    <a:pt x="59" y="991"/>
                    <a:pt x="67" y="985"/>
                  </a:cubicBezTo>
                  <a:cubicBezTo>
                    <a:pt x="400" y="718"/>
                    <a:pt x="613" y="265"/>
                    <a:pt x="154" y="5"/>
                  </a:cubicBezTo>
                  <a:cubicBezTo>
                    <a:pt x="148" y="2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556775" y="939150"/>
              <a:ext cx="23025" cy="19400"/>
            </a:xfrm>
            <a:custGeom>
              <a:avLst/>
              <a:gdLst/>
              <a:ahLst/>
              <a:cxnLst/>
              <a:rect l="l" t="t" r="r" b="b"/>
              <a:pathLst>
                <a:path w="921" h="776" extrusionOk="0">
                  <a:moveTo>
                    <a:pt x="875" y="0"/>
                  </a:moveTo>
                  <a:cubicBezTo>
                    <a:pt x="868" y="0"/>
                    <a:pt x="860" y="4"/>
                    <a:pt x="853" y="12"/>
                  </a:cubicBezTo>
                  <a:cubicBezTo>
                    <a:pt x="607" y="285"/>
                    <a:pt x="334" y="498"/>
                    <a:pt x="34" y="711"/>
                  </a:cubicBezTo>
                  <a:cubicBezTo>
                    <a:pt x="0" y="734"/>
                    <a:pt x="19" y="775"/>
                    <a:pt x="50" y="775"/>
                  </a:cubicBezTo>
                  <a:cubicBezTo>
                    <a:pt x="55" y="775"/>
                    <a:pt x="61" y="774"/>
                    <a:pt x="67" y="771"/>
                  </a:cubicBezTo>
                  <a:cubicBezTo>
                    <a:pt x="387" y="585"/>
                    <a:pt x="660" y="338"/>
                    <a:pt x="900" y="52"/>
                  </a:cubicBezTo>
                  <a:cubicBezTo>
                    <a:pt x="920" y="32"/>
                    <a:pt x="898" y="0"/>
                    <a:pt x="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544125" y="957575"/>
              <a:ext cx="16125" cy="10300"/>
            </a:xfrm>
            <a:custGeom>
              <a:avLst/>
              <a:gdLst/>
              <a:ahLst/>
              <a:cxnLst/>
              <a:rect l="l" t="t" r="r" b="b"/>
              <a:pathLst>
                <a:path w="645" h="412" extrusionOk="0">
                  <a:moveTo>
                    <a:pt x="612" y="0"/>
                  </a:moveTo>
                  <a:cubicBezTo>
                    <a:pt x="610" y="0"/>
                    <a:pt x="608" y="0"/>
                    <a:pt x="607" y="1"/>
                  </a:cubicBezTo>
                  <a:cubicBezTo>
                    <a:pt x="400" y="27"/>
                    <a:pt x="1" y="94"/>
                    <a:pt x="41" y="387"/>
                  </a:cubicBezTo>
                  <a:cubicBezTo>
                    <a:pt x="43" y="404"/>
                    <a:pt x="57" y="411"/>
                    <a:pt x="71" y="411"/>
                  </a:cubicBezTo>
                  <a:cubicBezTo>
                    <a:pt x="90" y="411"/>
                    <a:pt x="111" y="397"/>
                    <a:pt x="107" y="374"/>
                  </a:cubicBezTo>
                  <a:cubicBezTo>
                    <a:pt x="94" y="147"/>
                    <a:pt x="447" y="87"/>
                    <a:pt x="613" y="54"/>
                  </a:cubicBezTo>
                  <a:cubicBezTo>
                    <a:pt x="645" y="54"/>
                    <a:pt x="641" y="0"/>
                    <a:pt x="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5543725" y="966275"/>
              <a:ext cx="27175" cy="16200"/>
            </a:xfrm>
            <a:custGeom>
              <a:avLst/>
              <a:gdLst/>
              <a:ahLst/>
              <a:cxnLst/>
              <a:rect l="l" t="t" r="r" b="b"/>
              <a:pathLst>
                <a:path w="1087" h="648" extrusionOk="0">
                  <a:moveTo>
                    <a:pt x="35" y="0"/>
                  </a:moveTo>
                  <a:cubicBezTo>
                    <a:pt x="15" y="0"/>
                    <a:pt x="0" y="30"/>
                    <a:pt x="17" y="46"/>
                  </a:cubicBezTo>
                  <a:cubicBezTo>
                    <a:pt x="203" y="192"/>
                    <a:pt x="516" y="265"/>
                    <a:pt x="623" y="479"/>
                  </a:cubicBezTo>
                  <a:cubicBezTo>
                    <a:pt x="683" y="598"/>
                    <a:pt x="803" y="647"/>
                    <a:pt x="926" y="647"/>
                  </a:cubicBezTo>
                  <a:cubicBezTo>
                    <a:pt x="967" y="647"/>
                    <a:pt x="1009" y="642"/>
                    <a:pt x="1049" y="632"/>
                  </a:cubicBezTo>
                  <a:cubicBezTo>
                    <a:pt x="1087" y="625"/>
                    <a:pt x="1071" y="571"/>
                    <a:pt x="1035" y="571"/>
                  </a:cubicBezTo>
                  <a:cubicBezTo>
                    <a:pt x="1033" y="571"/>
                    <a:pt x="1031" y="572"/>
                    <a:pt x="1029" y="572"/>
                  </a:cubicBezTo>
                  <a:cubicBezTo>
                    <a:pt x="1002" y="576"/>
                    <a:pt x="975" y="578"/>
                    <a:pt x="949" y="578"/>
                  </a:cubicBezTo>
                  <a:cubicBezTo>
                    <a:pt x="844" y="578"/>
                    <a:pt x="752" y="542"/>
                    <a:pt x="683" y="445"/>
                  </a:cubicBezTo>
                  <a:cubicBezTo>
                    <a:pt x="596" y="319"/>
                    <a:pt x="689" y="365"/>
                    <a:pt x="576" y="292"/>
                  </a:cubicBezTo>
                  <a:cubicBezTo>
                    <a:pt x="403" y="192"/>
                    <a:pt x="216" y="119"/>
                    <a:pt x="50" y="6"/>
                  </a:cubicBezTo>
                  <a:cubicBezTo>
                    <a:pt x="45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5566375" y="981650"/>
              <a:ext cx="25725" cy="4225"/>
            </a:xfrm>
            <a:custGeom>
              <a:avLst/>
              <a:gdLst/>
              <a:ahLst/>
              <a:cxnLst/>
              <a:rect l="l" t="t" r="r" b="b"/>
              <a:pathLst>
                <a:path w="1029" h="169" extrusionOk="0">
                  <a:moveTo>
                    <a:pt x="39" y="1"/>
                  </a:moveTo>
                  <a:cubicBezTo>
                    <a:pt x="17" y="1"/>
                    <a:pt x="0" y="33"/>
                    <a:pt x="23" y="50"/>
                  </a:cubicBezTo>
                  <a:cubicBezTo>
                    <a:pt x="175" y="148"/>
                    <a:pt x="354" y="169"/>
                    <a:pt x="536" y="169"/>
                  </a:cubicBezTo>
                  <a:cubicBezTo>
                    <a:pt x="675" y="169"/>
                    <a:pt x="817" y="156"/>
                    <a:pt x="949" y="156"/>
                  </a:cubicBezTo>
                  <a:cubicBezTo>
                    <a:pt x="962" y="156"/>
                    <a:pt x="976" y="156"/>
                    <a:pt x="989" y="157"/>
                  </a:cubicBezTo>
                  <a:cubicBezTo>
                    <a:pt x="1029" y="157"/>
                    <a:pt x="1029" y="90"/>
                    <a:pt x="989" y="90"/>
                  </a:cubicBezTo>
                  <a:cubicBezTo>
                    <a:pt x="930" y="83"/>
                    <a:pt x="872" y="80"/>
                    <a:pt x="814" y="80"/>
                  </a:cubicBezTo>
                  <a:cubicBezTo>
                    <a:pt x="701" y="80"/>
                    <a:pt x="589" y="90"/>
                    <a:pt x="478" y="90"/>
                  </a:cubicBezTo>
                  <a:cubicBezTo>
                    <a:pt x="334" y="90"/>
                    <a:pt x="191" y="74"/>
                    <a:pt x="50" y="3"/>
                  </a:cubicBezTo>
                  <a:cubicBezTo>
                    <a:pt x="46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5591200" y="983925"/>
              <a:ext cx="18825" cy="14900"/>
            </a:xfrm>
            <a:custGeom>
              <a:avLst/>
              <a:gdLst/>
              <a:ahLst/>
              <a:cxnLst/>
              <a:rect l="l" t="t" r="r" b="b"/>
              <a:pathLst>
                <a:path w="753" h="596" extrusionOk="0">
                  <a:moveTo>
                    <a:pt x="33" y="1"/>
                  </a:moveTo>
                  <a:cubicBezTo>
                    <a:pt x="10" y="1"/>
                    <a:pt x="0" y="36"/>
                    <a:pt x="22" y="52"/>
                  </a:cubicBezTo>
                  <a:cubicBezTo>
                    <a:pt x="262" y="232"/>
                    <a:pt x="562" y="265"/>
                    <a:pt x="682" y="572"/>
                  </a:cubicBezTo>
                  <a:cubicBezTo>
                    <a:pt x="690" y="589"/>
                    <a:pt x="704" y="596"/>
                    <a:pt x="718" y="596"/>
                  </a:cubicBezTo>
                  <a:cubicBezTo>
                    <a:pt x="736" y="596"/>
                    <a:pt x="752" y="582"/>
                    <a:pt x="748" y="559"/>
                  </a:cubicBezTo>
                  <a:cubicBezTo>
                    <a:pt x="655" y="219"/>
                    <a:pt x="302" y="172"/>
                    <a:pt x="49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5584700" y="1000075"/>
              <a:ext cx="30375" cy="43200"/>
            </a:xfrm>
            <a:custGeom>
              <a:avLst/>
              <a:gdLst/>
              <a:ahLst/>
              <a:cxnLst/>
              <a:rect l="l" t="t" r="r" b="b"/>
              <a:pathLst>
                <a:path w="1215" h="1728" extrusionOk="0">
                  <a:moveTo>
                    <a:pt x="1017" y="0"/>
                  </a:moveTo>
                  <a:cubicBezTo>
                    <a:pt x="999" y="0"/>
                    <a:pt x="982" y="17"/>
                    <a:pt x="995" y="39"/>
                  </a:cubicBezTo>
                  <a:cubicBezTo>
                    <a:pt x="1188" y="379"/>
                    <a:pt x="855" y="765"/>
                    <a:pt x="615" y="978"/>
                  </a:cubicBezTo>
                  <a:cubicBezTo>
                    <a:pt x="369" y="1185"/>
                    <a:pt x="129" y="1378"/>
                    <a:pt x="9" y="1684"/>
                  </a:cubicBezTo>
                  <a:cubicBezTo>
                    <a:pt x="1" y="1710"/>
                    <a:pt x="20" y="1728"/>
                    <a:pt x="40" y="1728"/>
                  </a:cubicBezTo>
                  <a:cubicBezTo>
                    <a:pt x="51" y="1728"/>
                    <a:pt x="62" y="1722"/>
                    <a:pt x="69" y="1711"/>
                  </a:cubicBezTo>
                  <a:cubicBezTo>
                    <a:pt x="176" y="1524"/>
                    <a:pt x="289" y="1364"/>
                    <a:pt x="449" y="1218"/>
                  </a:cubicBezTo>
                  <a:cubicBezTo>
                    <a:pt x="595" y="1085"/>
                    <a:pt x="762" y="965"/>
                    <a:pt x="889" y="812"/>
                  </a:cubicBezTo>
                  <a:cubicBezTo>
                    <a:pt x="1062" y="599"/>
                    <a:pt x="1215" y="259"/>
                    <a:pt x="1042" y="12"/>
                  </a:cubicBezTo>
                  <a:cubicBezTo>
                    <a:pt x="1035" y="4"/>
                    <a:pt x="1026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5577250" y="1038275"/>
              <a:ext cx="10025" cy="17025"/>
            </a:xfrm>
            <a:custGeom>
              <a:avLst/>
              <a:gdLst/>
              <a:ahLst/>
              <a:cxnLst/>
              <a:rect l="l" t="t" r="r" b="b"/>
              <a:pathLst>
                <a:path w="401" h="681" extrusionOk="0">
                  <a:moveTo>
                    <a:pt x="45" y="1"/>
                  </a:moveTo>
                  <a:cubicBezTo>
                    <a:pt x="20" y="1"/>
                    <a:pt x="0" y="31"/>
                    <a:pt x="21" y="56"/>
                  </a:cubicBezTo>
                  <a:cubicBezTo>
                    <a:pt x="168" y="209"/>
                    <a:pt x="207" y="436"/>
                    <a:pt x="227" y="649"/>
                  </a:cubicBezTo>
                  <a:cubicBezTo>
                    <a:pt x="227" y="668"/>
                    <a:pt x="245" y="680"/>
                    <a:pt x="262" y="680"/>
                  </a:cubicBezTo>
                  <a:cubicBezTo>
                    <a:pt x="275" y="680"/>
                    <a:pt x="288" y="673"/>
                    <a:pt x="294" y="656"/>
                  </a:cubicBezTo>
                  <a:cubicBezTo>
                    <a:pt x="334" y="502"/>
                    <a:pt x="401" y="329"/>
                    <a:pt x="381" y="163"/>
                  </a:cubicBezTo>
                  <a:cubicBezTo>
                    <a:pt x="377" y="146"/>
                    <a:pt x="364" y="138"/>
                    <a:pt x="351" y="138"/>
                  </a:cubicBezTo>
                  <a:cubicBezTo>
                    <a:pt x="337" y="138"/>
                    <a:pt x="324" y="146"/>
                    <a:pt x="321" y="163"/>
                  </a:cubicBezTo>
                  <a:cubicBezTo>
                    <a:pt x="317" y="262"/>
                    <a:pt x="291" y="352"/>
                    <a:pt x="268" y="442"/>
                  </a:cubicBezTo>
                  <a:lnTo>
                    <a:pt x="268" y="442"/>
                  </a:lnTo>
                  <a:cubicBezTo>
                    <a:pt x="239" y="279"/>
                    <a:pt x="184" y="117"/>
                    <a:pt x="68" y="10"/>
                  </a:cubicBezTo>
                  <a:cubicBezTo>
                    <a:pt x="60" y="4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5566275" y="1005275"/>
              <a:ext cx="12050" cy="32475"/>
            </a:xfrm>
            <a:custGeom>
              <a:avLst/>
              <a:gdLst/>
              <a:ahLst/>
              <a:cxnLst/>
              <a:rect l="l" t="t" r="r" b="b"/>
              <a:pathLst>
                <a:path w="482" h="1299" extrusionOk="0">
                  <a:moveTo>
                    <a:pt x="110" y="1"/>
                  </a:moveTo>
                  <a:cubicBezTo>
                    <a:pt x="95" y="1"/>
                    <a:pt x="80" y="11"/>
                    <a:pt x="80" y="31"/>
                  </a:cubicBezTo>
                  <a:cubicBezTo>
                    <a:pt x="67" y="257"/>
                    <a:pt x="0" y="497"/>
                    <a:pt x="47" y="724"/>
                  </a:cubicBezTo>
                  <a:cubicBezTo>
                    <a:pt x="94" y="970"/>
                    <a:pt x="254" y="1116"/>
                    <a:pt x="427" y="1290"/>
                  </a:cubicBezTo>
                  <a:cubicBezTo>
                    <a:pt x="431" y="1296"/>
                    <a:pt x="437" y="1298"/>
                    <a:pt x="443" y="1298"/>
                  </a:cubicBezTo>
                  <a:cubicBezTo>
                    <a:pt x="462" y="1298"/>
                    <a:pt x="482" y="1270"/>
                    <a:pt x="467" y="1250"/>
                  </a:cubicBezTo>
                  <a:cubicBezTo>
                    <a:pt x="300" y="1063"/>
                    <a:pt x="134" y="910"/>
                    <a:pt x="107" y="644"/>
                  </a:cubicBezTo>
                  <a:cubicBezTo>
                    <a:pt x="87" y="444"/>
                    <a:pt x="140" y="237"/>
                    <a:pt x="140" y="31"/>
                  </a:cubicBezTo>
                  <a:cubicBezTo>
                    <a:pt x="140" y="11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5553275" y="980050"/>
              <a:ext cx="16175" cy="25975"/>
            </a:xfrm>
            <a:custGeom>
              <a:avLst/>
              <a:gdLst/>
              <a:ahLst/>
              <a:cxnLst/>
              <a:rect l="l" t="t" r="r" b="b"/>
              <a:pathLst>
                <a:path w="647" h="1039" extrusionOk="0">
                  <a:moveTo>
                    <a:pt x="41" y="1"/>
                  </a:moveTo>
                  <a:cubicBezTo>
                    <a:pt x="13" y="1"/>
                    <a:pt x="0" y="45"/>
                    <a:pt x="28" y="67"/>
                  </a:cubicBezTo>
                  <a:cubicBezTo>
                    <a:pt x="327" y="301"/>
                    <a:pt x="560" y="620"/>
                    <a:pt x="587" y="1013"/>
                  </a:cubicBezTo>
                  <a:cubicBezTo>
                    <a:pt x="590" y="1030"/>
                    <a:pt x="605" y="1038"/>
                    <a:pt x="620" y="1038"/>
                  </a:cubicBezTo>
                  <a:cubicBezTo>
                    <a:pt x="634" y="1038"/>
                    <a:pt x="647" y="1030"/>
                    <a:pt x="647" y="1013"/>
                  </a:cubicBezTo>
                  <a:cubicBezTo>
                    <a:pt x="647" y="607"/>
                    <a:pt x="387" y="227"/>
                    <a:pt x="61" y="8"/>
                  </a:cubicBezTo>
                  <a:cubicBezTo>
                    <a:pt x="54" y="3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5536975" y="971900"/>
              <a:ext cx="15700" cy="7475"/>
            </a:xfrm>
            <a:custGeom>
              <a:avLst/>
              <a:gdLst/>
              <a:ahLst/>
              <a:cxnLst/>
              <a:rect l="l" t="t" r="r" b="b"/>
              <a:pathLst>
                <a:path w="628" h="299" extrusionOk="0">
                  <a:moveTo>
                    <a:pt x="40" y="1"/>
                  </a:moveTo>
                  <a:cubicBezTo>
                    <a:pt x="7" y="1"/>
                    <a:pt x="0" y="54"/>
                    <a:pt x="34" y="60"/>
                  </a:cubicBezTo>
                  <a:cubicBezTo>
                    <a:pt x="233" y="94"/>
                    <a:pt x="400" y="187"/>
                    <a:pt x="573" y="294"/>
                  </a:cubicBezTo>
                  <a:cubicBezTo>
                    <a:pt x="579" y="297"/>
                    <a:pt x="584" y="298"/>
                    <a:pt x="589" y="298"/>
                  </a:cubicBezTo>
                  <a:cubicBezTo>
                    <a:pt x="614" y="298"/>
                    <a:pt x="627" y="264"/>
                    <a:pt x="600" y="247"/>
                  </a:cubicBezTo>
                  <a:cubicBezTo>
                    <a:pt x="433" y="127"/>
                    <a:pt x="247" y="7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5525875" y="968275"/>
              <a:ext cx="14125" cy="2375"/>
            </a:xfrm>
            <a:custGeom>
              <a:avLst/>
              <a:gdLst/>
              <a:ahLst/>
              <a:cxnLst/>
              <a:rect l="l" t="t" r="r" b="b"/>
              <a:pathLst>
                <a:path w="565" h="95" extrusionOk="0">
                  <a:moveTo>
                    <a:pt x="382" y="0"/>
                  </a:moveTo>
                  <a:cubicBezTo>
                    <a:pt x="298" y="0"/>
                    <a:pt x="211" y="18"/>
                    <a:pt x="126" y="18"/>
                  </a:cubicBezTo>
                  <a:cubicBezTo>
                    <a:pt x="101" y="18"/>
                    <a:pt x="76" y="16"/>
                    <a:pt x="51" y="12"/>
                  </a:cubicBezTo>
                  <a:cubicBezTo>
                    <a:pt x="49" y="12"/>
                    <a:pt x="47" y="12"/>
                    <a:pt x="45" y="12"/>
                  </a:cubicBezTo>
                  <a:cubicBezTo>
                    <a:pt x="10" y="12"/>
                    <a:pt x="0" y="60"/>
                    <a:pt x="38" y="72"/>
                  </a:cubicBezTo>
                  <a:cubicBezTo>
                    <a:pt x="88" y="90"/>
                    <a:pt x="140" y="95"/>
                    <a:pt x="193" y="95"/>
                  </a:cubicBezTo>
                  <a:cubicBezTo>
                    <a:pt x="278" y="95"/>
                    <a:pt x="365" y="81"/>
                    <a:pt x="450" y="81"/>
                  </a:cubicBezTo>
                  <a:cubicBezTo>
                    <a:pt x="475" y="81"/>
                    <a:pt x="500" y="83"/>
                    <a:pt x="524" y="86"/>
                  </a:cubicBezTo>
                  <a:cubicBezTo>
                    <a:pt x="551" y="86"/>
                    <a:pt x="564" y="39"/>
                    <a:pt x="537" y="32"/>
                  </a:cubicBezTo>
                  <a:cubicBezTo>
                    <a:pt x="489" y="8"/>
                    <a:pt x="43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5511325" y="946100"/>
              <a:ext cx="15600" cy="22225"/>
            </a:xfrm>
            <a:custGeom>
              <a:avLst/>
              <a:gdLst/>
              <a:ahLst/>
              <a:cxnLst/>
              <a:rect l="l" t="t" r="r" b="b"/>
              <a:pathLst>
                <a:path w="624" h="889" extrusionOk="0">
                  <a:moveTo>
                    <a:pt x="47" y="0"/>
                  </a:moveTo>
                  <a:cubicBezTo>
                    <a:pt x="18" y="0"/>
                    <a:pt x="1" y="45"/>
                    <a:pt x="34" y="67"/>
                  </a:cubicBezTo>
                  <a:cubicBezTo>
                    <a:pt x="320" y="260"/>
                    <a:pt x="207" y="759"/>
                    <a:pt x="580" y="886"/>
                  </a:cubicBezTo>
                  <a:cubicBezTo>
                    <a:pt x="583" y="888"/>
                    <a:pt x="586" y="888"/>
                    <a:pt x="589" y="888"/>
                  </a:cubicBezTo>
                  <a:cubicBezTo>
                    <a:pt x="611" y="888"/>
                    <a:pt x="623" y="851"/>
                    <a:pt x="600" y="839"/>
                  </a:cubicBezTo>
                  <a:cubicBezTo>
                    <a:pt x="267" y="673"/>
                    <a:pt x="380" y="173"/>
                    <a:pt x="67" y="7"/>
                  </a:cubicBezTo>
                  <a:cubicBezTo>
                    <a:pt x="60" y="2"/>
                    <a:pt x="53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5495850" y="936275"/>
              <a:ext cx="15900" cy="15250"/>
            </a:xfrm>
            <a:custGeom>
              <a:avLst/>
              <a:gdLst/>
              <a:ahLst/>
              <a:cxnLst/>
              <a:rect l="l" t="t" r="r" b="b"/>
              <a:pathLst>
                <a:path w="636" h="610" extrusionOk="0">
                  <a:moveTo>
                    <a:pt x="147" y="1"/>
                  </a:moveTo>
                  <a:cubicBezTo>
                    <a:pt x="136" y="1"/>
                    <a:pt x="125" y="7"/>
                    <a:pt x="120" y="20"/>
                  </a:cubicBezTo>
                  <a:cubicBezTo>
                    <a:pt x="80" y="180"/>
                    <a:pt x="0" y="433"/>
                    <a:pt x="133" y="566"/>
                  </a:cubicBezTo>
                  <a:cubicBezTo>
                    <a:pt x="164" y="597"/>
                    <a:pt x="198" y="610"/>
                    <a:pt x="233" y="610"/>
                  </a:cubicBezTo>
                  <a:cubicBezTo>
                    <a:pt x="373" y="610"/>
                    <a:pt x="533" y="409"/>
                    <a:pt x="613" y="340"/>
                  </a:cubicBezTo>
                  <a:cubicBezTo>
                    <a:pt x="635" y="323"/>
                    <a:pt x="616" y="288"/>
                    <a:pt x="590" y="288"/>
                  </a:cubicBezTo>
                  <a:cubicBezTo>
                    <a:pt x="584" y="288"/>
                    <a:pt x="579" y="290"/>
                    <a:pt x="573" y="293"/>
                  </a:cubicBezTo>
                  <a:cubicBezTo>
                    <a:pt x="501" y="349"/>
                    <a:pt x="345" y="530"/>
                    <a:pt x="233" y="530"/>
                  </a:cubicBezTo>
                  <a:cubicBezTo>
                    <a:pt x="211" y="530"/>
                    <a:pt x="191" y="523"/>
                    <a:pt x="173" y="506"/>
                  </a:cubicBezTo>
                  <a:cubicBezTo>
                    <a:pt x="73" y="407"/>
                    <a:pt x="153" y="153"/>
                    <a:pt x="180" y="34"/>
                  </a:cubicBezTo>
                  <a:cubicBezTo>
                    <a:pt x="180" y="1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5495350" y="916850"/>
              <a:ext cx="5350" cy="25400"/>
            </a:xfrm>
            <a:custGeom>
              <a:avLst/>
              <a:gdLst/>
              <a:ahLst/>
              <a:cxnLst/>
              <a:rect l="l" t="t" r="r" b="b"/>
              <a:pathLst>
                <a:path w="214" h="1016" extrusionOk="0">
                  <a:moveTo>
                    <a:pt x="102" y="0"/>
                  </a:moveTo>
                  <a:cubicBezTo>
                    <a:pt x="94" y="0"/>
                    <a:pt x="86" y="4"/>
                    <a:pt x="80" y="11"/>
                  </a:cubicBezTo>
                  <a:cubicBezTo>
                    <a:pt x="0" y="131"/>
                    <a:pt x="14" y="238"/>
                    <a:pt x="60" y="371"/>
                  </a:cubicBezTo>
                  <a:cubicBezTo>
                    <a:pt x="127" y="577"/>
                    <a:pt x="140" y="771"/>
                    <a:pt x="140" y="990"/>
                  </a:cubicBezTo>
                  <a:cubicBezTo>
                    <a:pt x="143" y="1007"/>
                    <a:pt x="157" y="1015"/>
                    <a:pt x="170" y="1015"/>
                  </a:cubicBezTo>
                  <a:cubicBezTo>
                    <a:pt x="183" y="1015"/>
                    <a:pt x="197" y="1007"/>
                    <a:pt x="200" y="990"/>
                  </a:cubicBezTo>
                  <a:cubicBezTo>
                    <a:pt x="200" y="857"/>
                    <a:pt x="213" y="717"/>
                    <a:pt x="187" y="591"/>
                  </a:cubicBezTo>
                  <a:cubicBezTo>
                    <a:pt x="147" y="404"/>
                    <a:pt x="40" y="231"/>
                    <a:pt x="127" y="45"/>
                  </a:cubicBezTo>
                  <a:cubicBezTo>
                    <a:pt x="141" y="21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5484225" y="989375"/>
              <a:ext cx="22800" cy="4550"/>
            </a:xfrm>
            <a:custGeom>
              <a:avLst/>
              <a:gdLst/>
              <a:ahLst/>
              <a:cxnLst/>
              <a:rect l="l" t="t" r="r" b="b"/>
              <a:pathLst>
                <a:path w="912" h="182" extrusionOk="0">
                  <a:moveTo>
                    <a:pt x="767" y="0"/>
                  </a:moveTo>
                  <a:cubicBezTo>
                    <a:pt x="655" y="0"/>
                    <a:pt x="542" y="19"/>
                    <a:pt x="432" y="34"/>
                  </a:cubicBezTo>
                  <a:cubicBezTo>
                    <a:pt x="299" y="54"/>
                    <a:pt x="152" y="74"/>
                    <a:pt x="26" y="127"/>
                  </a:cubicBezTo>
                  <a:cubicBezTo>
                    <a:pt x="1" y="140"/>
                    <a:pt x="17" y="181"/>
                    <a:pt x="46" y="181"/>
                  </a:cubicBezTo>
                  <a:cubicBezTo>
                    <a:pt x="48" y="181"/>
                    <a:pt x="50" y="181"/>
                    <a:pt x="52" y="181"/>
                  </a:cubicBezTo>
                  <a:cubicBezTo>
                    <a:pt x="246" y="111"/>
                    <a:pt x="497" y="67"/>
                    <a:pt x="720" y="67"/>
                  </a:cubicBezTo>
                  <a:cubicBezTo>
                    <a:pt x="773" y="67"/>
                    <a:pt x="823" y="69"/>
                    <a:pt x="871" y="74"/>
                  </a:cubicBezTo>
                  <a:cubicBezTo>
                    <a:pt x="905" y="74"/>
                    <a:pt x="911" y="14"/>
                    <a:pt x="878" y="8"/>
                  </a:cubicBezTo>
                  <a:cubicBezTo>
                    <a:pt x="841" y="3"/>
                    <a:pt x="804" y="0"/>
                    <a:pt x="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5498400" y="992000"/>
              <a:ext cx="15450" cy="26225"/>
            </a:xfrm>
            <a:custGeom>
              <a:avLst/>
              <a:gdLst/>
              <a:ahLst/>
              <a:cxnLst/>
              <a:rect l="l" t="t" r="r" b="b"/>
              <a:pathLst>
                <a:path w="618" h="1049" extrusionOk="0">
                  <a:moveTo>
                    <a:pt x="420" y="0"/>
                  </a:moveTo>
                  <a:cubicBezTo>
                    <a:pt x="401" y="0"/>
                    <a:pt x="384" y="20"/>
                    <a:pt x="398" y="42"/>
                  </a:cubicBezTo>
                  <a:cubicBezTo>
                    <a:pt x="524" y="242"/>
                    <a:pt x="358" y="402"/>
                    <a:pt x="304" y="589"/>
                  </a:cubicBezTo>
                  <a:cubicBezTo>
                    <a:pt x="258" y="775"/>
                    <a:pt x="258" y="922"/>
                    <a:pt x="38" y="981"/>
                  </a:cubicBezTo>
                  <a:cubicBezTo>
                    <a:pt x="0" y="994"/>
                    <a:pt x="16" y="1049"/>
                    <a:pt x="52" y="1049"/>
                  </a:cubicBezTo>
                  <a:cubicBezTo>
                    <a:pt x="54" y="1049"/>
                    <a:pt x="56" y="1048"/>
                    <a:pt x="58" y="1048"/>
                  </a:cubicBezTo>
                  <a:cubicBezTo>
                    <a:pt x="258" y="1008"/>
                    <a:pt x="324" y="882"/>
                    <a:pt x="358" y="695"/>
                  </a:cubicBezTo>
                  <a:cubicBezTo>
                    <a:pt x="411" y="462"/>
                    <a:pt x="617" y="236"/>
                    <a:pt x="444" y="16"/>
                  </a:cubicBezTo>
                  <a:cubicBezTo>
                    <a:pt x="438" y="5"/>
                    <a:pt x="429" y="0"/>
                    <a:pt x="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5567050" y="898175"/>
              <a:ext cx="25600" cy="19425"/>
            </a:xfrm>
            <a:custGeom>
              <a:avLst/>
              <a:gdLst/>
              <a:ahLst/>
              <a:cxnLst/>
              <a:rect l="l" t="t" r="r" b="b"/>
              <a:pathLst>
                <a:path w="1024" h="777" extrusionOk="0">
                  <a:moveTo>
                    <a:pt x="988" y="1"/>
                  </a:moveTo>
                  <a:cubicBezTo>
                    <a:pt x="984" y="1"/>
                    <a:pt x="980" y="2"/>
                    <a:pt x="975" y="6"/>
                  </a:cubicBezTo>
                  <a:cubicBezTo>
                    <a:pt x="649" y="232"/>
                    <a:pt x="342" y="492"/>
                    <a:pt x="23" y="725"/>
                  </a:cubicBezTo>
                  <a:cubicBezTo>
                    <a:pt x="1" y="742"/>
                    <a:pt x="15" y="777"/>
                    <a:pt x="36" y="777"/>
                  </a:cubicBezTo>
                  <a:cubicBezTo>
                    <a:pt x="40" y="777"/>
                    <a:pt x="45" y="775"/>
                    <a:pt x="49" y="772"/>
                  </a:cubicBezTo>
                  <a:cubicBezTo>
                    <a:pt x="376" y="545"/>
                    <a:pt x="675" y="285"/>
                    <a:pt x="1002" y="52"/>
                  </a:cubicBezTo>
                  <a:cubicBezTo>
                    <a:pt x="1024" y="36"/>
                    <a:pt x="1009" y="1"/>
                    <a:pt x="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5565250" y="896175"/>
              <a:ext cx="24900" cy="19300"/>
            </a:xfrm>
            <a:custGeom>
              <a:avLst/>
              <a:gdLst/>
              <a:ahLst/>
              <a:cxnLst/>
              <a:rect l="l" t="t" r="r" b="b"/>
              <a:pathLst>
                <a:path w="996" h="772" extrusionOk="0">
                  <a:moveTo>
                    <a:pt x="961" y="1"/>
                  </a:moveTo>
                  <a:cubicBezTo>
                    <a:pt x="956" y="1"/>
                    <a:pt x="952" y="2"/>
                    <a:pt x="947" y="6"/>
                  </a:cubicBezTo>
                  <a:cubicBezTo>
                    <a:pt x="594" y="186"/>
                    <a:pt x="328" y="479"/>
                    <a:pt x="21" y="725"/>
                  </a:cubicBezTo>
                  <a:cubicBezTo>
                    <a:pt x="0" y="746"/>
                    <a:pt x="21" y="771"/>
                    <a:pt x="43" y="771"/>
                  </a:cubicBezTo>
                  <a:cubicBezTo>
                    <a:pt x="49" y="771"/>
                    <a:pt x="56" y="769"/>
                    <a:pt x="61" y="765"/>
                  </a:cubicBezTo>
                  <a:cubicBezTo>
                    <a:pt x="368" y="525"/>
                    <a:pt x="628" y="232"/>
                    <a:pt x="974" y="46"/>
                  </a:cubicBezTo>
                  <a:cubicBezTo>
                    <a:pt x="996" y="35"/>
                    <a:pt x="981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5560050" y="893200"/>
              <a:ext cx="25625" cy="18675"/>
            </a:xfrm>
            <a:custGeom>
              <a:avLst/>
              <a:gdLst/>
              <a:ahLst/>
              <a:cxnLst/>
              <a:rect l="l" t="t" r="r" b="b"/>
              <a:pathLst>
                <a:path w="1025" h="747" extrusionOk="0">
                  <a:moveTo>
                    <a:pt x="989" y="0"/>
                  </a:moveTo>
                  <a:cubicBezTo>
                    <a:pt x="984" y="0"/>
                    <a:pt x="980" y="2"/>
                    <a:pt x="975" y="5"/>
                  </a:cubicBezTo>
                  <a:cubicBezTo>
                    <a:pt x="649" y="218"/>
                    <a:pt x="343" y="464"/>
                    <a:pt x="23" y="698"/>
                  </a:cubicBezTo>
                  <a:cubicBezTo>
                    <a:pt x="0" y="715"/>
                    <a:pt x="17" y="747"/>
                    <a:pt x="39" y="747"/>
                  </a:cubicBezTo>
                  <a:cubicBezTo>
                    <a:pt x="42" y="747"/>
                    <a:pt x="46" y="746"/>
                    <a:pt x="50" y="744"/>
                  </a:cubicBezTo>
                  <a:cubicBezTo>
                    <a:pt x="376" y="518"/>
                    <a:pt x="676" y="271"/>
                    <a:pt x="1002" y="52"/>
                  </a:cubicBezTo>
                  <a:cubicBezTo>
                    <a:pt x="1024" y="35"/>
                    <a:pt x="1010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5556250" y="890375"/>
              <a:ext cx="27575" cy="17900"/>
            </a:xfrm>
            <a:custGeom>
              <a:avLst/>
              <a:gdLst/>
              <a:ahLst/>
              <a:cxnLst/>
              <a:rect l="l" t="t" r="r" b="b"/>
              <a:pathLst>
                <a:path w="1103" h="716" extrusionOk="0">
                  <a:moveTo>
                    <a:pt x="1060" y="0"/>
                  </a:moveTo>
                  <a:cubicBezTo>
                    <a:pt x="1056" y="0"/>
                    <a:pt x="1052" y="2"/>
                    <a:pt x="1047" y="5"/>
                  </a:cubicBezTo>
                  <a:cubicBezTo>
                    <a:pt x="681" y="185"/>
                    <a:pt x="368" y="444"/>
                    <a:pt x="28" y="657"/>
                  </a:cubicBezTo>
                  <a:cubicBezTo>
                    <a:pt x="0" y="674"/>
                    <a:pt x="15" y="715"/>
                    <a:pt x="40" y="715"/>
                  </a:cubicBezTo>
                  <a:cubicBezTo>
                    <a:pt x="45" y="715"/>
                    <a:pt x="50" y="714"/>
                    <a:pt x="55" y="711"/>
                  </a:cubicBezTo>
                  <a:cubicBezTo>
                    <a:pt x="408" y="511"/>
                    <a:pt x="714" y="244"/>
                    <a:pt x="1074" y="51"/>
                  </a:cubicBezTo>
                  <a:cubicBezTo>
                    <a:pt x="1102" y="40"/>
                    <a:pt x="1083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5554575" y="890075"/>
              <a:ext cx="25450" cy="14525"/>
            </a:xfrm>
            <a:custGeom>
              <a:avLst/>
              <a:gdLst/>
              <a:ahLst/>
              <a:cxnLst/>
              <a:rect l="l" t="t" r="r" b="b"/>
              <a:pathLst>
                <a:path w="1018" h="581" extrusionOk="0">
                  <a:moveTo>
                    <a:pt x="979" y="1"/>
                  </a:moveTo>
                  <a:cubicBezTo>
                    <a:pt x="975" y="1"/>
                    <a:pt x="972" y="2"/>
                    <a:pt x="968" y="3"/>
                  </a:cubicBezTo>
                  <a:cubicBezTo>
                    <a:pt x="635" y="143"/>
                    <a:pt x="329" y="323"/>
                    <a:pt x="29" y="523"/>
                  </a:cubicBezTo>
                  <a:cubicBezTo>
                    <a:pt x="1" y="540"/>
                    <a:pt x="20" y="581"/>
                    <a:pt x="43" y="581"/>
                  </a:cubicBezTo>
                  <a:cubicBezTo>
                    <a:pt x="47" y="581"/>
                    <a:pt x="51" y="579"/>
                    <a:pt x="56" y="576"/>
                  </a:cubicBezTo>
                  <a:cubicBezTo>
                    <a:pt x="362" y="376"/>
                    <a:pt x="668" y="203"/>
                    <a:pt x="995" y="50"/>
                  </a:cubicBezTo>
                  <a:cubicBezTo>
                    <a:pt x="1018" y="33"/>
                    <a:pt x="1001" y="1"/>
                    <a:pt x="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5547575" y="886700"/>
              <a:ext cx="28750" cy="17075"/>
            </a:xfrm>
            <a:custGeom>
              <a:avLst/>
              <a:gdLst/>
              <a:ahLst/>
              <a:cxnLst/>
              <a:rect l="l" t="t" r="r" b="b"/>
              <a:pathLst>
                <a:path w="1150" h="683" extrusionOk="0">
                  <a:moveTo>
                    <a:pt x="1111" y="0"/>
                  </a:moveTo>
                  <a:cubicBezTo>
                    <a:pt x="1106" y="0"/>
                    <a:pt x="1100" y="2"/>
                    <a:pt x="1095" y="5"/>
                  </a:cubicBezTo>
                  <a:cubicBezTo>
                    <a:pt x="742" y="218"/>
                    <a:pt x="389" y="418"/>
                    <a:pt x="29" y="625"/>
                  </a:cubicBezTo>
                  <a:cubicBezTo>
                    <a:pt x="1" y="641"/>
                    <a:pt x="20" y="682"/>
                    <a:pt x="47" y="682"/>
                  </a:cubicBezTo>
                  <a:cubicBezTo>
                    <a:pt x="52" y="682"/>
                    <a:pt x="57" y="681"/>
                    <a:pt x="62" y="678"/>
                  </a:cubicBezTo>
                  <a:cubicBezTo>
                    <a:pt x="422" y="485"/>
                    <a:pt x="775" y="272"/>
                    <a:pt x="1121" y="52"/>
                  </a:cubicBezTo>
                  <a:cubicBezTo>
                    <a:pt x="1149" y="35"/>
                    <a:pt x="1135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5542375" y="884300"/>
              <a:ext cx="29375" cy="15750"/>
            </a:xfrm>
            <a:custGeom>
              <a:avLst/>
              <a:gdLst/>
              <a:ahLst/>
              <a:cxnLst/>
              <a:rect l="l" t="t" r="r" b="b"/>
              <a:pathLst>
                <a:path w="1175" h="630" extrusionOk="0">
                  <a:moveTo>
                    <a:pt x="1136" y="1"/>
                  </a:moveTo>
                  <a:cubicBezTo>
                    <a:pt x="1134" y="1"/>
                    <a:pt x="1132" y="1"/>
                    <a:pt x="1130" y="1"/>
                  </a:cubicBezTo>
                  <a:cubicBezTo>
                    <a:pt x="730" y="108"/>
                    <a:pt x="397" y="401"/>
                    <a:pt x="24" y="574"/>
                  </a:cubicBezTo>
                  <a:cubicBezTo>
                    <a:pt x="0" y="586"/>
                    <a:pt x="14" y="629"/>
                    <a:pt x="40" y="629"/>
                  </a:cubicBezTo>
                  <a:cubicBezTo>
                    <a:pt x="44" y="629"/>
                    <a:pt x="47" y="629"/>
                    <a:pt x="51" y="627"/>
                  </a:cubicBezTo>
                  <a:cubicBezTo>
                    <a:pt x="437" y="481"/>
                    <a:pt x="750" y="188"/>
                    <a:pt x="1143" y="48"/>
                  </a:cubicBezTo>
                  <a:cubicBezTo>
                    <a:pt x="1174" y="42"/>
                    <a:pt x="1164" y="1"/>
                    <a:pt x="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5540125" y="880475"/>
              <a:ext cx="28125" cy="13975"/>
            </a:xfrm>
            <a:custGeom>
              <a:avLst/>
              <a:gdLst/>
              <a:ahLst/>
              <a:cxnLst/>
              <a:rect l="l" t="t" r="r" b="b"/>
              <a:pathLst>
                <a:path w="1125" h="559" extrusionOk="0">
                  <a:moveTo>
                    <a:pt x="1079" y="1"/>
                  </a:moveTo>
                  <a:cubicBezTo>
                    <a:pt x="1077" y="1"/>
                    <a:pt x="1075" y="1"/>
                    <a:pt x="1073" y="1"/>
                  </a:cubicBezTo>
                  <a:cubicBezTo>
                    <a:pt x="693" y="74"/>
                    <a:pt x="347" y="281"/>
                    <a:pt x="34" y="494"/>
                  </a:cubicBezTo>
                  <a:cubicBezTo>
                    <a:pt x="0" y="517"/>
                    <a:pt x="19" y="558"/>
                    <a:pt x="50" y="558"/>
                  </a:cubicBezTo>
                  <a:cubicBezTo>
                    <a:pt x="55" y="558"/>
                    <a:pt x="61" y="557"/>
                    <a:pt x="67" y="554"/>
                  </a:cubicBezTo>
                  <a:cubicBezTo>
                    <a:pt x="387" y="341"/>
                    <a:pt x="713" y="148"/>
                    <a:pt x="1086" y="61"/>
                  </a:cubicBezTo>
                  <a:cubicBezTo>
                    <a:pt x="1124" y="55"/>
                    <a:pt x="1114" y="1"/>
                    <a:pt x="1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5555400" y="928125"/>
              <a:ext cx="24250" cy="21100"/>
            </a:xfrm>
            <a:custGeom>
              <a:avLst/>
              <a:gdLst/>
              <a:ahLst/>
              <a:cxnLst/>
              <a:rect l="l" t="t" r="r" b="b"/>
              <a:pathLst>
                <a:path w="970" h="844" extrusionOk="0">
                  <a:moveTo>
                    <a:pt x="926" y="0"/>
                  </a:moveTo>
                  <a:cubicBezTo>
                    <a:pt x="920" y="0"/>
                    <a:pt x="914" y="2"/>
                    <a:pt x="908" y="7"/>
                  </a:cubicBezTo>
                  <a:cubicBezTo>
                    <a:pt x="602" y="253"/>
                    <a:pt x="336" y="546"/>
                    <a:pt x="23" y="792"/>
                  </a:cubicBezTo>
                  <a:cubicBezTo>
                    <a:pt x="0" y="809"/>
                    <a:pt x="20" y="844"/>
                    <a:pt x="42" y="844"/>
                  </a:cubicBezTo>
                  <a:cubicBezTo>
                    <a:pt x="47" y="844"/>
                    <a:pt x="51" y="842"/>
                    <a:pt x="56" y="839"/>
                  </a:cubicBezTo>
                  <a:cubicBezTo>
                    <a:pt x="382" y="599"/>
                    <a:pt x="649" y="306"/>
                    <a:pt x="948" y="47"/>
                  </a:cubicBezTo>
                  <a:cubicBezTo>
                    <a:pt x="969" y="26"/>
                    <a:pt x="949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5552100" y="924375"/>
              <a:ext cx="28275" cy="21950"/>
            </a:xfrm>
            <a:custGeom>
              <a:avLst/>
              <a:gdLst/>
              <a:ahLst/>
              <a:cxnLst/>
              <a:rect l="l" t="t" r="r" b="b"/>
              <a:pathLst>
                <a:path w="1131" h="878" extrusionOk="0">
                  <a:moveTo>
                    <a:pt x="1090" y="1"/>
                  </a:moveTo>
                  <a:cubicBezTo>
                    <a:pt x="1087" y="1"/>
                    <a:pt x="1084" y="2"/>
                    <a:pt x="1080" y="3"/>
                  </a:cubicBezTo>
                  <a:cubicBezTo>
                    <a:pt x="681" y="210"/>
                    <a:pt x="341" y="516"/>
                    <a:pt x="21" y="829"/>
                  </a:cubicBezTo>
                  <a:cubicBezTo>
                    <a:pt x="1" y="850"/>
                    <a:pt x="20" y="878"/>
                    <a:pt x="45" y="878"/>
                  </a:cubicBezTo>
                  <a:cubicBezTo>
                    <a:pt x="52" y="878"/>
                    <a:pt x="60" y="875"/>
                    <a:pt x="68" y="869"/>
                  </a:cubicBezTo>
                  <a:cubicBezTo>
                    <a:pt x="394" y="569"/>
                    <a:pt x="721" y="270"/>
                    <a:pt x="1107" y="50"/>
                  </a:cubicBezTo>
                  <a:cubicBezTo>
                    <a:pt x="1130" y="38"/>
                    <a:pt x="1113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5549275" y="921900"/>
              <a:ext cx="25850" cy="20400"/>
            </a:xfrm>
            <a:custGeom>
              <a:avLst/>
              <a:gdLst/>
              <a:ahLst/>
              <a:cxnLst/>
              <a:rect l="l" t="t" r="r" b="b"/>
              <a:pathLst>
                <a:path w="1034" h="816" extrusionOk="0">
                  <a:moveTo>
                    <a:pt x="993" y="0"/>
                  </a:moveTo>
                  <a:cubicBezTo>
                    <a:pt x="987" y="0"/>
                    <a:pt x="980" y="3"/>
                    <a:pt x="973" y="9"/>
                  </a:cubicBezTo>
                  <a:cubicBezTo>
                    <a:pt x="660" y="262"/>
                    <a:pt x="347" y="509"/>
                    <a:pt x="28" y="755"/>
                  </a:cubicBezTo>
                  <a:cubicBezTo>
                    <a:pt x="1" y="777"/>
                    <a:pt x="17" y="816"/>
                    <a:pt x="42" y="816"/>
                  </a:cubicBezTo>
                  <a:cubicBezTo>
                    <a:pt x="48" y="816"/>
                    <a:pt x="55" y="813"/>
                    <a:pt x="61" y="808"/>
                  </a:cubicBezTo>
                  <a:cubicBezTo>
                    <a:pt x="387" y="569"/>
                    <a:pt x="707" y="315"/>
                    <a:pt x="1013" y="49"/>
                  </a:cubicBezTo>
                  <a:cubicBezTo>
                    <a:pt x="1034" y="29"/>
                    <a:pt x="1015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5544250" y="921900"/>
              <a:ext cx="23950" cy="15500"/>
            </a:xfrm>
            <a:custGeom>
              <a:avLst/>
              <a:gdLst/>
              <a:ahLst/>
              <a:cxnLst/>
              <a:rect l="l" t="t" r="r" b="b"/>
              <a:pathLst>
                <a:path w="958" h="620" extrusionOk="0">
                  <a:moveTo>
                    <a:pt x="913" y="0"/>
                  </a:moveTo>
                  <a:cubicBezTo>
                    <a:pt x="909" y="0"/>
                    <a:pt x="905" y="1"/>
                    <a:pt x="901" y="2"/>
                  </a:cubicBezTo>
                  <a:cubicBezTo>
                    <a:pt x="602" y="169"/>
                    <a:pt x="322" y="375"/>
                    <a:pt x="29" y="562"/>
                  </a:cubicBezTo>
                  <a:cubicBezTo>
                    <a:pt x="1" y="579"/>
                    <a:pt x="20" y="620"/>
                    <a:pt x="47" y="620"/>
                  </a:cubicBezTo>
                  <a:cubicBezTo>
                    <a:pt x="52" y="620"/>
                    <a:pt x="57" y="618"/>
                    <a:pt x="62" y="615"/>
                  </a:cubicBezTo>
                  <a:cubicBezTo>
                    <a:pt x="355" y="435"/>
                    <a:pt x="635" y="229"/>
                    <a:pt x="928" y="56"/>
                  </a:cubicBezTo>
                  <a:cubicBezTo>
                    <a:pt x="957" y="38"/>
                    <a:pt x="940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5545600" y="919350"/>
              <a:ext cx="16900" cy="11050"/>
            </a:xfrm>
            <a:custGeom>
              <a:avLst/>
              <a:gdLst/>
              <a:ahLst/>
              <a:cxnLst/>
              <a:rect l="l" t="t" r="r" b="b"/>
              <a:pathLst>
                <a:path w="676" h="442" extrusionOk="0">
                  <a:moveTo>
                    <a:pt x="629" y="0"/>
                  </a:moveTo>
                  <a:cubicBezTo>
                    <a:pt x="625" y="0"/>
                    <a:pt x="619" y="1"/>
                    <a:pt x="614" y="5"/>
                  </a:cubicBezTo>
                  <a:cubicBezTo>
                    <a:pt x="421" y="131"/>
                    <a:pt x="221" y="251"/>
                    <a:pt x="28" y="384"/>
                  </a:cubicBezTo>
                  <a:cubicBezTo>
                    <a:pt x="0" y="401"/>
                    <a:pt x="15" y="442"/>
                    <a:pt x="40" y="442"/>
                  </a:cubicBezTo>
                  <a:cubicBezTo>
                    <a:pt x="45" y="442"/>
                    <a:pt x="50" y="441"/>
                    <a:pt x="55" y="437"/>
                  </a:cubicBezTo>
                  <a:cubicBezTo>
                    <a:pt x="255" y="311"/>
                    <a:pt x="454" y="191"/>
                    <a:pt x="648" y="58"/>
                  </a:cubicBezTo>
                  <a:cubicBezTo>
                    <a:pt x="676" y="41"/>
                    <a:pt x="656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536600" y="914825"/>
              <a:ext cx="25100" cy="17250"/>
            </a:xfrm>
            <a:custGeom>
              <a:avLst/>
              <a:gdLst/>
              <a:ahLst/>
              <a:cxnLst/>
              <a:rect l="l" t="t" r="r" b="b"/>
              <a:pathLst>
                <a:path w="1004" h="690" extrusionOk="0">
                  <a:moveTo>
                    <a:pt x="962" y="1"/>
                  </a:moveTo>
                  <a:cubicBezTo>
                    <a:pt x="957" y="1"/>
                    <a:pt x="952" y="2"/>
                    <a:pt x="948" y="6"/>
                  </a:cubicBezTo>
                  <a:cubicBezTo>
                    <a:pt x="648" y="232"/>
                    <a:pt x="335" y="425"/>
                    <a:pt x="29" y="632"/>
                  </a:cubicBezTo>
                  <a:cubicBezTo>
                    <a:pt x="0" y="649"/>
                    <a:pt x="15" y="689"/>
                    <a:pt x="41" y="689"/>
                  </a:cubicBezTo>
                  <a:cubicBezTo>
                    <a:pt x="45" y="689"/>
                    <a:pt x="50" y="688"/>
                    <a:pt x="55" y="685"/>
                  </a:cubicBezTo>
                  <a:cubicBezTo>
                    <a:pt x="375" y="485"/>
                    <a:pt x="688" y="285"/>
                    <a:pt x="981" y="52"/>
                  </a:cubicBezTo>
                  <a:cubicBezTo>
                    <a:pt x="1003" y="36"/>
                    <a:pt x="98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5528425" y="910850"/>
              <a:ext cx="27775" cy="19625"/>
            </a:xfrm>
            <a:custGeom>
              <a:avLst/>
              <a:gdLst/>
              <a:ahLst/>
              <a:cxnLst/>
              <a:rect l="l" t="t" r="r" b="b"/>
              <a:pathLst>
                <a:path w="1111" h="785" extrusionOk="0">
                  <a:moveTo>
                    <a:pt x="1075" y="0"/>
                  </a:moveTo>
                  <a:cubicBezTo>
                    <a:pt x="1071" y="0"/>
                    <a:pt x="1066" y="1"/>
                    <a:pt x="1062" y="5"/>
                  </a:cubicBezTo>
                  <a:cubicBezTo>
                    <a:pt x="715" y="238"/>
                    <a:pt x="356" y="464"/>
                    <a:pt x="23" y="724"/>
                  </a:cubicBezTo>
                  <a:cubicBezTo>
                    <a:pt x="1" y="741"/>
                    <a:pt x="15" y="784"/>
                    <a:pt x="39" y="784"/>
                  </a:cubicBezTo>
                  <a:cubicBezTo>
                    <a:pt x="44" y="784"/>
                    <a:pt x="50" y="782"/>
                    <a:pt x="56" y="777"/>
                  </a:cubicBezTo>
                  <a:cubicBezTo>
                    <a:pt x="396" y="531"/>
                    <a:pt x="749" y="298"/>
                    <a:pt x="1088" y="52"/>
                  </a:cubicBezTo>
                  <a:cubicBezTo>
                    <a:pt x="1110" y="35"/>
                    <a:pt x="1096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5522300" y="908400"/>
              <a:ext cx="30400" cy="18700"/>
            </a:xfrm>
            <a:custGeom>
              <a:avLst/>
              <a:gdLst/>
              <a:ahLst/>
              <a:cxnLst/>
              <a:rect l="l" t="t" r="r" b="b"/>
              <a:pathLst>
                <a:path w="1216" h="748" extrusionOk="0">
                  <a:moveTo>
                    <a:pt x="1170" y="1"/>
                  </a:moveTo>
                  <a:cubicBezTo>
                    <a:pt x="1167" y="1"/>
                    <a:pt x="1163" y="1"/>
                    <a:pt x="1160" y="3"/>
                  </a:cubicBezTo>
                  <a:cubicBezTo>
                    <a:pt x="760" y="196"/>
                    <a:pt x="381" y="436"/>
                    <a:pt x="28" y="689"/>
                  </a:cubicBezTo>
                  <a:cubicBezTo>
                    <a:pt x="0" y="711"/>
                    <a:pt x="14" y="747"/>
                    <a:pt x="38" y="747"/>
                  </a:cubicBezTo>
                  <a:cubicBezTo>
                    <a:pt x="43" y="747"/>
                    <a:pt x="49" y="746"/>
                    <a:pt x="54" y="742"/>
                  </a:cubicBezTo>
                  <a:cubicBezTo>
                    <a:pt x="427" y="502"/>
                    <a:pt x="794" y="263"/>
                    <a:pt x="1187" y="50"/>
                  </a:cubicBezTo>
                  <a:cubicBezTo>
                    <a:pt x="1216" y="38"/>
                    <a:pt x="1194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5520650" y="904675"/>
              <a:ext cx="24900" cy="16325"/>
            </a:xfrm>
            <a:custGeom>
              <a:avLst/>
              <a:gdLst/>
              <a:ahLst/>
              <a:cxnLst/>
              <a:rect l="l" t="t" r="r" b="b"/>
              <a:pathLst>
                <a:path w="996" h="653" extrusionOk="0">
                  <a:moveTo>
                    <a:pt x="960" y="1"/>
                  </a:moveTo>
                  <a:cubicBezTo>
                    <a:pt x="955" y="1"/>
                    <a:pt x="951" y="2"/>
                    <a:pt x="946" y="5"/>
                  </a:cubicBezTo>
                  <a:cubicBezTo>
                    <a:pt x="633" y="192"/>
                    <a:pt x="320" y="378"/>
                    <a:pt x="27" y="592"/>
                  </a:cubicBezTo>
                  <a:cubicBezTo>
                    <a:pt x="0" y="613"/>
                    <a:pt x="13" y="652"/>
                    <a:pt x="36" y="652"/>
                  </a:cubicBezTo>
                  <a:cubicBezTo>
                    <a:pt x="41" y="652"/>
                    <a:pt x="47" y="650"/>
                    <a:pt x="54" y="645"/>
                  </a:cubicBezTo>
                  <a:cubicBezTo>
                    <a:pt x="354" y="438"/>
                    <a:pt x="667" y="252"/>
                    <a:pt x="973" y="52"/>
                  </a:cubicBezTo>
                  <a:cubicBezTo>
                    <a:pt x="995" y="36"/>
                    <a:pt x="980" y="1"/>
                    <a:pt x="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5518475" y="899700"/>
              <a:ext cx="20725" cy="14775"/>
            </a:xfrm>
            <a:custGeom>
              <a:avLst/>
              <a:gdLst/>
              <a:ahLst/>
              <a:cxnLst/>
              <a:rect l="l" t="t" r="r" b="b"/>
              <a:pathLst>
                <a:path w="829" h="591" extrusionOk="0">
                  <a:moveTo>
                    <a:pt x="782" y="0"/>
                  </a:moveTo>
                  <a:cubicBezTo>
                    <a:pt x="777" y="0"/>
                    <a:pt x="772" y="2"/>
                    <a:pt x="767" y="5"/>
                  </a:cubicBezTo>
                  <a:cubicBezTo>
                    <a:pt x="507" y="151"/>
                    <a:pt x="267" y="344"/>
                    <a:pt x="28" y="531"/>
                  </a:cubicBezTo>
                  <a:cubicBezTo>
                    <a:pt x="0" y="547"/>
                    <a:pt x="18" y="591"/>
                    <a:pt x="44" y="591"/>
                  </a:cubicBezTo>
                  <a:cubicBezTo>
                    <a:pt x="49" y="591"/>
                    <a:pt x="55" y="589"/>
                    <a:pt x="61" y="584"/>
                  </a:cubicBezTo>
                  <a:cubicBezTo>
                    <a:pt x="307" y="404"/>
                    <a:pt x="540" y="211"/>
                    <a:pt x="800" y="58"/>
                  </a:cubicBezTo>
                  <a:cubicBezTo>
                    <a:pt x="828" y="41"/>
                    <a:pt x="80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5511650" y="895250"/>
              <a:ext cx="25075" cy="16625"/>
            </a:xfrm>
            <a:custGeom>
              <a:avLst/>
              <a:gdLst/>
              <a:ahLst/>
              <a:cxnLst/>
              <a:rect l="l" t="t" r="r" b="b"/>
              <a:pathLst>
                <a:path w="1003" h="665" extrusionOk="0">
                  <a:moveTo>
                    <a:pt x="954" y="0"/>
                  </a:moveTo>
                  <a:cubicBezTo>
                    <a:pt x="950" y="0"/>
                    <a:pt x="945" y="1"/>
                    <a:pt x="940" y="3"/>
                  </a:cubicBezTo>
                  <a:cubicBezTo>
                    <a:pt x="607" y="163"/>
                    <a:pt x="287" y="356"/>
                    <a:pt x="21" y="616"/>
                  </a:cubicBezTo>
                  <a:cubicBezTo>
                    <a:pt x="0" y="636"/>
                    <a:pt x="19" y="664"/>
                    <a:pt x="41" y="664"/>
                  </a:cubicBezTo>
                  <a:cubicBezTo>
                    <a:pt x="48" y="664"/>
                    <a:pt x="55" y="662"/>
                    <a:pt x="61" y="656"/>
                  </a:cubicBezTo>
                  <a:cubicBezTo>
                    <a:pt x="341" y="416"/>
                    <a:pt x="640" y="216"/>
                    <a:pt x="973" y="56"/>
                  </a:cubicBezTo>
                  <a:cubicBezTo>
                    <a:pt x="1003" y="39"/>
                    <a:pt x="986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5514125" y="885525"/>
              <a:ext cx="30225" cy="18650"/>
            </a:xfrm>
            <a:custGeom>
              <a:avLst/>
              <a:gdLst/>
              <a:ahLst/>
              <a:cxnLst/>
              <a:rect l="l" t="t" r="r" b="b"/>
              <a:pathLst>
                <a:path w="1209" h="746" extrusionOk="0">
                  <a:moveTo>
                    <a:pt x="1170" y="1"/>
                  </a:moveTo>
                  <a:cubicBezTo>
                    <a:pt x="1165" y="1"/>
                    <a:pt x="1160" y="2"/>
                    <a:pt x="1154" y="6"/>
                  </a:cubicBezTo>
                  <a:cubicBezTo>
                    <a:pt x="768" y="212"/>
                    <a:pt x="375" y="418"/>
                    <a:pt x="22" y="692"/>
                  </a:cubicBezTo>
                  <a:cubicBezTo>
                    <a:pt x="0" y="708"/>
                    <a:pt x="13" y="745"/>
                    <a:pt x="37" y="745"/>
                  </a:cubicBezTo>
                  <a:cubicBezTo>
                    <a:pt x="42" y="745"/>
                    <a:pt x="49" y="743"/>
                    <a:pt x="55" y="738"/>
                  </a:cubicBezTo>
                  <a:cubicBezTo>
                    <a:pt x="408" y="472"/>
                    <a:pt x="794" y="265"/>
                    <a:pt x="1181" y="45"/>
                  </a:cubicBezTo>
                  <a:cubicBezTo>
                    <a:pt x="1208" y="34"/>
                    <a:pt x="1195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501800" y="930550"/>
              <a:ext cx="12350" cy="10375"/>
            </a:xfrm>
            <a:custGeom>
              <a:avLst/>
              <a:gdLst/>
              <a:ahLst/>
              <a:cxnLst/>
              <a:rect l="l" t="t" r="r" b="b"/>
              <a:pathLst>
                <a:path w="494" h="415" extrusionOk="0">
                  <a:moveTo>
                    <a:pt x="452" y="1"/>
                  </a:moveTo>
                  <a:cubicBezTo>
                    <a:pt x="444" y="1"/>
                    <a:pt x="436" y="3"/>
                    <a:pt x="428" y="9"/>
                  </a:cubicBezTo>
                  <a:cubicBezTo>
                    <a:pt x="288" y="116"/>
                    <a:pt x="155" y="243"/>
                    <a:pt x="22" y="369"/>
                  </a:cubicBezTo>
                  <a:cubicBezTo>
                    <a:pt x="0" y="385"/>
                    <a:pt x="22" y="415"/>
                    <a:pt x="46" y="415"/>
                  </a:cubicBezTo>
                  <a:cubicBezTo>
                    <a:pt x="51" y="415"/>
                    <a:pt x="57" y="413"/>
                    <a:pt x="62" y="409"/>
                  </a:cubicBezTo>
                  <a:cubicBezTo>
                    <a:pt x="202" y="289"/>
                    <a:pt x="328" y="163"/>
                    <a:pt x="468" y="49"/>
                  </a:cubicBezTo>
                  <a:cubicBezTo>
                    <a:pt x="494" y="29"/>
                    <a:pt x="476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500150" y="933050"/>
              <a:ext cx="17600" cy="14925"/>
            </a:xfrm>
            <a:custGeom>
              <a:avLst/>
              <a:gdLst/>
              <a:ahLst/>
              <a:cxnLst/>
              <a:rect l="l" t="t" r="r" b="b"/>
              <a:pathLst>
                <a:path w="704" h="597" extrusionOk="0">
                  <a:moveTo>
                    <a:pt x="665" y="0"/>
                  </a:moveTo>
                  <a:cubicBezTo>
                    <a:pt x="661" y="0"/>
                    <a:pt x="658" y="1"/>
                    <a:pt x="654" y="3"/>
                  </a:cubicBezTo>
                  <a:cubicBezTo>
                    <a:pt x="408" y="129"/>
                    <a:pt x="221" y="356"/>
                    <a:pt x="21" y="542"/>
                  </a:cubicBezTo>
                  <a:cubicBezTo>
                    <a:pt x="0" y="563"/>
                    <a:pt x="21" y="597"/>
                    <a:pt x="44" y="597"/>
                  </a:cubicBezTo>
                  <a:cubicBezTo>
                    <a:pt x="50" y="597"/>
                    <a:pt x="56" y="594"/>
                    <a:pt x="61" y="589"/>
                  </a:cubicBezTo>
                  <a:cubicBezTo>
                    <a:pt x="268" y="402"/>
                    <a:pt x="441" y="196"/>
                    <a:pt x="681" y="49"/>
                  </a:cubicBezTo>
                  <a:cubicBezTo>
                    <a:pt x="704" y="32"/>
                    <a:pt x="687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5498025" y="924000"/>
              <a:ext cx="18525" cy="14500"/>
            </a:xfrm>
            <a:custGeom>
              <a:avLst/>
              <a:gdLst/>
              <a:ahLst/>
              <a:cxnLst/>
              <a:rect l="l" t="t" r="r" b="b"/>
              <a:pathLst>
                <a:path w="741" h="580" extrusionOk="0">
                  <a:moveTo>
                    <a:pt x="702" y="0"/>
                  </a:moveTo>
                  <a:cubicBezTo>
                    <a:pt x="697" y="0"/>
                    <a:pt x="691" y="2"/>
                    <a:pt x="686" y="5"/>
                  </a:cubicBezTo>
                  <a:cubicBezTo>
                    <a:pt x="446" y="152"/>
                    <a:pt x="226" y="338"/>
                    <a:pt x="26" y="531"/>
                  </a:cubicBezTo>
                  <a:cubicBezTo>
                    <a:pt x="1" y="552"/>
                    <a:pt x="18" y="580"/>
                    <a:pt x="43" y="580"/>
                  </a:cubicBezTo>
                  <a:cubicBezTo>
                    <a:pt x="51" y="580"/>
                    <a:pt x="59" y="577"/>
                    <a:pt x="66" y="571"/>
                  </a:cubicBezTo>
                  <a:cubicBezTo>
                    <a:pt x="286" y="405"/>
                    <a:pt x="486" y="212"/>
                    <a:pt x="712" y="52"/>
                  </a:cubicBezTo>
                  <a:cubicBezTo>
                    <a:pt x="740" y="35"/>
                    <a:pt x="726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498450" y="916950"/>
              <a:ext cx="18425" cy="14300"/>
            </a:xfrm>
            <a:custGeom>
              <a:avLst/>
              <a:gdLst/>
              <a:ahLst/>
              <a:cxnLst/>
              <a:rect l="l" t="t" r="r" b="b"/>
              <a:pathLst>
                <a:path w="737" h="572" extrusionOk="0">
                  <a:moveTo>
                    <a:pt x="700" y="0"/>
                  </a:moveTo>
                  <a:cubicBezTo>
                    <a:pt x="695" y="0"/>
                    <a:pt x="689" y="2"/>
                    <a:pt x="682" y="7"/>
                  </a:cubicBezTo>
                  <a:cubicBezTo>
                    <a:pt x="456" y="167"/>
                    <a:pt x="236" y="340"/>
                    <a:pt x="23" y="513"/>
                  </a:cubicBezTo>
                  <a:cubicBezTo>
                    <a:pt x="1" y="536"/>
                    <a:pt x="20" y="572"/>
                    <a:pt x="46" y="572"/>
                  </a:cubicBezTo>
                  <a:cubicBezTo>
                    <a:pt x="51" y="572"/>
                    <a:pt x="57" y="570"/>
                    <a:pt x="63" y="567"/>
                  </a:cubicBezTo>
                  <a:cubicBezTo>
                    <a:pt x="282" y="400"/>
                    <a:pt x="489" y="220"/>
                    <a:pt x="715" y="54"/>
                  </a:cubicBezTo>
                  <a:cubicBezTo>
                    <a:pt x="737" y="38"/>
                    <a:pt x="724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5499300" y="913775"/>
              <a:ext cx="12675" cy="9175"/>
            </a:xfrm>
            <a:custGeom>
              <a:avLst/>
              <a:gdLst/>
              <a:ahLst/>
              <a:cxnLst/>
              <a:rect l="l" t="t" r="r" b="b"/>
              <a:pathLst>
                <a:path w="507" h="367" extrusionOk="0">
                  <a:moveTo>
                    <a:pt x="468" y="0"/>
                  </a:moveTo>
                  <a:cubicBezTo>
                    <a:pt x="466" y="0"/>
                    <a:pt x="464" y="1"/>
                    <a:pt x="462" y="1"/>
                  </a:cubicBezTo>
                  <a:cubicBezTo>
                    <a:pt x="288" y="74"/>
                    <a:pt x="155" y="194"/>
                    <a:pt x="22" y="314"/>
                  </a:cubicBezTo>
                  <a:cubicBezTo>
                    <a:pt x="0" y="336"/>
                    <a:pt x="23" y="366"/>
                    <a:pt x="46" y="366"/>
                  </a:cubicBezTo>
                  <a:cubicBezTo>
                    <a:pt x="51" y="366"/>
                    <a:pt x="57" y="365"/>
                    <a:pt x="62" y="361"/>
                  </a:cubicBezTo>
                  <a:cubicBezTo>
                    <a:pt x="195" y="248"/>
                    <a:pt x="322" y="114"/>
                    <a:pt x="482" y="48"/>
                  </a:cubicBezTo>
                  <a:cubicBezTo>
                    <a:pt x="506" y="35"/>
                    <a:pt x="491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5511625" y="933750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553" y="1"/>
                  </a:moveTo>
                  <a:cubicBezTo>
                    <a:pt x="547" y="1"/>
                    <a:pt x="541" y="3"/>
                    <a:pt x="535" y="8"/>
                  </a:cubicBezTo>
                  <a:cubicBezTo>
                    <a:pt x="355" y="135"/>
                    <a:pt x="182" y="281"/>
                    <a:pt x="22" y="434"/>
                  </a:cubicBezTo>
                  <a:cubicBezTo>
                    <a:pt x="0" y="456"/>
                    <a:pt x="18" y="486"/>
                    <a:pt x="40" y="486"/>
                  </a:cubicBezTo>
                  <a:cubicBezTo>
                    <a:pt x="45" y="486"/>
                    <a:pt x="50" y="485"/>
                    <a:pt x="55" y="481"/>
                  </a:cubicBezTo>
                  <a:cubicBezTo>
                    <a:pt x="235" y="354"/>
                    <a:pt x="388" y="188"/>
                    <a:pt x="561" y="55"/>
                  </a:cubicBezTo>
                  <a:cubicBezTo>
                    <a:pt x="588" y="38"/>
                    <a:pt x="57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5514450" y="934650"/>
              <a:ext cx="20100" cy="13750"/>
            </a:xfrm>
            <a:custGeom>
              <a:avLst/>
              <a:gdLst/>
              <a:ahLst/>
              <a:cxnLst/>
              <a:rect l="l" t="t" r="r" b="b"/>
              <a:pathLst>
                <a:path w="804" h="550" extrusionOk="0">
                  <a:moveTo>
                    <a:pt x="764" y="0"/>
                  </a:moveTo>
                  <a:cubicBezTo>
                    <a:pt x="759" y="0"/>
                    <a:pt x="754" y="2"/>
                    <a:pt x="748" y="5"/>
                  </a:cubicBezTo>
                  <a:cubicBezTo>
                    <a:pt x="495" y="138"/>
                    <a:pt x="242" y="305"/>
                    <a:pt x="22" y="498"/>
                  </a:cubicBezTo>
                  <a:cubicBezTo>
                    <a:pt x="0" y="515"/>
                    <a:pt x="19" y="550"/>
                    <a:pt x="42" y="550"/>
                  </a:cubicBezTo>
                  <a:cubicBezTo>
                    <a:pt x="46" y="550"/>
                    <a:pt x="51" y="548"/>
                    <a:pt x="55" y="545"/>
                  </a:cubicBezTo>
                  <a:cubicBezTo>
                    <a:pt x="295" y="372"/>
                    <a:pt x="522" y="198"/>
                    <a:pt x="781" y="52"/>
                  </a:cubicBezTo>
                  <a:cubicBezTo>
                    <a:pt x="803" y="35"/>
                    <a:pt x="789" y="0"/>
                    <a:pt x="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5519800" y="936700"/>
              <a:ext cx="21275" cy="16125"/>
            </a:xfrm>
            <a:custGeom>
              <a:avLst/>
              <a:gdLst/>
              <a:ahLst/>
              <a:cxnLst/>
              <a:rect l="l" t="t" r="r" b="b"/>
              <a:pathLst>
                <a:path w="851" h="645" extrusionOk="0">
                  <a:moveTo>
                    <a:pt x="813" y="0"/>
                  </a:moveTo>
                  <a:cubicBezTo>
                    <a:pt x="809" y="0"/>
                    <a:pt x="805" y="1"/>
                    <a:pt x="800" y="3"/>
                  </a:cubicBezTo>
                  <a:cubicBezTo>
                    <a:pt x="527" y="156"/>
                    <a:pt x="234" y="370"/>
                    <a:pt x="21" y="596"/>
                  </a:cubicBezTo>
                  <a:cubicBezTo>
                    <a:pt x="1" y="616"/>
                    <a:pt x="20" y="645"/>
                    <a:pt x="41" y="645"/>
                  </a:cubicBezTo>
                  <a:cubicBezTo>
                    <a:pt x="48" y="645"/>
                    <a:pt x="55" y="642"/>
                    <a:pt x="61" y="636"/>
                  </a:cubicBezTo>
                  <a:cubicBezTo>
                    <a:pt x="308" y="423"/>
                    <a:pt x="587" y="256"/>
                    <a:pt x="834" y="43"/>
                  </a:cubicBezTo>
                  <a:cubicBezTo>
                    <a:pt x="851" y="26"/>
                    <a:pt x="834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5520100" y="939550"/>
              <a:ext cx="25900" cy="17850"/>
            </a:xfrm>
            <a:custGeom>
              <a:avLst/>
              <a:gdLst/>
              <a:ahLst/>
              <a:cxnLst/>
              <a:rect l="l" t="t" r="r" b="b"/>
              <a:pathLst>
                <a:path w="1036" h="714" extrusionOk="0">
                  <a:moveTo>
                    <a:pt x="995" y="0"/>
                  </a:moveTo>
                  <a:cubicBezTo>
                    <a:pt x="988" y="0"/>
                    <a:pt x="981" y="3"/>
                    <a:pt x="975" y="9"/>
                  </a:cubicBezTo>
                  <a:cubicBezTo>
                    <a:pt x="675" y="249"/>
                    <a:pt x="316" y="409"/>
                    <a:pt x="23" y="662"/>
                  </a:cubicBezTo>
                  <a:cubicBezTo>
                    <a:pt x="0" y="678"/>
                    <a:pt x="24" y="713"/>
                    <a:pt x="48" y="713"/>
                  </a:cubicBezTo>
                  <a:cubicBezTo>
                    <a:pt x="53" y="713"/>
                    <a:pt x="58" y="712"/>
                    <a:pt x="63" y="708"/>
                  </a:cubicBezTo>
                  <a:cubicBezTo>
                    <a:pt x="369" y="475"/>
                    <a:pt x="729" y="302"/>
                    <a:pt x="1015" y="49"/>
                  </a:cubicBezTo>
                  <a:cubicBezTo>
                    <a:pt x="1035" y="29"/>
                    <a:pt x="1017" y="0"/>
                    <a:pt x="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5523925" y="946525"/>
              <a:ext cx="25300" cy="16200"/>
            </a:xfrm>
            <a:custGeom>
              <a:avLst/>
              <a:gdLst/>
              <a:ahLst/>
              <a:cxnLst/>
              <a:rect l="l" t="t" r="r" b="b"/>
              <a:pathLst>
                <a:path w="1012" h="648" extrusionOk="0">
                  <a:moveTo>
                    <a:pt x="975" y="1"/>
                  </a:moveTo>
                  <a:cubicBezTo>
                    <a:pt x="971" y="1"/>
                    <a:pt x="966" y="1"/>
                    <a:pt x="962" y="3"/>
                  </a:cubicBezTo>
                  <a:cubicBezTo>
                    <a:pt x="635" y="176"/>
                    <a:pt x="309" y="369"/>
                    <a:pt x="23" y="596"/>
                  </a:cubicBezTo>
                  <a:cubicBezTo>
                    <a:pt x="1" y="613"/>
                    <a:pt x="20" y="647"/>
                    <a:pt x="42" y="647"/>
                  </a:cubicBezTo>
                  <a:cubicBezTo>
                    <a:pt x="47" y="647"/>
                    <a:pt x="52" y="646"/>
                    <a:pt x="56" y="643"/>
                  </a:cubicBezTo>
                  <a:cubicBezTo>
                    <a:pt x="362" y="443"/>
                    <a:pt x="675" y="250"/>
                    <a:pt x="988" y="50"/>
                  </a:cubicBezTo>
                  <a:cubicBezTo>
                    <a:pt x="1011" y="33"/>
                    <a:pt x="1000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5526775" y="950975"/>
              <a:ext cx="26100" cy="15400"/>
            </a:xfrm>
            <a:custGeom>
              <a:avLst/>
              <a:gdLst/>
              <a:ahLst/>
              <a:cxnLst/>
              <a:rect l="l" t="t" r="r" b="b"/>
              <a:pathLst>
                <a:path w="1044" h="616" extrusionOk="0">
                  <a:moveTo>
                    <a:pt x="1010" y="0"/>
                  </a:moveTo>
                  <a:cubicBezTo>
                    <a:pt x="1005" y="0"/>
                    <a:pt x="1000" y="2"/>
                    <a:pt x="994" y="5"/>
                  </a:cubicBezTo>
                  <a:cubicBezTo>
                    <a:pt x="681" y="205"/>
                    <a:pt x="348" y="371"/>
                    <a:pt x="29" y="558"/>
                  </a:cubicBezTo>
                  <a:cubicBezTo>
                    <a:pt x="0" y="575"/>
                    <a:pt x="15" y="615"/>
                    <a:pt x="41" y="615"/>
                  </a:cubicBezTo>
                  <a:cubicBezTo>
                    <a:pt x="45" y="615"/>
                    <a:pt x="50" y="614"/>
                    <a:pt x="55" y="611"/>
                  </a:cubicBezTo>
                  <a:cubicBezTo>
                    <a:pt x="388" y="445"/>
                    <a:pt x="721" y="265"/>
                    <a:pt x="1021" y="52"/>
                  </a:cubicBezTo>
                  <a:cubicBezTo>
                    <a:pt x="1043" y="35"/>
                    <a:pt x="1033" y="0"/>
                    <a:pt x="1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5533400" y="956350"/>
              <a:ext cx="17825" cy="10800"/>
            </a:xfrm>
            <a:custGeom>
              <a:avLst/>
              <a:gdLst/>
              <a:ahLst/>
              <a:cxnLst/>
              <a:rect l="l" t="t" r="r" b="b"/>
              <a:pathLst>
                <a:path w="713" h="432" extrusionOk="0">
                  <a:moveTo>
                    <a:pt x="674" y="1"/>
                  </a:moveTo>
                  <a:cubicBezTo>
                    <a:pt x="671" y="1"/>
                    <a:pt x="667" y="1"/>
                    <a:pt x="663" y="3"/>
                  </a:cubicBezTo>
                  <a:cubicBezTo>
                    <a:pt x="450" y="123"/>
                    <a:pt x="243" y="263"/>
                    <a:pt x="23" y="383"/>
                  </a:cubicBezTo>
                  <a:cubicBezTo>
                    <a:pt x="0" y="394"/>
                    <a:pt x="18" y="432"/>
                    <a:pt x="40" y="432"/>
                  </a:cubicBezTo>
                  <a:cubicBezTo>
                    <a:pt x="43" y="432"/>
                    <a:pt x="47" y="431"/>
                    <a:pt x="50" y="429"/>
                  </a:cubicBezTo>
                  <a:cubicBezTo>
                    <a:pt x="270" y="309"/>
                    <a:pt x="476" y="170"/>
                    <a:pt x="689" y="50"/>
                  </a:cubicBezTo>
                  <a:cubicBezTo>
                    <a:pt x="713" y="38"/>
                    <a:pt x="700" y="1"/>
                    <a:pt x="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075" y="988600"/>
              <a:ext cx="10250" cy="7125"/>
            </a:xfrm>
            <a:custGeom>
              <a:avLst/>
              <a:gdLst/>
              <a:ahLst/>
              <a:cxnLst/>
              <a:rect l="l" t="t" r="r" b="b"/>
              <a:pathLst>
                <a:path w="410" h="285" extrusionOk="0">
                  <a:moveTo>
                    <a:pt x="369" y="1"/>
                  </a:moveTo>
                  <a:cubicBezTo>
                    <a:pt x="365" y="1"/>
                    <a:pt x="360" y="2"/>
                    <a:pt x="355" y="5"/>
                  </a:cubicBezTo>
                  <a:cubicBezTo>
                    <a:pt x="248" y="85"/>
                    <a:pt x="128" y="152"/>
                    <a:pt x="22" y="245"/>
                  </a:cubicBezTo>
                  <a:cubicBezTo>
                    <a:pt x="1" y="261"/>
                    <a:pt x="21" y="284"/>
                    <a:pt x="43" y="284"/>
                  </a:cubicBezTo>
                  <a:cubicBezTo>
                    <a:pt x="50" y="284"/>
                    <a:pt x="56" y="283"/>
                    <a:pt x="62" y="278"/>
                  </a:cubicBezTo>
                  <a:cubicBezTo>
                    <a:pt x="168" y="198"/>
                    <a:pt x="275" y="132"/>
                    <a:pt x="381" y="58"/>
                  </a:cubicBezTo>
                  <a:cubicBezTo>
                    <a:pt x="410" y="42"/>
                    <a:pt x="395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564900" y="986600"/>
              <a:ext cx="6925" cy="5100"/>
            </a:xfrm>
            <a:custGeom>
              <a:avLst/>
              <a:gdLst/>
              <a:ahLst/>
              <a:cxnLst/>
              <a:rect l="l" t="t" r="r" b="b"/>
              <a:pathLst>
                <a:path w="277" h="204" extrusionOk="0">
                  <a:moveTo>
                    <a:pt x="238" y="0"/>
                  </a:moveTo>
                  <a:cubicBezTo>
                    <a:pt x="233" y="0"/>
                    <a:pt x="228" y="2"/>
                    <a:pt x="222" y="5"/>
                  </a:cubicBezTo>
                  <a:cubicBezTo>
                    <a:pt x="155" y="59"/>
                    <a:pt x="89" y="105"/>
                    <a:pt x="22" y="158"/>
                  </a:cubicBezTo>
                  <a:cubicBezTo>
                    <a:pt x="1" y="175"/>
                    <a:pt x="18" y="204"/>
                    <a:pt x="40" y="204"/>
                  </a:cubicBezTo>
                  <a:cubicBezTo>
                    <a:pt x="45" y="204"/>
                    <a:pt x="50" y="202"/>
                    <a:pt x="55" y="198"/>
                  </a:cubicBezTo>
                  <a:cubicBezTo>
                    <a:pt x="122" y="152"/>
                    <a:pt x="189" y="105"/>
                    <a:pt x="249" y="52"/>
                  </a:cubicBezTo>
                  <a:cubicBezTo>
                    <a:pt x="276" y="35"/>
                    <a:pt x="26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562125" y="983825"/>
              <a:ext cx="4350" cy="2925"/>
            </a:xfrm>
            <a:custGeom>
              <a:avLst/>
              <a:gdLst/>
              <a:ahLst/>
              <a:cxnLst/>
              <a:rect l="l" t="t" r="r" b="b"/>
              <a:pathLst>
                <a:path w="174" h="117" extrusionOk="0">
                  <a:moveTo>
                    <a:pt x="133" y="1"/>
                  </a:moveTo>
                  <a:cubicBezTo>
                    <a:pt x="126" y="1"/>
                    <a:pt x="119" y="3"/>
                    <a:pt x="113" y="10"/>
                  </a:cubicBezTo>
                  <a:cubicBezTo>
                    <a:pt x="93" y="30"/>
                    <a:pt x="67" y="63"/>
                    <a:pt x="40" y="63"/>
                  </a:cubicBezTo>
                  <a:cubicBezTo>
                    <a:pt x="9" y="69"/>
                    <a:pt x="1" y="117"/>
                    <a:pt x="33" y="117"/>
                  </a:cubicBezTo>
                  <a:cubicBezTo>
                    <a:pt x="35" y="117"/>
                    <a:pt x="38" y="117"/>
                    <a:pt x="40" y="116"/>
                  </a:cubicBezTo>
                  <a:cubicBezTo>
                    <a:pt x="87" y="116"/>
                    <a:pt x="120" y="76"/>
                    <a:pt x="153" y="43"/>
                  </a:cubicBezTo>
                  <a:cubicBezTo>
                    <a:pt x="173" y="28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5556875" y="978825"/>
              <a:ext cx="5500" cy="2975"/>
            </a:xfrm>
            <a:custGeom>
              <a:avLst/>
              <a:gdLst/>
              <a:ahLst/>
              <a:cxnLst/>
              <a:rect l="l" t="t" r="r" b="b"/>
              <a:pathLst>
                <a:path w="220" h="119" extrusionOk="0">
                  <a:moveTo>
                    <a:pt x="180" y="1"/>
                  </a:moveTo>
                  <a:cubicBezTo>
                    <a:pt x="177" y="1"/>
                    <a:pt x="173" y="2"/>
                    <a:pt x="170" y="3"/>
                  </a:cubicBezTo>
                  <a:cubicBezTo>
                    <a:pt x="123" y="37"/>
                    <a:pt x="77" y="57"/>
                    <a:pt x="30" y="70"/>
                  </a:cubicBezTo>
                  <a:cubicBezTo>
                    <a:pt x="0" y="76"/>
                    <a:pt x="8" y="119"/>
                    <a:pt x="33" y="119"/>
                  </a:cubicBezTo>
                  <a:cubicBezTo>
                    <a:pt x="36" y="119"/>
                    <a:pt x="40" y="118"/>
                    <a:pt x="43" y="116"/>
                  </a:cubicBezTo>
                  <a:cubicBezTo>
                    <a:pt x="97" y="103"/>
                    <a:pt x="143" y="83"/>
                    <a:pt x="197" y="50"/>
                  </a:cubicBezTo>
                  <a:cubicBezTo>
                    <a:pt x="220" y="38"/>
                    <a:pt x="202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5551000" y="974775"/>
              <a:ext cx="6500" cy="3500"/>
            </a:xfrm>
            <a:custGeom>
              <a:avLst/>
              <a:gdLst/>
              <a:ahLst/>
              <a:cxnLst/>
              <a:rect l="l" t="t" r="r" b="b"/>
              <a:pathLst>
                <a:path w="260" h="140" extrusionOk="0">
                  <a:moveTo>
                    <a:pt x="221" y="1"/>
                  </a:moveTo>
                  <a:cubicBezTo>
                    <a:pt x="216" y="1"/>
                    <a:pt x="211" y="2"/>
                    <a:pt x="205" y="5"/>
                  </a:cubicBezTo>
                  <a:cubicBezTo>
                    <a:pt x="152" y="39"/>
                    <a:pt x="92" y="65"/>
                    <a:pt x="32" y="85"/>
                  </a:cubicBezTo>
                  <a:cubicBezTo>
                    <a:pt x="1" y="92"/>
                    <a:pt x="11" y="139"/>
                    <a:pt x="40" y="139"/>
                  </a:cubicBezTo>
                  <a:cubicBezTo>
                    <a:pt x="41" y="139"/>
                    <a:pt x="43" y="139"/>
                    <a:pt x="45" y="139"/>
                  </a:cubicBezTo>
                  <a:cubicBezTo>
                    <a:pt x="112" y="119"/>
                    <a:pt x="179" y="92"/>
                    <a:pt x="232" y="52"/>
                  </a:cubicBezTo>
                  <a:cubicBezTo>
                    <a:pt x="259" y="35"/>
                    <a:pt x="246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5544050" y="971850"/>
              <a:ext cx="7850" cy="4300"/>
            </a:xfrm>
            <a:custGeom>
              <a:avLst/>
              <a:gdLst/>
              <a:ahLst/>
              <a:cxnLst/>
              <a:rect l="l" t="t" r="r" b="b"/>
              <a:pathLst>
                <a:path w="314" h="172" extrusionOk="0">
                  <a:moveTo>
                    <a:pt x="272" y="0"/>
                  </a:moveTo>
                  <a:cubicBezTo>
                    <a:pt x="269" y="0"/>
                    <a:pt x="266" y="1"/>
                    <a:pt x="263" y="3"/>
                  </a:cubicBezTo>
                  <a:cubicBezTo>
                    <a:pt x="177" y="36"/>
                    <a:pt x="97" y="76"/>
                    <a:pt x="24" y="122"/>
                  </a:cubicBezTo>
                  <a:cubicBezTo>
                    <a:pt x="0" y="134"/>
                    <a:pt x="13" y="171"/>
                    <a:pt x="34" y="171"/>
                  </a:cubicBezTo>
                  <a:cubicBezTo>
                    <a:pt x="37" y="171"/>
                    <a:pt x="40" y="171"/>
                    <a:pt x="44" y="169"/>
                  </a:cubicBezTo>
                  <a:cubicBezTo>
                    <a:pt x="130" y="142"/>
                    <a:pt x="203" y="89"/>
                    <a:pt x="283" y="56"/>
                  </a:cubicBezTo>
                  <a:cubicBezTo>
                    <a:pt x="313" y="44"/>
                    <a:pt x="29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5541075" y="970725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176" y="1"/>
                  </a:moveTo>
                  <a:cubicBezTo>
                    <a:pt x="123" y="1"/>
                    <a:pt x="76" y="14"/>
                    <a:pt x="29" y="34"/>
                  </a:cubicBezTo>
                  <a:cubicBezTo>
                    <a:pt x="0" y="46"/>
                    <a:pt x="17" y="83"/>
                    <a:pt x="44" y="83"/>
                  </a:cubicBezTo>
                  <a:cubicBezTo>
                    <a:pt x="48" y="83"/>
                    <a:pt x="52" y="82"/>
                    <a:pt x="56" y="81"/>
                  </a:cubicBezTo>
                  <a:cubicBezTo>
                    <a:pt x="96" y="68"/>
                    <a:pt x="136" y="54"/>
                    <a:pt x="176" y="54"/>
                  </a:cubicBezTo>
                  <a:cubicBezTo>
                    <a:pt x="209" y="54"/>
                    <a:pt x="209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5567050" y="987100"/>
              <a:ext cx="16625" cy="11600"/>
            </a:xfrm>
            <a:custGeom>
              <a:avLst/>
              <a:gdLst/>
              <a:ahLst/>
              <a:cxnLst/>
              <a:rect l="l" t="t" r="r" b="b"/>
              <a:pathLst>
                <a:path w="665" h="464" extrusionOk="0">
                  <a:moveTo>
                    <a:pt x="629" y="0"/>
                  </a:moveTo>
                  <a:cubicBezTo>
                    <a:pt x="625" y="0"/>
                    <a:pt x="620" y="2"/>
                    <a:pt x="615" y="5"/>
                  </a:cubicBezTo>
                  <a:cubicBezTo>
                    <a:pt x="416" y="132"/>
                    <a:pt x="216" y="265"/>
                    <a:pt x="23" y="412"/>
                  </a:cubicBezTo>
                  <a:cubicBezTo>
                    <a:pt x="1" y="428"/>
                    <a:pt x="15" y="463"/>
                    <a:pt x="36" y="463"/>
                  </a:cubicBezTo>
                  <a:cubicBezTo>
                    <a:pt x="40" y="463"/>
                    <a:pt x="45" y="462"/>
                    <a:pt x="49" y="458"/>
                  </a:cubicBezTo>
                  <a:cubicBezTo>
                    <a:pt x="243" y="318"/>
                    <a:pt x="442" y="185"/>
                    <a:pt x="642" y="52"/>
                  </a:cubicBezTo>
                  <a:cubicBezTo>
                    <a:pt x="664" y="35"/>
                    <a:pt x="650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5569050" y="987100"/>
              <a:ext cx="23250" cy="14925"/>
            </a:xfrm>
            <a:custGeom>
              <a:avLst/>
              <a:gdLst/>
              <a:ahLst/>
              <a:cxnLst/>
              <a:rect l="l" t="t" r="r" b="b"/>
              <a:pathLst>
                <a:path w="930" h="597" extrusionOk="0">
                  <a:moveTo>
                    <a:pt x="891" y="0"/>
                  </a:moveTo>
                  <a:cubicBezTo>
                    <a:pt x="886" y="0"/>
                    <a:pt x="881" y="2"/>
                    <a:pt x="875" y="5"/>
                  </a:cubicBezTo>
                  <a:cubicBezTo>
                    <a:pt x="582" y="165"/>
                    <a:pt x="302" y="358"/>
                    <a:pt x="23" y="545"/>
                  </a:cubicBezTo>
                  <a:cubicBezTo>
                    <a:pt x="1" y="561"/>
                    <a:pt x="15" y="596"/>
                    <a:pt x="40" y="596"/>
                  </a:cubicBezTo>
                  <a:cubicBezTo>
                    <a:pt x="45" y="596"/>
                    <a:pt x="50" y="595"/>
                    <a:pt x="56" y="591"/>
                  </a:cubicBezTo>
                  <a:cubicBezTo>
                    <a:pt x="342" y="425"/>
                    <a:pt x="615" y="218"/>
                    <a:pt x="902" y="52"/>
                  </a:cubicBezTo>
                  <a:cubicBezTo>
                    <a:pt x="929" y="35"/>
                    <a:pt x="916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5566925" y="990325"/>
              <a:ext cx="32750" cy="19025"/>
            </a:xfrm>
            <a:custGeom>
              <a:avLst/>
              <a:gdLst/>
              <a:ahLst/>
              <a:cxnLst/>
              <a:rect l="l" t="t" r="r" b="b"/>
              <a:pathLst>
                <a:path w="1310" h="761" extrusionOk="0">
                  <a:moveTo>
                    <a:pt x="1270" y="0"/>
                  </a:moveTo>
                  <a:cubicBezTo>
                    <a:pt x="1266" y="0"/>
                    <a:pt x="1263" y="1"/>
                    <a:pt x="1260" y="3"/>
                  </a:cubicBezTo>
                  <a:cubicBezTo>
                    <a:pt x="847" y="243"/>
                    <a:pt x="427" y="456"/>
                    <a:pt x="28" y="709"/>
                  </a:cubicBezTo>
                  <a:cubicBezTo>
                    <a:pt x="0" y="725"/>
                    <a:pt x="14" y="760"/>
                    <a:pt x="38" y="760"/>
                  </a:cubicBezTo>
                  <a:cubicBezTo>
                    <a:pt x="43" y="760"/>
                    <a:pt x="49" y="759"/>
                    <a:pt x="54" y="755"/>
                  </a:cubicBezTo>
                  <a:cubicBezTo>
                    <a:pt x="467" y="529"/>
                    <a:pt x="880" y="296"/>
                    <a:pt x="1286" y="49"/>
                  </a:cubicBezTo>
                  <a:cubicBezTo>
                    <a:pt x="1310" y="38"/>
                    <a:pt x="1292" y="0"/>
                    <a:pt x="1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5567700" y="996475"/>
              <a:ext cx="32825" cy="17800"/>
            </a:xfrm>
            <a:custGeom>
              <a:avLst/>
              <a:gdLst/>
              <a:ahLst/>
              <a:cxnLst/>
              <a:rect l="l" t="t" r="r" b="b"/>
              <a:pathLst>
                <a:path w="1313" h="712" extrusionOk="0">
                  <a:moveTo>
                    <a:pt x="1272" y="1"/>
                  </a:moveTo>
                  <a:cubicBezTo>
                    <a:pt x="1269" y="1"/>
                    <a:pt x="1265" y="2"/>
                    <a:pt x="1262" y="3"/>
                  </a:cubicBezTo>
                  <a:cubicBezTo>
                    <a:pt x="843" y="210"/>
                    <a:pt x="443" y="449"/>
                    <a:pt x="30" y="656"/>
                  </a:cubicBezTo>
                  <a:cubicBezTo>
                    <a:pt x="1" y="673"/>
                    <a:pt x="18" y="712"/>
                    <a:pt x="45" y="712"/>
                  </a:cubicBezTo>
                  <a:cubicBezTo>
                    <a:pt x="49" y="712"/>
                    <a:pt x="53" y="711"/>
                    <a:pt x="57" y="709"/>
                  </a:cubicBezTo>
                  <a:cubicBezTo>
                    <a:pt x="483" y="516"/>
                    <a:pt x="869" y="256"/>
                    <a:pt x="1289" y="50"/>
                  </a:cubicBezTo>
                  <a:cubicBezTo>
                    <a:pt x="1312" y="38"/>
                    <a:pt x="129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5570675" y="1000250"/>
              <a:ext cx="35950" cy="18525"/>
            </a:xfrm>
            <a:custGeom>
              <a:avLst/>
              <a:gdLst/>
              <a:ahLst/>
              <a:cxnLst/>
              <a:rect l="l" t="t" r="r" b="b"/>
              <a:pathLst>
                <a:path w="1438" h="741" extrusionOk="0">
                  <a:moveTo>
                    <a:pt x="1399" y="1"/>
                  </a:moveTo>
                  <a:cubicBezTo>
                    <a:pt x="1394" y="1"/>
                    <a:pt x="1389" y="2"/>
                    <a:pt x="1383" y="5"/>
                  </a:cubicBezTo>
                  <a:cubicBezTo>
                    <a:pt x="930" y="225"/>
                    <a:pt x="484" y="472"/>
                    <a:pt x="24" y="685"/>
                  </a:cubicBezTo>
                  <a:cubicBezTo>
                    <a:pt x="1" y="702"/>
                    <a:pt x="13" y="740"/>
                    <a:pt x="35" y="740"/>
                  </a:cubicBezTo>
                  <a:cubicBezTo>
                    <a:pt x="38" y="740"/>
                    <a:pt x="41" y="740"/>
                    <a:pt x="44" y="738"/>
                  </a:cubicBezTo>
                  <a:cubicBezTo>
                    <a:pt x="517" y="545"/>
                    <a:pt x="957" y="278"/>
                    <a:pt x="1410" y="45"/>
                  </a:cubicBezTo>
                  <a:cubicBezTo>
                    <a:pt x="1437" y="34"/>
                    <a:pt x="1424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5589025" y="1008850"/>
              <a:ext cx="20850" cy="9425"/>
            </a:xfrm>
            <a:custGeom>
              <a:avLst/>
              <a:gdLst/>
              <a:ahLst/>
              <a:cxnLst/>
              <a:rect l="l" t="t" r="r" b="b"/>
              <a:pathLst>
                <a:path w="834" h="377" extrusionOk="0">
                  <a:moveTo>
                    <a:pt x="795" y="0"/>
                  </a:moveTo>
                  <a:cubicBezTo>
                    <a:pt x="793" y="0"/>
                    <a:pt x="791" y="1"/>
                    <a:pt x="789" y="1"/>
                  </a:cubicBezTo>
                  <a:cubicBezTo>
                    <a:pt x="516" y="54"/>
                    <a:pt x="269" y="194"/>
                    <a:pt x="30" y="327"/>
                  </a:cubicBezTo>
                  <a:cubicBezTo>
                    <a:pt x="1" y="345"/>
                    <a:pt x="17" y="377"/>
                    <a:pt x="43" y="377"/>
                  </a:cubicBezTo>
                  <a:cubicBezTo>
                    <a:pt x="47" y="377"/>
                    <a:pt x="52" y="376"/>
                    <a:pt x="56" y="374"/>
                  </a:cubicBezTo>
                  <a:cubicBezTo>
                    <a:pt x="303" y="261"/>
                    <a:pt x="536" y="108"/>
                    <a:pt x="802" y="48"/>
                  </a:cubicBezTo>
                  <a:cubicBezTo>
                    <a:pt x="833" y="41"/>
                    <a:pt x="824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5587000" y="1013300"/>
              <a:ext cx="20150" cy="9950"/>
            </a:xfrm>
            <a:custGeom>
              <a:avLst/>
              <a:gdLst/>
              <a:ahLst/>
              <a:cxnLst/>
              <a:rect l="l" t="t" r="r" b="b"/>
              <a:pathLst>
                <a:path w="806" h="398" extrusionOk="0">
                  <a:moveTo>
                    <a:pt x="762" y="1"/>
                  </a:moveTo>
                  <a:cubicBezTo>
                    <a:pt x="758" y="1"/>
                    <a:pt x="754" y="1"/>
                    <a:pt x="750" y="3"/>
                  </a:cubicBezTo>
                  <a:cubicBezTo>
                    <a:pt x="510" y="116"/>
                    <a:pt x="284" y="256"/>
                    <a:pt x="31" y="343"/>
                  </a:cubicBezTo>
                  <a:cubicBezTo>
                    <a:pt x="1" y="354"/>
                    <a:pt x="8" y="398"/>
                    <a:pt x="38" y="398"/>
                  </a:cubicBezTo>
                  <a:cubicBezTo>
                    <a:pt x="42" y="398"/>
                    <a:pt x="46" y="397"/>
                    <a:pt x="51" y="396"/>
                  </a:cubicBezTo>
                  <a:cubicBezTo>
                    <a:pt x="310" y="316"/>
                    <a:pt x="537" y="169"/>
                    <a:pt x="777" y="50"/>
                  </a:cubicBezTo>
                  <a:cubicBezTo>
                    <a:pt x="806" y="38"/>
                    <a:pt x="789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5584525" y="1005150"/>
              <a:ext cx="25650" cy="11950"/>
            </a:xfrm>
            <a:custGeom>
              <a:avLst/>
              <a:gdLst/>
              <a:ahLst/>
              <a:cxnLst/>
              <a:rect l="l" t="t" r="r" b="b"/>
              <a:pathLst>
                <a:path w="1026" h="478" extrusionOk="0">
                  <a:moveTo>
                    <a:pt x="993" y="0"/>
                  </a:moveTo>
                  <a:cubicBezTo>
                    <a:pt x="990" y="0"/>
                    <a:pt x="986" y="1"/>
                    <a:pt x="982" y="3"/>
                  </a:cubicBezTo>
                  <a:cubicBezTo>
                    <a:pt x="662" y="129"/>
                    <a:pt x="349" y="289"/>
                    <a:pt x="30" y="429"/>
                  </a:cubicBezTo>
                  <a:cubicBezTo>
                    <a:pt x="0" y="440"/>
                    <a:pt x="12" y="478"/>
                    <a:pt x="38" y="478"/>
                  </a:cubicBezTo>
                  <a:cubicBezTo>
                    <a:pt x="42" y="478"/>
                    <a:pt x="46" y="477"/>
                    <a:pt x="50" y="475"/>
                  </a:cubicBezTo>
                  <a:cubicBezTo>
                    <a:pt x="376" y="356"/>
                    <a:pt x="676" y="182"/>
                    <a:pt x="1002" y="49"/>
                  </a:cubicBezTo>
                  <a:cubicBezTo>
                    <a:pt x="1025" y="37"/>
                    <a:pt x="1018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5569375" y="1023175"/>
              <a:ext cx="13375" cy="7150"/>
            </a:xfrm>
            <a:custGeom>
              <a:avLst/>
              <a:gdLst/>
              <a:ahLst/>
              <a:cxnLst/>
              <a:rect l="l" t="t" r="r" b="b"/>
              <a:pathLst>
                <a:path w="535" h="286" extrusionOk="0">
                  <a:moveTo>
                    <a:pt x="507" y="0"/>
                  </a:moveTo>
                  <a:cubicBezTo>
                    <a:pt x="506" y="0"/>
                    <a:pt x="504" y="0"/>
                    <a:pt x="503" y="1"/>
                  </a:cubicBezTo>
                  <a:cubicBezTo>
                    <a:pt x="323" y="21"/>
                    <a:pt x="156" y="127"/>
                    <a:pt x="23" y="234"/>
                  </a:cubicBezTo>
                  <a:cubicBezTo>
                    <a:pt x="1" y="251"/>
                    <a:pt x="20" y="285"/>
                    <a:pt x="42" y="285"/>
                  </a:cubicBezTo>
                  <a:cubicBezTo>
                    <a:pt x="47" y="285"/>
                    <a:pt x="52" y="284"/>
                    <a:pt x="56" y="281"/>
                  </a:cubicBezTo>
                  <a:cubicBezTo>
                    <a:pt x="196" y="181"/>
                    <a:pt x="336" y="81"/>
                    <a:pt x="509" y="47"/>
                  </a:cubicBezTo>
                  <a:cubicBezTo>
                    <a:pt x="534" y="47"/>
                    <a:pt x="530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5574375" y="1027125"/>
              <a:ext cx="11825" cy="6850"/>
            </a:xfrm>
            <a:custGeom>
              <a:avLst/>
              <a:gdLst/>
              <a:ahLst/>
              <a:cxnLst/>
              <a:rect l="l" t="t" r="r" b="b"/>
              <a:pathLst>
                <a:path w="473" h="274" extrusionOk="0">
                  <a:moveTo>
                    <a:pt x="435" y="1"/>
                  </a:moveTo>
                  <a:cubicBezTo>
                    <a:pt x="431" y="1"/>
                    <a:pt x="427" y="1"/>
                    <a:pt x="422" y="3"/>
                  </a:cubicBezTo>
                  <a:cubicBezTo>
                    <a:pt x="283" y="56"/>
                    <a:pt x="143" y="129"/>
                    <a:pt x="23" y="216"/>
                  </a:cubicBezTo>
                  <a:cubicBezTo>
                    <a:pt x="1" y="238"/>
                    <a:pt x="15" y="274"/>
                    <a:pt x="40" y="274"/>
                  </a:cubicBezTo>
                  <a:cubicBezTo>
                    <a:pt x="45" y="274"/>
                    <a:pt x="50" y="272"/>
                    <a:pt x="56" y="269"/>
                  </a:cubicBezTo>
                  <a:cubicBezTo>
                    <a:pt x="176" y="189"/>
                    <a:pt x="303" y="116"/>
                    <a:pt x="442" y="56"/>
                  </a:cubicBezTo>
                  <a:cubicBezTo>
                    <a:pt x="472" y="44"/>
                    <a:pt x="465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5577250" y="1031650"/>
              <a:ext cx="8150" cy="7225"/>
            </a:xfrm>
            <a:custGeom>
              <a:avLst/>
              <a:gdLst/>
              <a:ahLst/>
              <a:cxnLst/>
              <a:rect l="l" t="t" r="r" b="b"/>
              <a:pathLst>
                <a:path w="326" h="289" extrusionOk="0">
                  <a:moveTo>
                    <a:pt x="280" y="1"/>
                  </a:moveTo>
                  <a:cubicBezTo>
                    <a:pt x="278" y="1"/>
                    <a:pt x="276" y="1"/>
                    <a:pt x="274" y="2"/>
                  </a:cubicBezTo>
                  <a:cubicBezTo>
                    <a:pt x="161" y="41"/>
                    <a:pt x="74" y="148"/>
                    <a:pt x="14" y="248"/>
                  </a:cubicBezTo>
                  <a:cubicBezTo>
                    <a:pt x="0" y="267"/>
                    <a:pt x="19" y="289"/>
                    <a:pt x="38" y="289"/>
                  </a:cubicBezTo>
                  <a:cubicBezTo>
                    <a:pt x="47" y="289"/>
                    <a:pt x="55" y="285"/>
                    <a:pt x="61" y="275"/>
                  </a:cubicBezTo>
                  <a:cubicBezTo>
                    <a:pt x="128" y="188"/>
                    <a:pt x="201" y="101"/>
                    <a:pt x="301" y="55"/>
                  </a:cubicBezTo>
                  <a:cubicBezTo>
                    <a:pt x="326" y="42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5580875" y="1040275"/>
              <a:ext cx="5750" cy="6475"/>
            </a:xfrm>
            <a:custGeom>
              <a:avLst/>
              <a:gdLst/>
              <a:ahLst/>
              <a:cxnLst/>
              <a:rect l="l" t="t" r="r" b="b"/>
              <a:pathLst>
                <a:path w="230" h="259" extrusionOk="0">
                  <a:moveTo>
                    <a:pt x="189" y="1"/>
                  </a:moveTo>
                  <a:cubicBezTo>
                    <a:pt x="179" y="1"/>
                    <a:pt x="169" y="5"/>
                    <a:pt x="162" y="16"/>
                  </a:cubicBezTo>
                  <a:cubicBezTo>
                    <a:pt x="109" y="76"/>
                    <a:pt x="62" y="143"/>
                    <a:pt x="16" y="209"/>
                  </a:cubicBezTo>
                  <a:cubicBezTo>
                    <a:pt x="1" y="230"/>
                    <a:pt x="24" y="258"/>
                    <a:pt x="45" y="258"/>
                  </a:cubicBezTo>
                  <a:cubicBezTo>
                    <a:pt x="52" y="258"/>
                    <a:pt x="58" y="255"/>
                    <a:pt x="62" y="249"/>
                  </a:cubicBezTo>
                  <a:cubicBezTo>
                    <a:pt x="116" y="183"/>
                    <a:pt x="162" y="116"/>
                    <a:pt x="216" y="43"/>
                  </a:cubicBezTo>
                  <a:cubicBezTo>
                    <a:pt x="229" y="20"/>
                    <a:pt x="209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5629475" y="906750"/>
              <a:ext cx="12325" cy="6450"/>
            </a:xfrm>
            <a:custGeom>
              <a:avLst/>
              <a:gdLst/>
              <a:ahLst/>
              <a:cxnLst/>
              <a:rect l="l" t="t" r="r" b="b"/>
              <a:pathLst>
                <a:path w="493" h="258" extrusionOk="0">
                  <a:moveTo>
                    <a:pt x="460" y="0"/>
                  </a:moveTo>
                  <a:cubicBezTo>
                    <a:pt x="457" y="0"/>
                    <a:pt x="453" y="1"/>
                    <a:pt x="450" y="2"/>
                  </a:cubicBezTo>
                  <a:cubicBezTo>
                    <a:pt x="303" y="49"/>
                    <a:pt x="163" y="129"/>
                    <a:pt x="30" y="196"/>
                  </a:cubicBezTo>
                  <a:cubicBezTo>
                    <a:pt x="0" y="213"/>
                    <a:pt x="18" y="258"/>
                    <a:pt x="51" y="258"/>
                  </a:cubicBezTo>
                  <a:cubicBezTo>
                    <a:pt x="55" y="258"/>
                    <a:pt x="59" y="257"/>
                    <a:pt x="63" y="255"/>
                  </a:cubicBezTo>
                  <a:cubicBezTo>
                    <a:pt x="196" y="189"/>
                    <a:pt x="323" y="109"/>
                    <a:pt x="463" y="56"/>
                  </a:cubicBezTo>
                  <a:cubicBezTo>
                    <a:pt x="493" y="44"/>
                    <a:pt x="485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5630000" y="909675"/>
              <a:ext cx="13575" cy="8425"/>
            </a:xfrm>
            <a:custGeom>
              <a:avLst/>
              <a:gdLst/>
              <a:ahLst/>
              <a:cxnLst/>
              <a:rect l="l" t="t" r="r" b="b"/>
              <a:pathLst>
                <a:path w="543" h="337" extrusionOk="0">
                  <a:moveTo>
                    <a:pt x="502" y="0"/>
                  </a:moveTo>
                  <a:cubicBezTo>
                    <a:pt x="498" y="0"/>
                    <a:pt x="493" y="2"/>
                    <a:pt x="488" y="5"/>
                  </a:cubicBezTo>
                  <a:cubicBezTo>
                    <a:pt x="329" y="85"/>
                    <a:pt x="175" y="185"/>
                    <a:pt x="29" y="278"/>
                  </a:cubicBezTo>
                  <a:cubicBezTo>
                    <a:pt x="1" y="295"/>
                    <a:pt x="16" y="336"/>
                    <a:pt x="41" y="336"/>
                  </a:cubicBezTo>
                  <a:cubicBezTo>
                    <a:pt x="46" y="336"/>
                    <a:pt x="50" y="335"/>
                    <a:pt x="56" y="332"/>
                  </a:cubicBezTo>
                  <a:cubicBezTo>
                    <a:pt x="215" y="245"/>
                    <a:pt x="362" y="138"/>
                    <a:pt x="515" y="52"/>
                  </a:cubicBezTo>
                  <a:cubicBezTo>
                    <a:pt x="543" y="35"/>
                    <a:pt x="525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5631175" y="913325"/>
              <a:ext cx="16425" cy="9250"/>
            </a:xfrm>
            <a:custGeom>
              <a:avLst/>
              <a:gdLst/>
              <a:ahLst/>
              <a:cxnLst/>
              <a:rect l="l" t="t" r="r" b="b"/>
              <a:pathLst>
                <a:path w="657" h="370" extrusionOk="0">
                  <a:moveTo>
                    <a:pt x="617" y="0"/>
                  </a:moveTo>
                  <a:cubicBezTo>
                    <a:pt x="612" y="0"/>
                    <a:pt x="606" y="2"/>
                    <a:pt x="601" y="6"/>
                  </a:cubicBezTo>
                  <a:cubicBezTo>
                    <a:pt x="422" y="132"/>
                    <a:pt x="222" y="212"/>
                    <a:pt x="29" y="312"/>
                  </a:cubicBezTo>
                  <a:cubicBezTo>
                    <a:pt x="0" y="329"/>
                    <a:pt x="15" y="370"/>
                    <a:pt x="45" y="370"/>
                  </a:cubicBezTo>
                  <a:cubicBezTo>
                    <a:pt x="50" y="370"/>
                    <a:pt x="56" y="369"/>
                    <a:pt x="62" y="365"/>
                  </a:cubicBezTo>
                  <a:cubicBezTo>
                    <a:pt x="262" y="272"/>
                    <a:pt x="468" y="186"/>
                    <a:pt x="635" y="46"/>
                  </a:cubicBezTo>
                  <a:cubicBezTo>
                    <a:pt x="656" y="30"/>
                    <a:pt x="638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5634150" y="917425"/>
              <a:ext cx="15850" cy="8500"/>
            </a:xfrm>
            <a:custGeom>
              <a:avLst/>
              <a:gdLst/>
              <a:ahLst/>
              <a:cxnLst/>
              <a:rect l="l" t="t" r="r" b="b"/>
              <a:pathLst>
                <a:path w="634" h="340" extrusionOk="0">
                  <a:moveTo>
                    <a:pt x="595" y="1"/>
                  </a:moveTo>
                  <a:cubicBezTo>
                    <a:pt x="593" y="1"/>
                    <a:pt x="591" y="1"/>
                    <a:pt x="589" y="2"/>
                  </a:cubicBezTo>
                  <a:cubicBezTo>
                    <a:pt x="389" y="62"/>
                    <a:pt x="189" y="155"/>
                    <a:pt x="23" y="281"/>
                  </a:cubicBezTo>
                  <a:cubicBezTo>
                    <a:pt x="0" y="298"/>
                    <a:pt x="16" y="339"/>
                    <a:pt x="41" y="339"/>
                  </a:cubicBezTo>
                  <a:cubicBezTo>
                    <a:pt x="46" y="339"/>
                    <a:pt x="51" y="338"/>
                    <a:pt x="56" y="335"/>
                  </a:cubicBezTo>
                  <a:cubicBezTo>
                    <a:pt x="229" y="221"/>
                    <a:pt x="409" y="128"/>
                    <a:pt x="602" y="55"/>
                  </a:cubicBezTo>
                  <a:cubicBezTo>
                    <a:pt x="633" y="42"/>
                    <a:pt x="624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638175" y="922375"/>
              <a:ext cx="16425" cy="9700"/>
            </a:xfrm>
            <a:custGeom>
              <a:avLst/>
              <a:gdLst/>
              <a:ahLst/>
              <a:cxnLst/>
              <a:rect l="l" t="t" r="r" b="b"/>
              <a:pathLst>
                <a:path w="657" h="388" extrusionOk="0">
                  <a:moveTo>
                    <a:pt x="614" y="1"/>
                  </a:moveTo>
                  <a:cubicBezTo>
                    <a:pt x="610" y="1"/>
                    <a:pt x="606" y="2"/>
                    <a:pt x="601" y="3"/>
                  </a:cubicBezTo>
                  <a:cubicBezTo>
                    <a:pt x="401" y="97"/>
                    <a:pt x="208" y="210"/>
                    <a:pt x="28" y="330"/>
                  </a:cubicBezTo>
                  <a:cubicBezTo>
                    <a:pt x="0" y="347"/>
                    <a:pt x="15" y="387"/>
                    <a:pt x="40" y="387"/>
                  </a:cubicBezTo>
                  <a:cubicBezTo>
                    <a:pt x="45" y="387"/>
                    <a:pt x="50" y="386"/>
                    <a:pt x="55" y="383"/>
                  </a:cubicBezTo>
                  <a:cubicBezTo>
                    <a:pt x="248" y="270"/>
                    <a:pt x="435" y="157"/>
                    <a:pt x="628" y="50"/>
                  </a:cubicBezTo>
                  <a:cubicBezTo>
                    <a:pt x="656" y="33"/>
                    <a:pt x="641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5641825" y="926050"/>
              <a:ext cx="15125" cy="7700"/>
            </a:xfrm>
            <a:custGeom>
              <a:avLst/>
              <a:gdLst/>
              <a:ahLst/>
              <a:cxnLst/>
              <a:rect l="l" t="t" r="r" b="b"/>
              <a:pathLst>
                <a:path w="605" h="308" extrusionOk="0">
                  <a:moveTo>
                    <a:pt x="572" y="1"/>
                  </a:moveTo>
                  <a:cubicBezTo>
                    <a:pt x="569" y="1"/>
                    <a:pt x="565" y="2"/>
                    <a:pt x="562" y="3"/>
                  </a:cubicBezTo>
                  <a:cubicBezTo>
                    <a:pt x="375" y="63"/>
                    <a:pt x="189" y="136"/>
                    <a:pt x="29" y="243"/>
                  </a:cubicBezTo>
                  <a:cubicBezTo>
                    <a:pt x="1" y="265"/>
                    <a:pt x="15" y="307"/>
                    <a:pt x="45" y="307"/>
                  </a:cubicBezTo>
                  <a:cubicBezTo>
                    <a:pt x="50" y="307"/>
                    <a:pt x="56" y="306"/>
                    <a:pt x="62" y="303"/>
                  </a:cubicBezTo>
                  <a:cubicBezTo>
                    <a:pt x="222" y="196"/>
                    <a:pt x="395" y="123"/>
                    <a:pt x="575" y="56"/>
                  </a:cubicBezTo>
                  <a:cubicBezTo>
                    <a:pt x="605" y="44"/>
                    <a:pt x="59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5641450" y="932550"/>
              <a:ext cx="16500" cy="7625"/>
            </a:xfrm>
            <a:custGeom>
              <a:avLst/>
              <a:gdLst/>
              <a:ahLst/>
              <a:cxnLst/>
              <a:rect l="l" t="t" r="r" b="b"/>
              <a:pathLst>
                <a:path w="660" h="305" extrusionOk="0">
                  <a:moveTo>
                    <a:pt x="615" y="0"/>
                  </a:moveTo>
                  <a:cubicBezTo>
                    <a:pt x="611" y="0"/>
                    <a:pt x="607" y="1"/>
                    <a:pt x="603" y="3"/>
                  </a:cubicBezTo>
                  <a:cubicBezTo>
                    <a:pt x="417" y="103"/>
                    <a:pt x="217" y="163"/>
                    <a:pt x="30" y="249"/>
                  </a:cubicBezTo>
                  <a:cubicBezTo>
                    <a:pt x="1" y="261"/>
                    <a:pt x="13" y="305"/>
                    <a:pt x="40" y="305"/>
                  </a:cubicBezTo>
                  <a:cubicBezTo>
                    <a:pt x="43" y="305"/>
                    <a:pt x="47" y="304"/>
                    <a:pt x="50" y="302"/>
                  </a:cubicBezTo>
                  <a:cubicBezTo>
                    <a:pt x="244" y="229"/>
                    <a:pt x="443" y="156"/>
                    <a:pt x="630" y="56"/>
                  </a:cubicBezTo>
                  <a:cubicBezTo>
                    <a:pt x="659" y="38"/>
                    <a:pt x="642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5645600" y="935400"/>
              <a:ext cx="15525" cy="7275"/>
            </a:xfrm>
            <a:custGeom>
              <a:avLst/>
              <a:gdLst/>
              <a:ahLst/>
              <a:cxnLst/>
              <a:rect l="l" t="t" r="r" b="b"/>
              <a:pathLst>
                <a:path w="621" h="291" extrusionOk="0">
                  <a:moveTo>
                    <a:pt x="582" y="0"/>
                  </a:moveTo>
                  <a:cubicBezTo>
                    <a:pt x="578" y="0"/>
                    <a:pt x="574" y="1"/>
                    <a:pt x="570" y="2"/>
                  </a:cubicBezTo>
                  <a:cubicBezTo>
                    <a:pt x="384" y="62"/>
                    <a:pt x="197" y="142"/>
                    <a:pt x="24" y="235"/>
                  </a:cubicBezTo>
                  <a:cubicBezTo>
                    <a:pt x="1" y="247"/>
                    <a:pt x="14" y="290"/>
                    <a:pt x="41" y="290"/>
                  </a:cubicBezTo>
                  <a:cubicBezTo>
                    <a:pt x="44" y="290"/>
                    <a:pt x="47" y="290"/>
                    <a:pt x="51" y="288"/>
                  </a:cubicBezTo>
                  <a:cubicBezTo>
                    <a:pt x="231" y="215"/>
                    <a:pt x="404" y="122"/>
                    <a:pt x="590" y="55"/>
                  </a:cubicBezTo>
                  <a:cubicBezTo>
                    <a:pt x="620" y="49"/>
                    <a:pt x="613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5646425" y="940375"/>
              <a:ext cx="16375" cy="7625"/>
            </a:xfrm>
            <a:custGeom>
              <a:avLst/>
              <a:gdLst/>
              <a:ahLst/>
              <a:cxnLst/>
              <a:rect l="l" t="t" r="r" b="b"/>
              <a:pathLst>
                <a:path w="655" h="305" extrusionOk="0">
                  <a:moveTo>
                    <a:pt x="616" y="0"/>
                  </a:moveTo>
                  <a:cubicBezTo>
                    <a:pt x="612" y="0"/>
                    <a:pt x="608" y="1"/>
                    <a:pt x="604" y="3"/>
                  </a:cubicBezTo>
                  <a:cubicBezTo>
                    <a:pt x="411" y="76"/>
                    <a:pt x="218" y="163"/>
                    <a:pt x="25" y="249"/>
                  </a:cubicBezTo>
                  <a:cubicBezTo>
                    <a:pt x="1" y="261"/>
                    <a:pt x="14" y="305"/>
                    <a:pt x="41" y="305"/>
                  </a:cubicBezTo>
                  <a:cubicBezTo>
                    <a:pt x="44" y="305"/>
                    <a:pt x="48" y="304"/>
                    <a:pt x="51" y="302"/>
                  </a:cubicBezTo>
                  <a:cubicBezTo>
                    <a:pt x="244" y="229"/>
                    <a:pt x="438" y="136"/>
                    <a:pt x="631" y="49"/>
                  </a:cubicBezTo>
                  <a:cubicBezTo>
                    <a:pt x="654" y="38"/>
                    <a:pt x="642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5651775" y="946975"/>
              <a:ext cx="12625" cy="6700"/>
            </a:xfrm>
            <a:custGeom>
              <a:avLst/>
              <a:gdLst/>
              <a:ahLst/>
              <a:cxnLst/>
              <a:rect l="l" t="t" r="r" b="b"/>
              <a:pathLst>
                <a:path w="505" h="268" extrusionOk="0">
                  <a:moveTo>
                    <a:pt x="466" y="0"/>
                  </a:moveTo>
                  <a:cubicBezTo>
                    <a:pt x="461" y="0"/>
                    <a:pt x="456" y="2"/>
                    <a:pt x="450" y="5"/>
                  </a:cubicBezTo>
                  <a:cubicBezTo>
                    <a:pt x="317" y="85"/>
                    <a:pt x="164" y="138"/>
                    <a:pt x="24" y="212"/>
                  </a:cubicBezTo>
                  <a:cubicBezTo>
                    <a:pt x="0" y="229"/>
                    <a:pt x="18" y="267"/>
                    <a:pt x="41" y="267"/>
                  </a:cubicBezTo>
                  <a:cubicBezTo>
                    <a:pt x="44" y="267"/>
                    <a:pt x="47" y="267"/>
                    <a:pt x="50" y="265"/>
                  </a:cubicBezTo>
                  <a:cubicBezTo>
                    <a:pt x="190" y="185"/>
                    <a:pt x="343" y="132"/>
                    <a:pt x="477" y="45"/>
                  </a:cubicBezTo>
                  <a:cubicBezTo>
                    <a:pt x="504" y="34"/>
                    <a:pt x="49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5653450" y="953875"/>
              <a:ext cx="10825" cy="5125"/>
            </a:xfrm>
            <a:custGeom>
              <a:avLst/>
              <a:gdLst/>
              <a:ahLst/>
              <a:cxnLst/>
              <a:rect l="l" t="t" r="r" b="b"/>
              <a:pathLst>
                <a:path w="433" h="205" extrusionOk="0">
                  <a:moveTo>
                    <a:pt x="400" y="0"/>
                  </a:moveTo>
                  <a:cubicBezTo>
                    <a:pt x="397" y="0"/>
                    <a:pt x="393" y="1"/>
                    <a:pt x="390" y="2"/>
                  </a:cubicBezTo>
                  <a:cubicBezTo>
                    <a:pt x="263" y="36"/>
                    <a:pt x="150" y="102"/>
                    <a:pt x="30" y="149"/>
                  </a:cubicBezTo>
                  <a:cubicBezTo>
                    <a:pt x="0" y="161"/>
                    <a:pt x="8" y="204"/>
                    <a:pt x="33" y="204"/>
                  </a:cubicBezTo>
                  <a:cubicBezTo>
                    <a:pt x="36" y="204"/>
                    <a:pt x="40" y="203"/>
                    <a:pt x="43" y="202"/>
                  </a:cubicBezTo>
                  <a:cubicBezTo>
                    <a:pt x="170" y="155"/>
                    <a:pt x="283" y="95"/>
                    <a:pt x="403" y="56"/>
                  </a:cubicBezTo>
                  <a:cubicBezTo>
                    <a:pt x="433" y="44"/>
                    <a:pt x="425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5655825" y="957075"/>
              <a:ext cx="10650" cy="5650"/>
            </a:xfrm>
            <a:custGeom>
              <a:avLst/>
              <a:gdLst/>
              <a:ahLst/>
              <a:cxnLst/>
              <a:rect l="l" t="t" r="r" b="b"/>
              <a:pathLst>
                <a:path w="426" h="226" extrusionOk="0">
                  <a:moveTo>
                    <a:pt x="381" y="0"/>
                  </a:moveTo>
                  <a:cubicBezTo>
                    <a:pt x="379" y="0"/>
                    <a:pt x="377" y="0"/>
                    <a:pt x="375" y="1"/>
                  </a:cubicBezTo>
                  <a:cubicBezTo>
                    <a:pt x="255" y="34"/>
                    <a:pt x="135" y="94"/>
                    <a:pt x="28" y="167"/>
                  </a:cubicBezTo>
                  <a:cubicBezTo>
                    <a:pt x="1" y="189"/>
                    <a:pt x="14" y="225"/>
                    <a:pt x="39" y="225"/>
                  </a:cubicBezTo>
                  <a:cubicBezTo>
                    <a:pt x="44" y="225"/>
                    <a:pt x="49" y="224"/>
                    <a:pt x="55" y="221"/>
                  </a:cubicBezTo>
                  <a:cubicBezTo>
                    <a:pt x="161" y="154"/>
                    <a:pt x="275" y="101"/>
                    <a:pt x="395" y="61"/>
                  </a:cubicBezTo>
                  <a:cubicBezTo>
                    <a:pt x="426" y="48"/>
                    <a:pt x="416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5655425" y="963250"/>
              <a:ext cx="12775" cy="5225"/>
            </a:xfrm>
            <a:custGeom>
              <a:avLst/>
              <a:gdLst/>
              <a:ahLst/>
              <a:cxnLst/>
              <a:rect l="l" t="t" r="r" b="b"/>
              <a:pathLst>
                <a:path w="511" h="209" extrusionOk="0">
                  <a:moveTo>
                    <a:pt x="457" y="0"/>
                  </a:moveTo>
                  <a:cubicBezTo>
                    <a:pt x="311" y="33"/>
                    <a:pt x="171" y="93"/>
                    <a:pt x="31" y="147"/>
                  </a:cubicBezTo>
                  <a:cubicBezTo>
                    <a:pt x="1" y="159"/>
                    <a:pt x="9" y="209"/>
                    <a:pt x="40" y="209"/>
                  </a:cubicBezTo>
                  <a:cubicBezTo>
                    <a:pt x="43" y="209"/>
                    <a:pt x="47" y="208"/>
                    <a:pt x="51" y="207"/>
                  </a:cubicBezTo>
                  <a:cubicBezTo>
                    <a:pt x="191" y="160"/>
                    <a:pt x="331" y="100"/>
                    <a:pt x="477" y="53"/>
                  </a:cubicBezTo>
                  <a:cubicBezTo>
                    <a:pt x="510" y="47"/>
                    <a:pt x="497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5658300" y="965675"/>
              <a:ext cx="9475" cy="6050"/>
            </a:xfrm>
            <a:custGeom>
              <a:avLst/>
              <a:gdLst/>
              <a:ahLst/>
              <a:cxnLst/>
              <a:rect l="l" t="t" r="r" b="b"/>
              <a:pathLst>
                <a:path w="379" h="242" extrusionOk="0">
                  <a:moveTo>
                    <a:pt x="333" y="0"/>
                  </a:moveTo>
                  <a:cubicBezTo>
                    <a:pt x="330" y="0"/>
                    <a:pt x="326" y="1"/>
                    <a:pt x="322" y="3"/>
                  </a:cubicBezTo>
                  <a:cubicBezTo>
                    <a:pt x="222" y="63"/>
                    <a:pt x="116" y="116"/>
                    <a:pt x="22" y="183"/>
                  </a:cubicBezTo>
                  <a:cubicBezTo>
                    <a:pt x="0" y="205"/>
                    <a:pt x="15" y="241"/>
                    <a:pt x="40" y="241"/>
                  </a:cubicBezTo>
                  <a:cubicBezTo>
                    <a:pt x="45" y="241"/>
                    <a:pt x="50" y="240"/>
                    <a:pt x="56" y="236"/>
                  </a:cubicBezTo>
                  <a:cubicBezTo>
                    <a:pt x="156" y="176"/>
                    <a:pt x="276" y="136"/>
                    <a:pt x="356" y="50"/>
                  </a:cubicBezTo>
                  <a:cubicBezTo>
                    <a:pt x="378" y="32"/>
                    <a:pt x="357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5655800" y="972225"/>
              <a:ext cx="11850" cy="5600"/>
            </a:xfrm>
            <a:custGeom>
              <a:avLst/>
              <a:gdLst/>
              <a:ahLst/>
              <a:cxnLst/>
              <a:rect l="l" t="t" r="r" b="b"/>
              <a:pathLst>
                <a:path w="474" h="224" extrusionOk="0">
                  <a:moveTo>
                    <a:pt x="434" y="0"/>
                  </a:moveTo>
                  <a:cubicBezTo>
                    <a:pt x="433" y="0"/>
                    <a:pt x="431" y="0"/>
                    <a:pt x="429" y="1"/>
                  </a:cubicBezTo>
                  <a:cubicBezTo>
                    <a:pt x="296" y="47"/>
                    <a:pt x="142" y="87"/>
                    <a:pt x="29" y="167"/>
                  </a:cubicBezTo>
                  <a:cubicBezTo>
                    <a:pt x="1" y="190"/>
                    <a:pt x="16" y="223"/>
                    <a:pt x="43" y="223"/>
                  </a:cubicBezTo>
                  <a:cubicBezTo>
                    <a:pt x="47" y="223"/>
                    <a:pt x="51" y="222"/>
                    <a:pt x="56" y="221"/>
                  </a:cubicBezTo>
                  <a:cubicBezTo>
                    <a:pt x="182" y="167"/>
                    <a:pt x="316" y="114"/>
                    <a:pt x="442" y="61"/>
                  </a:cubicBezTo>
                  <a:cubicBezTo>
                    <a:pt x="474" y="48"/>
                    <a:pt x="46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5655775" y="982550"/>
              <a:ext cx="10100" cy="4750"/>
            </a:xfrm>
            <a:custGeom>
              <a:avLst/>
              <a:gdLst/>
              <a:ahLst/>
              <a:cxnLst/>
              <a:rect l="l" t="t" r="r" b="b"/>
              <a:pathLst>
                <a:path w="404" h="190" extrusionOk="0">
                  <a:moveTo>
                    <a:pt x="370" y="1"/>
                  </a:moveTo>
                  <a:cubicBezTo>
                    <a:pt x="250" y="14"/>
                    <a:pt x="137" y="81"/>
                    <a:pt x="30" y="134"/>
                  </a:cubicBezTo>
                  <a:cubicBezTo>
                    <a:pt x="1" y="146"/>
                    <a:pt x="18" y="189"/>
                    <a:pt x="42" y="189"/>
                  </a:cubicBezTo>
                  <a:cubicBezTo>
                    <a:pt x="44" y="189"/>
                    <a:pt x="47" y="189"/>
                    <a:pt x="50" y="187"/>
                  </a:cubicBezTo>
                  <a:cubicBezTo>
                    <a:pt x="163" y="141"/>
                    <a:pt x="263" y="81"/>
                    <a:pt x="377" y="54"/>
                  </a:cubicBezTo>
                  <a:cubicBezTo>
                    <a:pt x="403" y="47"/>
                    <a:pt x="403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5656975" y="977175"/>
              <a:ext cx="10650" cy="5700"/>
            </a:xfrm>
            <a:custGeom>
              <a:avLst/>
              <a:gdLst/>
              <a:ahLst/>
              <a:cxnLst/>
              <a:rect l="l" t="t" r="r" b="b"/>
              <a:pathLst>
                <a:path w="426" h="228" extrusionOk="0">
                  <a:moveTo>
                    <a:pt x="390" y="1"/>
                  </a:moveTo>
                  <a:cubicBezTo>
                    <a:pt x="388" y="1"/>
                    <a:pt x="385" y="1"/>
                    <a:pt x="382" y="3"/>
                  </a:cubicBezTo>
                  <a:cubicBezTo>
                    <a:pt x="255" y="49"/>
                    <a:pt x="129" y="89"/>
                    <a:pt x="22" y="176"/>
                  </a:cubicBezTo>
                  <a:cubicBezTo>
                    <a:pt x="0" y="192"/>
                    <a:pt x="24" y="227"/>
                    <a:pt x="48" y="227"/>
                  </a:cubicBezTo>
                  <a:cubicBezTo>
                    <a:pt x="53" y="227"/>
                    <a:pt x="58" y="226"/>
                    <a:pt x="62" y="222"/>
                  </a:cubicBezTo>
                  <a:cubicBezTo>
                    <a:pt x="162" y="143"/>
                    <a:pt x="282" y="103"/>
                    <a:pt x="402" y="56"/>
                  </a:cubicBezTo>
                  <a:cubicBezTo>
                    <a:pt x="426" y="44"/>
                    <a:pt x="412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5656775" y="988375"/>
              <a:ext cx="7550" cy="3775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263" y="0"/>
                  </a:moveTo>
                  <a:cubicBezTo>
                    <a:pt x="261" y="0"/>
                    <a:pt x="259" y="0"/>
                    <a:pt x="257" y="1"/>
                  </a:cubicBezTo>
                  <a:cubicBezTo>
                    <a:pt x="170" y="14"/>
                    <a:pt x="97" y="54"/>
                    <a:pt x="24" y="101"/>
                  </a:cubicBezTo>
                  <a:cubicBezTo>
                    <a:pt x="1" y="118"/>
                    <a:pt x="12" y="150"/>
                    <a:pt x="37" y="150"/>
                  </a:cubicBezTo>
                  <a:cubicBezTo>
                    <a:pt x="41" y="150"/>
                    <a:pt x="46" y="149"/>
                    <a:pt x="50" y="147"/>
                  </a:cubicBezTo>
                  <a:cubicBezTo>
                    <a:pt x="123" y="107"/>
                    <a:pt x="190" y="67"/>
                    <a:pt x="270" y="48"/>
                  </a:cubicBezTo>
                  <a:cubicBezTo>
                    <a:pt x="301" y="41"/>
                    <a:pt x="29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5655125" y="997300"/>
              <a:ext cx="5500" cy="3375"/>
            </a:xfrm>
            <a:custGeom>
              <a:avLst/>
              <a:gdLst/>
              <a:ahLst/>
              <a:cxnLst/>
              <a:rect l="l" t="t" r="r" b="b"/>
              <a:pathLst>
                <a:path w="220" h="135" extrusionOk="0">
                  <a:moveTo>
                    <a:pt x="180" y="1"/>
                  </a:moveTo>
                  <a:cubicBezTo>
                    <a:pt x="177" y="1"/>
                    <a:pt x="173" y="2"/>
                    <a:pt x="169" y="4"/>
                  </a:cubicBezTo>
                  <a:cubicBezTo>
                    <a:pt x="123" y="37"/>
                    <a:pt x="70" y="57"/>
                    <a:pt x="23" y="90"/>
                  </a:cubicBezTo>
                  <a:cubicBezTo>
                    <a:pt x="1" y="101"/>
                    <a:pt x="15" y="135"/>
                    <a:pt x="36" y="135"/>
                  </a:cubicBezTo>
                  <a:cubicBezTo>
                    <a:pt x="40" y="135"/>
                    <a:pt x="45" y="134"/>
                    <a:pt x="50" y="130"/>
                  </a:cubicBezTo>
                  <a:cubicBezTo>
                    <a:pt x="96" y="103"/>
                    <a:pt x="149" y="83"/>
                    <a:pt x="196" y="50"/>
                  </a:cubicBezTo>
                  <a:cubicBezTo>
                    <a:pt x="219" y="33"/>
                    <a:pt x="202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5651900" y="1003925"/>
              <a:ext cx="8825" cy="4150"/>
            </a:xfrm>
            <a:custGeom>
              <a:avLst/>
              <a:gdLst/>
              <a:ahLst/>
              <a:cxnLst/>
              <a:rect l="l" t="t" r="r" b="b"/>
              <a:pathLst>
                <a:path w="353" h="166" extrusionOk="0">
                  <a:moveTo>
                    <a:pt x="315" y="0"/>
                  </a:moveTo>
                  <a:cubicBezTo>
                    <a:pt x="310" y="0"/>
                    <a:pt x="304" y="2"/>
                    <a:pt x="298" y="5"/>
                  </a:cubicBezTo>
                  <a:cubicBezTo>
                    <a:pt x="212" y="45"/>
                    <a:pt x="119" y="78"/>
                    <a:pt x="25" y="112"/>
                  </a:cubicBezTo>
                  <a:cubicBezTo>
                    <a:pt x="1" y="124"/>
                    <a:pt x="5" y="165"/>
                    <a:pt x="32" y="165"/>
                  </a:cubicBezTo>
                  <a:cubicBezTo>
                    <a:pt x="34" y="165"/>
                    <a:pt x="37" y="165"/>
                    <a:pt x="39" y="165"/>
                  </a:cubicBezTo>
                  <a:cubicBezTo>
                    <a:pt x="139" y="138"/>
                    <a:pt x="232" y="92"/>
                    <a:pt x="325" y="52"/>
                  </a:cubicBezTo>
                  <a:cubicBezTo>
                    <a:pt x="353" y="35"/>
                    <a:pt x="339" y="0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5651300" y="993975"/>
              <a:ext cx="9475" cy="5150"/>
            </a:xfrm>
            <a:custGeom>
              <a:avLst/>
              <a:gdLst/>
              <a:ahLst/>
              <a:cxnLst/>
              <a:rect l="l" t="t" r="r" b="b"/>
              <a:pathLst>
                <a:path w="379" h="206" extrusionOk="0">
                  <a:moveTo>
                    <a:pt x="334" y="1"/>
                  </a:moveTo>
                  <a:cubicBezTo>
                    <a:pt x="331" y="1"/>
                    <a:pt x="327" y="2"/>
                    <a:pt x="322" y="3"/>
                  </a:cubicBezTo>
                  <a:cubicBezTo>
                    <a:pt x="223" y="57"/>
                    <a:pt x="123" y="103"/>
                    <a:pt x="29" y="157"/>
                  </a:cubicBezTo>
                  <a:cubicBezTo>
                    <a:pt x="0" y="168"/>
                    <a:pt x="17" y="206"/>
                    <a:pt x="44" y="206"/>
                  </a:cubicBezTo>
                  <a:cubicBezTo>
                    <a:pt x="48" y="206"/>
                    <a:pt x="52" y="205"/>
                    <a:pt x="56" y="203"/>
                  </a:cubicBezTo>
                  <a:cubicBezTo>
                    <a:pt x="156" y="157"/>
                    <a:pt x="256" y="103"/>
                    <a:pt x="349" y="50"/>
                  </a:cubicBezTo>
                  <a:cubicBezTo>
                    <a:pt x="378" y="38"/>
                    <a:pt x="36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5648850" y="991925"/>
              <a:ext cx="6925" cy="3975"/>
            </a:xfrm>
            <a:custGeom>
              <a:avLst/>
              <a:gdLst/>
              <a:ahLst/>
              <a:cxnLst/>
              <a:rect l="l" t="t" r="r" b="b"/>
              <a:pathLst>
                <a:path w="277" h="159" extrusionOk="0">
                  <a:moveTo>
                    <a:pt x="241" y="1"/>
                  </a:moveTo>
                  <a:cubicBezTo>
                    <a:pt x="236" y="1"/>
                    <a:pt x="232" y="2"/>
                    <a:pt x="227" y="5"/>
                  </a:cubicBezTo>
                  <a:cubicBezTo>
                    <a:pt x="194" y="25"/>
                    <a:pt x="161" y="45"/>
                    <a:pt x="127" y="59"/>
                  </a:cubicBezTo>
                  <a:cubicBezTo>
                    <a:pt x="101" y="72"/>
                    <a:pt x="67" y="99"/>
                    <a:pt x="34" y="105"/>
                  </a:cubicBezTo>
                  <a:cubicBezTo>
                    <a:pt x="1" y="105"/>
                    <a:pt x="14" y="159"/>
                    <a:pt x="41" y="159"/>
                  </a:cubicBezTo>
                  <a:cubicBezTo>
                    <a:pt x="74" y="159"/>
                    <a:pt x="107" y="139"/>
                    <a:pt x="141" y="125"/>
                  </a:cubicBezTo>
                  <a:cubicBezTo>
                    <a:pt x="181" y="105"/>
                    <a:pt x="214" y="79"/>
                    <a:pt x="254" y="52"/>
                  </a:cubicBezTo>
                  <a:cubicBezTo>
                    <a:pt x="276" y="35"/>
                    <a:pt x="262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5647250" y="987925"/>
              <a:ext cx="6025" cy="3000"/>
            </a:xfrm>
            <a:custGeom>
              <a:avLst/>
              <a:gdLst/>
              <a:ahLst/>
              <a:cxnLst/>
              <a:rect l="l" t="t" r="r" b="b"/>
              <a:pathLst>
                <a:path w="241" h="120" extrusionOk="0">
                  <a:moveTo>
                    <a:pt x="205" y="1"/>
                  </a:moveTo>
                  <a:cubicBezTo>
                    <a:pt x="201" y="1"/>
                    <a:pt x="196" y="2"/>
                    <a:pt x="191" y="6"/>
                  </a:cubicBezTo>
                  <a:cubicBezTo>
                    <a:pt x="138" y="32"/>
                    <a:pt x="92" y="52"/>
                    <a:pt x="32" y="66"/>
                  </a:cubicBezTo>
                  <a:cubicBezTo>
                    <a:pt x="0" y="78"/>
                    <a:pt x="10" y="119"/>
                    <a:pt x="39" y="119"/>
                  </a:cubicBezTo>
                  <a:cubicBezTo>
                    <a:pt x="41" y="119"/>
                    <a:pt x="43" y="119"/>
                    <a:pt x="45" y="119"/>
                  </a:cubicBezTo>
                  <a:cubicBezTo>
                    <a:pt x="105" y="105"/>
                    <a:pt x="165" y="85"/>
                    <a:pt x="218" y="52"/>
                  </a:cubicBezTo>
                  <a:cubicBezTo>
                    <a:pt x="240" y="36"/>
                    <a:pt x="22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5647150" y="980100"/>
              <a:ext cx="7075" cy="4250"/>
            </a:xfrm>
            <a:custGeom>
              <a:avLst/>
              <a:gdLst/>
              <a:ahLst/>
              <a:cxnLst/>
              <a:rect l="l" t="t" r="r" b="b"/>
              <a:pathLst>
                <a:path w="283" h="170" extrusionOk="0">
                  <a:moveTo>
                    <a:pt x="243" y="1"/>
                  </a:moveTo>
                  <a:cubicBezTo>
                    <a:pt x="238" y="1"/>
                    <a:pt x="233" y="2"/>
                    <a:pt x="229" y="6"/>
                  </a:cubicBezTo>
                  <a:cubicBezTo>
                    <a:pt x="155" y="39"/>
                    <a:pt x="96" y="85"/>
                    <a:pt x="29" y="119"/>
                  </a:cubicBezTo>
                  <a:cubicBezTo>
                    <a:pt x="1" y="130"/>
                    <a:pt x="20" y="170"/>
                    <a:pt x="43" y="170"/>
                  </a:cubicBezTo>
                  <a:cubicBezTo>
                    <a:pt x="47" y="170"/>
                    <a:pt x="51" y="168"/>
                    <a:pt x="56" y="165"/>
                  </a:cubicBezTo>
                  <a:cubicBezTo>
                    <a:pt x="129" y="132"/>
                    <a:pt x="189" y="85"/>
                    <a:pt x="255" y="52"/>
                  </a:cubicBezTo>
                  <a:cubicBezTo>
                    <a:pt x="283" y="36"/>
                    <a:pt x="265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5643575" y="971175"/>
              <a:ext cx="5650" cy="2925"/>
            </a:xfrm>
            <a:custGeom>
              <a:avLst/>
              <a:gdLst/>
              <a:ahLst/>
              <a:cxnLst/>
              <a:rect l="l" t="t" r="r" b="b"/>
              <a:pathLst>
                <a:path w="226" h="117" extrusionOk="0">
                  <a:moveTo>
                    <a:pt x="188" y="1"/>
                  </a:moveTo>
                  <a:cubicBezTo>
                    <a:pt x="182" y="1"/>
                    <a:pt x="177" y="3"/>
                    <a:pt x="172" y="10"/>
                  </a:cubicBezTo>
                  <a:cubicBezTo>
                    <a:pt x="132" y="36"/>
                    <a:pt x="79" y="50"/>
                    <a:pt x="32" y="63"/>
                  </a:cubicBezTo>
                  <a:cubicBezTo>
                    <a:pt x="1" y="75"/>
                    <a:pt x="11" y="117"/>
                    <a:pt x="39" y="117"/>
                  </a:cubicBezTo>
                  <a:cubicBezTo>
                    <a:pt x="41" y="117"/>
                    <a:pt x="43" y="117"/>
                    <a:pt x="45" y="116"/>
                  </a:cubicBezTo>
                  <a:cubicBezTo>
                    <a:pt x="99" y="96"/>
                    <a:pt x="159" y="83"/>
                    <a:pt x="205" y="43"/>
                  </a:cubicBezTo>
                  <a:cubicBezTo>
                    <a:pt x="226" y="28"/>
                    <a:pt x="20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5637950" y="964850"/>
              <a:ext cx="12325" cy="5975"/>
            </a:xfrm>
            <a:custGeom>
              <a:avLst/>
              <a:gdLst/>
              <a:ahLst/>
              <a:cxnLst/>
              <a:rect l="l" t="t" r="r" b="b"/>
              <a:pathLst>
                <a:path w="493" h="239" extrusionOk="0">
                  <a:moveTo>
                    <a:pt x="441" y="1"/>
                  </a:moveTo>
                  <a:cubicBezTo>
                    <a:pt x="438" y="1"/>
                    <a:pt x="434" y="1"/>
                    <a:pt x="430" y="3"/>
                  </a:cubicBezTo>
                  <a:cubicBezTo>
                    <a:pt x="297" y="63"/>
                    <a:pt x="164" y="136"/>
                    <a:pt x="31" y="189"/>
                  </a:cubicBezTo>
                  <a:cubicBezTo>
                    <a:pt x="1" y="195"/>
                    <a:pt x="8" y="238"/>
                    <a:pt x="34" y="238"/>
                  </a:cubicBezTo>
                  <a:cubicBezTo>
                    <a:pt x="37" y="238"/>
                    <a:pt x="40" y="237"/>
                    <a:pt x="44" y="236"/>
                  </a:cubicBezTo>
                  <a:cubicBezTo>
                    <a:pt x="190" y="189"/>
                    <a:pt x="324" y="123"/>
                    <a:pt x="457" y="56"/>
                  </a:cubicBezTo>
                  <a:cubicBezTo>
                    <a:pt x="492" y="44"/>
                    <a:pt x="470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5633475" y="958025"/>
              <a:ext cx="13800" cy="7800"/>
            </a:xfrm>
            <a:custGeom>
              <a:avLst/>
              <a:gdLst/>
              <a:ahLst/>
              <a:cxnLst/>
              <a:rect l="l" t="t" r="r" b="b"/>
              <a:pathLst>
                <a:path w="552" h="312" extrusionOk="0">
                  <a:moveTo>
                    <a:pt x="508" y="0"/>
                  </a:moveTo>
                  <a:cubicBezTo>
                    <a:pt x="504" y="0"/>
                    <a:pt x="500" y="1"/>
                    <a:pt x="496" y="3"/>
                  </a:cubicBezTo>
                  <a:cubicBezTo>
                    <a:pt x="336" y="83"/>
                    <a:pt x="183" y="183"/>
                    <a:pt x="23" y="269"/>
                  </a:cubicBezTo>
                  <a:cubicBezTo>
                    <a:pt x="0" y="281"/>
                    <a:pt x="12" y="312"/>
                    <a:pt x="32" y="312"/>
                  </a:cubicBezTo>
                  <a:cubicBezTo>
                    <a:pt x="36" y="312"/>
                    <a:pt x="39" y="311"/>
                    <a:pt x="43" y="309"/>
                  </a:cubicBezTo>
                  <a:cubicBezTo>
                    <a:pt x="210" y="229"/>
                    <a:pt x="363" y="136"/>
                    <a:pt x="523" y="49"/>
                  </a:cubicBezTo>
                  <a:cubicBezTo>
                    <a:pt x="552" y="38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627600" y="953900"/>
              <a:ext cx="19575" cy="8375"/>
            </a:xfrm>
            <a:custGeom>
              <a:avLst/>
              <a:gdLst/>
              <a:ahLst/>
              <a:cxnLst/>
              <a:rect l="l" t="t" r="r" b="b"/>
              <a:pathLst>
                <a:path w="783" h="335" extrusionOk="0">
                  <a:moveTo>
                    <a:pt x="744" y="0"/>
                  </a:moveTo>
                  <a:cubicBezTo>
                    <a:pt x="742" y="0"/>
                    <a:pt x="740" y="1"/>
                    <a:pt x="738" y="1"/>
                  </a:cubicBezTo>
                  <a:cubicBezTo>
                    <a:pt x="505" y="101"/>
                    <a:pt x="278" y="214"/>
                    <a:pt x="32" y="281"/>
                  </a:cubicBezTo>
                  <a:cubicBezTo>
                    <a:pt x="0" y="287"/>
                    <a:pt x="10" y="335"/>
                    <a:pt x="39" y="335"/>
                  </a:cubicBezTo>
                  <a:cubicBezTo>
                    <a:pt x="41" y="335"/>
                    <a:pt x="43" y="335"/>
                    <a:pt x="45" y="334"/>
                  </a:cubicBezTo>
                  <a:cubicBezTo>
                    <a:pt x="298" y="288"/>
                    <a:pt x="525" y="154"/>
                    <a:pt x="758" y="48"/>
                  </a:cubicBezTo>
                  <a:cubicBezTo>
                    <a:pt x="782" y="36"/>
                    <a:pt x="767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629300" y="948125"/>
              <a:ext cx="16275" cy="8025"/>
            </a:xfrm>
            <a:custGeom>
              <a:avLst/>
              <a:gdLst/>
              <a:ahLst/>
              <a:cxnLst/>
              <a:rect l="l" t="t" r="r" b="b"/>
              <a:pathLst>
                <a:path w="651" h="321" extrusionOk="0">
                  <a:moveTo>
                    <a:pt x="613" y="1"/>
                  </a:moveTo>
                  <a:cubicBezTo>
                    <a:pt x="608" y="1"/>
                    <a:pt x="602" y="2"/>
                    <a:pt x="596" y="6"/>
                  </a:cubicBezTo>
                  <a:cubicBezTo>
                    <a:pt x="417" y="112"/>
                    <a:pt x="223" y="192"/>
                    <a:pt x="30" y="266"/>
                  </a:cubicBezTo>
                  <a:cubicBezTo>
                    <a:pt x="0" y="272"/>
                    <a:pt x="8" y="321"/>
                    <a:pt x="34" y="321"/>
                  </a:cubicBezTo>
                  <a:cubicBezTo>
                    <a:pt x="37" y="321"/>
                    <a:pt x="40" y="320"/>
                    <a:pt x="44" y="319"/>
                  </a:cubicBezTo>
                  <a:cubicBezTo>
                    <a:pt x="250" y="252"/>
                    <a:pt x="443" y="166"/>
                    <a:pt x="623" y="52"/>
                  </a:cubicBezTo>
                  <a:cubicBezTo>
                    <a:pt x="651" y="36"/>
                    <a:pt x="637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627600" y="943200"/>
              <a:ext cx="14200" cy="5600"/>
            </a:xfrm>
            <a:custGeom>
              <a:avLst/>
              <a:gdLst/>
              <a:ahLst/>
              <a:cxnLst/>
              <a:rect l="l" t="t" r="r" b="b"/>
              <a:pathLst>
                <a:path w="568" h="224" extrusionOk="0">
                  <a:moveTo>
                    <a:pt x="535" y="1"/>
                  </a:moveTo>
                  <a:cubicBezTo>
                    <a:pt x="532" y="1"/>
                    <a:pt x="528" y="2"/>
                    <a:pt x="525" y="3"/>
                  </a:cubicBezTo>
                  <a:cubicBezTo>
                    <a:pt x="365" y="63"/>
                    <a:pt x="198" y="123"/>
                    <a:pt x="32" y="163"/>
                  </a:cubicBezTo>
                  <a:cubicBezTo>
                    <a:pt x="0" y="175"/>
                    <a:pt x="10" y="223"/>
                    <a:pt x="39" y="223"/>
                  </a:cubicBezTo>
                  <a:cubicBezTo>
                    <a:pt x="41" y="223"/>
                    <a:pt x="43" y="223"/>
                    <a:pt x="45" y="223"/>
                  </a:cubicBezTo>
                  <a:cubicBezTo>
                    <a:pt x="218" y="189"/>
                    <a:pt x="378" y="123"/>
                    <a:pt x="538" y="56"/>
                  </a:cubicBezTo>
                  <a:cubicBezTo>
                    <a:pt x="568" y="44"/>
                    <a:pt x="56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624300" y="937425"/>
              <a:ext cx="12225" cy="5925"/>
            </a:xfrm>
            <a:custGeom>
              <a:avLst/>
              <a:gdLst/>
              <a:ahLst/>
              <a:cxnLst/>
              <a:rect l="l" t="t" r="r" b="b"/>
              <a:pathLst>
                <a:path w="489" h="237" extrusionOk="0">
                  <a:moveTo>
                    <a:pt x="449" y="0"/>
                  </a:moveTo>
                  <a:cubicBezTo>
                    <a:pt x="447" y="0"/>
                    <a:pt x="445" y="0"/>
                    <a:pt x="443" y="1"/>
                  </a:cubicBezTo>
                  <a:cubicBezTo>
                    <a:pt x="297" y="54"/>
                    <a:pt x="157" y="114"/>
                    <a:pt x="24" y="187"/>
                  </a:cubicBezTo>
                  <a:cubicBezTo>
                    <a:pt x="1" y="205"/>
                    <a:pt x="17" y="237"/>
                    <a:pt x="44" y="237"/>
                  </a:cubicBezTo>
                  <a:cubicBezTo>
                    <a:pt x="48" y="237"/>
                    <a:pt x="53" y="236"/>
                    <a:pt x="57" y="234"/>
                  </a:cubicBezTo>
                  <a:cubicBezTo>
                    <a:pt x="190" y="174"/>
                    <a:pt x="317" y="107"/>
                    <a:pt x="457" y="61"/>
                  </a:cubicBezTo>
                  <a:cubicBezTo>
                    <a:pt x="488" y="48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623025" y="931275"/>
              <a:ext cx="14700" cy="6450"/>
            </a:xfrm>
            <a:custGeom>
              <a:avLst/>
              <a:gdLst/>
              <a:ahLst/>
              <a:cxnLst/>
              <a:rect l="l" t="t" r="r" b="b"/>
              <a:pathLst>
                <a:path w="588" h="258" extrusionOk="0">
                  <a:moveTo>
                    <a:pt x="548" y="0"/>
                  </a:moveTo>
                  <a:cubicBezTo>
                    <a:pt x="361" y="20"/>
                    <a:pt x="181" y="94"/>
                    <a:pt x="28" y="200"/>
                  </a:cubicBezTo>
                  <a:cubicBezTo>
                    <a:pt x="0" y="217"/>
                    <a:pt x="15" y="258"/>
                    <a:pt x="40" y="258"/>
                  </a:cubicBezTo>
                  <a:cubicBezTo>
                    <a:pt x="45" y="258"/>
                    <a:pt x="50" y="257"/>
                    <a:pt x="55" y="254"/>
                  </a:cubicBezTo>
                  <a:cubicBezTo>
                    <a:pt x="208" y="160"/>
                    <a:pt x="368" y="80"/>
                    <a:pt x="548" y="60"/>
                  </a:cubicBezTo>
                  <a:cubicBezTo>
                    <a:pt x="588" y="54"/>
                    <a:pt x="588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621150" y="926775"/>
              <a:ext cx="12525" cy="4750"/>
            </a:xfrm>
            <a:custGeom>
              <a:avLst/>
              <a:gdLst/>
              <a:ahLst/>
              <a:cxnLst/>
              <a:rect l="l" t="t" r="r" b="b"/>
              <a:pathLst>
                <a:path w="501" h="190" extrusionOk="0">
                  <a:moveTo>
                    <a:pt x="462" y="0"/>
                  </a:moveTo>
                  <a:cubicBezTo>
                    <a:pt x="460" y="0"/>
                    <a:pt x="458" y="0"/>
                    <a:pt x="456" y="1"/>
                  </a:cubicBezTo>
                  <a:cubicBezTo>
                    <a:pt x="310" y="34"/>
                    <a:pt x="163" y="81"/>
                    <a:pt x="30" y="134"/>
                  </a:cubicBezTo>
                  <a:cubicBezTo>
                    <a:pt x="0" y="146"/>
                    <a:pt x="8" y="189"/>
                    <a:pt x="33" y="189"/>
                  </a:cubicBezTo>
                  <a:cubicBezTo>
                    <a:pt x="36" y="189"/>
                    <a:pt x="40" y="189"/>
                    <a:pt x="43" y="187"/>
                  </a:cubicBezTo>
                  <a:cubicBezTo>
                    <a:pt x="183" y="140"/>
                    <a:pt x="323" y="94"/>
                    <a:pt x="470" y="61"/>
                  </a:cubicBezTo>
                  <a:cubicBezTo>
                    <a:pt x="501" y="48"/>
                    <a:pt x="49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619825" y="923550"/>
              <a:ext cx="7800" cy="3475"/>
            </a:xfrm>
            <a:custGeom>
              <a:avLst/>
              <a:gdLst/>
              <a:ahLst/>
              <a:cxnLst/>
              <a:rect l="l" t="t" r="r" b="b"/>
              <a:pathLst>
                <a:path w="312" h="139" extrusionOk="0">
                  <a:moveTo>
                    <a:pt x="268" y="1"/>
                  </a:moveTo>
                  <a:cubicBezTo>
                    <a:pt x="264" y="1"/>
                    <a:pt x="260" y="1"/>
                    <a:pt x="256" y="3"/>
                  </a:cubicBezTo>
                  <a:cubicBezTo>
                    <a:pt x="183" y="36"/>
                    <a:pt x="103" y="56"/>
                    <a:pt x="30" y="83"/>
                  </a:cubicBezTo>
                  <a:cubicBezTo>
                    <a:pt x="0" y="95"/>
                    <a:pt x="7" y="138"/>
                    <a:pt x="37" y="138"/>
                  </a:cubicBezTo>
                  <a:cubicBezTo>
                    <a:pt x="41" y="138"/>
                    <a:pt x="45" y="138"/>
                    <a:pt x="50" y="136"/>
                  </a:cubicBezTo>
                  <a:cubicBezTo>
                    <a:pt x="123" y="110"/>
                    <a:pt x="209" y="90"/>
                    <a:pt x="283" y="50"/>
                  </a:cubicBezTo>
                  <a:cubicBezTo>
                    <a:pt x="312" y="38"/>
                    <a:pt x="295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619350" y="920625"/>
              <a:ext cx="6550" cy="2800"/>
            </a:xfrm>
            <a:custGeom>
              <a:avLst/>
              <a:gdLst/>
              <a:ahLst/>
              <a:cxnLst/>
              <a:rect l="l" t="t" r="r" b="b"/>
              <a:pathLst>
                <a:path w="262" h="112" extrusionOk="0">
                  <a:moveTo>
                    <a:pt x="222" y="0"/>
                  </a:moveTo>
                  <a:cubicBezTo>
                    <a:pt x="155" y="0"/>
                    <a:pt x="82" y="13"/>
                    <a:pt x="29" y="53"/>
                  </a:cubicBezTo>
                  <a:cubicBezTo>
                    <a:pt x="0" y="70"/>
                    <a:pt x="15" y="111"/>
                    <a:pt x="41" y="111"/>
                  </a:cubicBezTo>
                  <a:cubicBezTo>
                    <a:pt x="45" y="111"/>
                    <a:pt x="50" y="110"/>
                    <a:pt x="55" y="107"/>
                  </a:cubicBezTo>
                  <a:cubicBezTo>
                    <a:pt x="109" y="73"/>
                    <a:pt x="162" y="60"/>
                    <a:pt x="222" y="60"/>
                  </a:cubicBezTo>
                  <a:cubicBezTo>
                    <a:pt x="262" y="60"/>
                    <a:pt x="262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648475" y="973500"/>
              <a:ext cx="5650" cy="3150"/>
            </a:xfrm>
            <a:custGeom>
              <a:avLst/>
              <a:gdLst/>
              <a:ahLst/>
              <a:cxnLst/>
              <a:rect l="l" t="t" r="r" b="b"/>
              <a:pathLst>
                <a:path w="226" h="126" extrusionOk="0">
                  <a:moveTo>
                    <a:pt x="185" y="1"/>
                  </a:moveTo>
                  <a:cubicBezTo>
                    <a:pt x="182" y="1"/>
                    <a:pt x="179" y="1"/>
                    <a:pt x="176" y="3"/>
                  </a:cubicBezTo>
                  <a:cubicBezTo>
                    <a:pt x="129" y="36"/>
                    <a:pt x="82" y="50"/>
                    <a:pt x="36" y="70"/>
                  </a:cubicBezTo>
                  <a:cubicBezTo>
                    <a:pt x="0" y="82"/>
                    <a:pt x="12" y="125"/>
                    <a:pt x="39" y="125"/>
                  </a:cubicBezTo>
                  <a:cubicBezTo>
                    <a:pt x="42" y="125"/>
                    <a:pt x="46" y="124"/>
                    <a:pt x="49" y="123"/>
                  </a:cubicBezTo>
                  <a:cubicBezTo>
                    <a:pt x="102" y="103"/>
                    <a:pt x="156" y="83"/>
                    <a:pt x="202" y="50"/>
                  </a:cubicBezTo>
                  <a:cubicBezTo>
                    <a:pt x="226" y="38"/>
                    <a:pt x="20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649325" y="1003025"/>
              <a:ext cx="5550" cy="3000"/>
            </a:xfrm>
            <a:custGeom>
              <a:avLst/>
              <a:gdLst/>
              <a:ahLst/>
              <a:cxnLst/>
              <a:rect l="l" t="t" r="r" b="b"/>
              <a:pathLst>
                <a:path w="222" h="120" extrusionOk="0">
                  <a:moveTo>
                    <a:pt x="188" y="1"/>
                  </a:moveTo>
                  <a:cubicBezTo>
                    <a:pt x="122" y="1"/>
                    <a:pt x="75" y="34"/>
                    <a:pt x="29" y="68"/>
                  </a:cubicBezTo>
                  <a:cubicBezTo>
                    <a:pt x="1" y="84"/>
                    <a:pt x="15" y="119"/>
                    <a:pt x="39" y="119"/>
                  </a:cubicBezTo>
                  <a:cubicBezTo>
                    <a:pt x="44" y="119"/>
                    <a:pt x="49" y="118"/>
                    <a:pt x="55" y="114"/>
                  </a:cubicBezTo>
                  <a:cubicBezTo>
                    <a:pt x="95" y="94"/>
                    <a:pt x="135" y="61"/>
                    <a:pt x="188" y="54"/>
                  </a:cubicBezTo>
                  <a:cubicBezTo>
                    <a:pt x="222" y="54"/>
                    <a:pt x="222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581725" y="890375"/>
              <a:ext cx="9150" cy="15275"/>
            </a:xfrm>
            <a:custGeom>
              <a:avLst/>
              <a:gdLst/>
              <a:ahLst/>
              <a:cxnLst/>
              <a:rect l="l" t="t" r="r" b="b"/>
              <a:pathLst>
                <a:path w="366" h="611" extrusionOk="0">
                  <a:moveTo>
                    <a:pt x="40" y="0"/>
                  </a:moveTo>
                  <a:cubicBezTo>
                    <a:pt x="21" y="0"/>
                    <a:pt x="1" y="21"/>
                    <a:pt x="15" y="45"/>
                  </a:cubicBezTo>
                  <a:cubicBezTo>
                    <a:pt x="135" y="218"/>
                    <a:pt x="228" y="404"/>
                    <a:pt x="315" y="597"/>
                  </a:cubicBezTo>
                  <a:cubicBezTo>
                    <a:pt x="317" y="606"/>
                    <a:pt x="324" y="610"/>
                    <a:pt x="331" y="610"/>
                  </a:cubicBezTo>
                  <a:cubicBezTo>
                    <a:pt x="347" y="610"/>
                    <a:pt x="366" y="595"/>
                    <a:pt x="361" y="577"/>
                  </a:cubicBezTo>
                  <a:cubicBezTo>
                    <a:pt x="282" y="378"/>
                    <a:pt x="188" y="191"/>
                    <a:pt x="62" y="11"/>
                  </a:cubicBezTo>
                  <a:cubicBezTo>
                    <a:pt x="56" y="4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575575" y="885550"/>
              <a:ext cx="10800" cy="19750"/>
            </a:xfrm>
            <a:custGeom>
              <a:avLst/>
              <a:gdLst/>
              <a:ahLst/>
              <a:cxnLst/>
              <a:rect l="l" t="t" r="r" b="b"/>
              <a:pathLst>
                <a:path w="432" h="790" extrusionOk="0">
                  <a:moveTo>
                    <a:pt x="39" y="0"/>
                  </a:moveTo>
                  <a:cubicBezTo>
                    <a:pt x="20" y="0"/>
                    <a:pt x="1" y="19"/>
                    <a:pt x="15" y="38"/>
                  </a:cubicBezTo>
                  <a:cubicBezTo>
                    <a:pt x="175" y="258"/>
                    <a:pt x="281" y="511"/>
                    <a:pt x="374" y="770"/>
                  </a:cubicBezTo>
                  <a:cubicBezTo>
                    <a:pt x="380" y="784"/>
                    <a:pt x="391" y="790"/>
                    <a:pt x="401" y="790"/>
                  </a:cubicBezTo>
                  <a:cubicBezTo>
                    <a:pt x="417" y="790"/>
                    <a:pt x="432" y="777"/>
                    <a:pt x="428" y="757"/>
                  </a:cubicBezTo>
                  <a:cubicBezTo>
                    <a:pt x="341" y="491"/>
                    <a:pt x="221" y="231"/>
                    <a:pt x="61" y="11"/>
                  </a:cubicBezTo>
                  <a:cubicBezTo>
                    <a:pt x="56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569200" y="883050"/>
              <a:ext cx="11100" cy="21050"/>
            </a:xfrm>
            <a:custGeom>
              <a:avLst/>
              <a:gdLst/>
              <a:ahLst/>
              <a:cxnLst/>
              <a:rect l="l" t="t" r="r" b="b"/>
              <a:pathLst>
                <a:path w="444" h="842" extrusionOk="0">
                  <a:moveTo>
                    <a:pt x="36" y="0"/>
                  </a:moveTo>
                  <a:cubicBezTo>
                    <a:pt x="18" y="0"/>
                    <a:pt x="1" y="19"/>
                    <a:pt x="10" y="38"/>
                  </a:cubicBezTo>
                  <a:cubicBezTo>
                    <a:pt x="137" y="304"/>
                    <a:pt x="283" y="544"/>
                    <a:pt x="383" y="817"/>
                  </a:cubicBezTo>
                  <a:cubicBezTo>
                    <a:pt x="389" y="834"/>
                    <a:pt x="401" y="841"/>
                    <a:pt x="413" y="841"/>
                  </a:cubicBezTo>
                  <a:cubicBezTo>
                    <a:pt x="429" y="841"/>
                    <a:pt x="444" y="827"/>
                    <a:pt x="436" y="804"/>
                  </a:cubicBezTo>
                  <a:cubicBezTo>
                    <a:pt x="363" y="524"/>
                    <a:pt x="196" y="271"/>
                    <a:pt x="57" y="11"/>
                  </a:cubicBezTo>
                  <a:cubicBezTo>
                    <a:pt x="51" y="3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563375" y="882175"/>
              <a:ext cx="10175" cy="21875"/>
            </a:xfrm>
            <a:custGeom>
              <a:avLst/>
              <a:gdLst/>
              <a:ahLst/>
              <a:cxnLst/>
              <a:rect l="l" t="t" r="r" b="b"/>
              <a:pathLst>
                <a:path w="407" h="875" extrusionOk="0">
                  <a:moveTo>
                    <a:pt x="39" y="0"/>
                  </a:moveTo>
                  <a:cubicBezTo>
                    <a:pt x="18" y="0"/>
                    <a:pt x="1" y="25"/>
                    <a:pt x="17" y="46"/>
                  </a:cubicBezTo>
                  <a:cubicBezTo>
                    <a:pt x="210" y="266"/>
                    <a:pt x="290" y="572"/>
                    <a:pt x="356" y="852"/>
                  </a:cubicBezTo>
                  <a:cubicBezTo>
                    <a:pt x="359" y="868"/>
                    <a:pt x="368" y="874"/>
                    <a:pt x="377" y="874"/>
                  </a:cubicBezTo>
                  <a:cubicBezTo>
                    <a:pt x="391" y="874"/>
                    <a:pt x="407" y="859"/>
                    <a:pt x="403" y="839"/>
                  </a:cubicBezTo>
                  <a:cubicBezTo>
                    <a:pt x="356" y="552"/>
                    <a:pt x="263" y="219"/>
                    <a:pt x="57" y="6"/>
                  </a:cubicBezTo>
                  <a:cubicBezTo>
                    <a:pt x="51" y="2"/>
                    <a:pt x="45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556050" y="880550"/>
              <a:ext cx="9950" cy="21425"/>
            </a:xfrm>
            <a:custGeom>
              <a:avLst/>
              <a:gdLst/>
              <a:ahLst/>
              <a:cxnLst/>
              <a:rect l="l" t="t" r="r" b="b"/>
              <a:pathLst>
                <a:path w="398" h="857" extrusionOk="0">
                  <a:moveTo>
                    <a:pt x="39" y="1"/>
                  </a:moveTo>
                  <a:cubicBezTo>
                    <a:pt x="21" y="1"/>
                    <a:pt x="0" y="21"/>
                    <a:pt x="10" y="45"/>
                  </a:cubicBezTo>
                  <a:cubicBezTo>
                    <a:pt x="136" y="304"/>
                    <a:pt x="236" y="571"/>
                    <a:pt x="336" y="837"/>
                  </a:cubicBezTo>
                  <a:cubicBezTo>
                    <a:pt x="342" y="851"/>
                    <a:pt x="353" y="857"/>
                    <a:pt x="365" y="857"/>
                  </a:cubicBezTo>
                  <a:cubicBezTo>
                    <a:pt x="382" y="857"/>
                    <a:pt x="397" y="844"/>
                    <a:pt x="389" y="824"/>
                  </a:cubicBezTo>
                  <a:cubicBezTo>
                    <a:pt x="290" y="551"/>
                    <a:pt x="190" y="278"/>
                    <a:pt x="56" y="11"/>
                  </a:cubicBezTo>
                  <a:cubicBezTo>
                    <a:pt x="53" y="4"/>
                    <a:pt x="46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550275" y="883050"/>
              <a:ext cx="8875" cy="14950"/>
            </a:xfrm>
            <a:custGeom>
              <a:avLst/>
              <a:gdLst/>
              <a:ahLst/>
              <a:cxnLst/>
              <a:rect l="l" t="t" r="r" b="b"/>
              <a:pathLst>
                <a:path w="355" h="598" extrusionOk="0">
                  <a:moveTo>
                    <a:pt x="39" y="0"/>
                  </a:moveTo>
                  <a:cubicBezTo>
                    <a:pt x="19" y="0"/>
                    <a:pt x="0" y="19"/>
                    <a:pt x="14" y="38"/>
                  </a:cubicBezTo>
                  <a:cubicBezTo>
                    <a:pt x="121" y="211"/>
                    <a:pt x="194" y="404"/>
                    <a:pt x="287" y="584"/>
                  </a:cubicBezTo>
                  <a:cubicBezTo>
                    <a:pt x="293" y="594"/>
                    <a:pt x="302" y="598"/>
                    <a:pt x="311" y="598"/>
                  </a:cubicBezTo>
                  <a:cubicBezTo>
                    <a:pt x="332" y="598"/>
                    <a:pt x="355" y="574"/>
                    <a:pt x="341" y="551"/>
                  </a:cubicBezTo>
                  <a:cubicBezTo>
                    <a:pt x="247" y="371"/>
                    <a:pt x="181" y="178"/>
                    <a:pt x="61" y="11"/>
                  </a:cubicBezTo>
                  <a:cubicBezTo>
                    <a:pt x="55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535125" y="950200"/>
              <a:ext cx="9600" cy="15325"/>
            </a:xfrm>
            <a:custGeom>
              <a:avLst/>
              <a:gdLst/>
              <a:ahLst/>
              <a:cxnLst/>
              <a:rect l="l" t="t" r="r" b="b"/>
              <a:pathLst>
                <a:path w="384" h="613" extrusionOk="0">
                  <a:moveTo>
                    <a:pt x="36" y="1"/>
                  </a:moveTo>
                  <a:cubicBezTo>
                    <a:pt x="18" y="1"/>
                    <a:pt x="1" y="20"/>
                    <a:pt x="14" y="43"/>
                  </a:cubicBezTo>
                  <a:cubicBezTo>
                    <a:pt x="114" y="229"/>
                    <a:pt x="227" y="409"/>
                    <a:pt x="321" y="602"/>
                  </a:cubicBezTo>
                  <a:cubicBezTo>
                    <a:pt x="326" y="610"/>
                    <a:pt x="334" y="613"/>
                    <a:pt x="342" y="613"/>
                  </a:cubicBezTo>
                  <a:cubicBezTo>
                    <a:pt x="362" y="613"/>
                    <a:pt x="383" y="593"/>
                    <a:pt x="374" y="569"/>
                  </a:cubicBezTo>
                  <a:cubicBezTo>
                    <a:pt x="274" y="382"/>
                    <a:pt x="161" y="196"/>
                    <a:pt x="61" y="16"/>
                  </a:cubicBezTo>
                  <a:cubicBezTo>
                    <a:pt x="54" y="5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531400" y="951825"/>
              <a:ext cx="9600" cy="16150"/>
            </a:xfrm>
            <a:custGeom>
              <a:avLst/>
              <a:gdLst/>
              <a:ahLst/>
              <a:cxnLst/>
              <a:rect l="l" t="t" r="r" b="b"/>
              <a:pathLst>
                <a:path w="384" h="646" extrusionOk="0">
                  <a:moveTo>
                    <a:pt x="42" y="0"/>
                  </a:moveTo>
                  <a:cubicBezTo>
                    <a:pt x="22" y="0"/>
                    <a:pt x="1" y="20"/>
                    <a:pt x="10" y="44"/>
                  </a:cubicBezTo>
                  <a:cubicBezTo>
                    <a:pt x="123" y="237"/>
                    <a:pt x="217" y="437"/>
                    <a:pt x="323" y="630"/>
                  </a:cubicBezTo>
                  <a:cubicBezTo>
                    <a:pt x="330" y="641"/>
                    <a:pt x="339" y="646"/>
                    <a:pt x="348" y="646"/>
                  </a:cubicBezTo>
                  <a:cubicBezTo>
                    <a:pt x="366" y="646"/>
                    <a:pt x="383" y="626"/>
                    <a:pt x="370" y="604"/>
                  </a:cubicBezTo>
                  <a:cubicBezTo>
                    <a:pt x="263" y="411"/>
                    <a:pt x="170" y="204"/>
                    <a:pt x="63" y="11"/>
                  </a:cubicBezTo>
                  <a:cubicBezTo>
                    <a:pt x="58" y="3"/>
                    <a:pt x="5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5526100" y="953875"/>
              <a:ext cx="8300" cy="14100"/>
            </a:xfrm>
            <a:custGeom>
              <a:avLst/>
              <a:gdLst/>
              <a:ahLst/>
              <a:cxnLst/>
              <a:rect l="l" t="t" r="r" b="b"/>
              <a:pathLst>
                <a:path w="332" h="564" extrusionOk="0">
                  <a:moveTo>
                    <a:pt x="37" y="0"/>
                  </a:moveTo>
                  <a:cubicBezTo>
                    <a:pt x="18" y="0"/>
                    <a:pt x="0" y="20"/>
                    <a:pt x="9" y="42"/>
                  </a:cubicBezTo>
                  <a:cubicBezTo>
                    <a:pt x="109" y="209"/>
                    <a:pt x="189" y="382"/>
                    <a:pt x="275" y="548"/>
                  </a:cubicBezTo>
                  <a:cubicBezTo>
                    <a:pt x="280" y="559"/>
                    <a:pt x="288" y="564"/>
                    <a:pt x="296" y="564"/>
                  </a:cubicBezTo>
                  <a:cubicBezTo>
                    <a:pt x="313" y="564"/>
                    <a:pt x="331" y="544"/>
                    <a:pt x="322" y="522"/>
                  </a:cubicBezTo>
                  <a:cubicBezTo>
                    <a:pt x="242" y="349"/>
                    <a:pt x="162" y="175"/>
                    <a:pt x="62" y="16"/>
                  </a:cubicBezTo>
                  <a:cubicBezTo>
                    <a:pt x="56" y="5"/>
                    <a:pt x="47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519975" y="952300"/>
              <a:ext cx="8750" cy="15600"/>
            </a:xfrm>
            <a:custGeom>
              <a:avLst/>
              <a:gdLst/>
              <a:ahLst/>
              <a:cxnLst/>
              <a:rect l="l" t="t" r="r" b="b"/>
              <a:pathLst>
                <a:path w="350" h="624" extrusionOk="0">
                  <a:moveTo>
                    <a:pt x="39" y="1"/>
                  </a:moveTo>
                  <a:cubicBezTo>
                    <a:pt x="19" y="1"/>
                    <a:pt x="0" y="20"/>
                    <a:pt x="14" y="39"/>
                  </a:cubicBezTo>
                  <a:cubicBezTo>
                    <a:pt x="114" y="225"/>
                    <a:pt x="207" y="418"/>
                    <a:pt x="287" y="611"/>
                  </a:cubicBezTo>
                  <a:cubicBezTo>
                    <a:pt x="292" y="620"/>
                    <a:pt x="301" y="624"/>
                    <a:pt x="310" y="624"/>
                  </a:cubicBezTo>
                  <a:cubicBezTo>
                    <a:pt x="329" y="624"/>
                    <a:pt x="349" y="609"/>
                    <a:pt x="341" y="591"/>
                  </a:cubicBezTo>
                  <a:cubicBezTo>
                    <a:pt x="254" y="392"/>
                    <a:pt x="161" y="198"/>
                    <a:pt x="61" y="12"/>
                  </a:cubicBezTo>
                  <a:cubicBezTo>
                    <a:pt x="55" y="4"/>
                    <a:pt x="47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515925" y="934300"/>
              <a:ext cx="5675" cy="15625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35" y="0"/>
                  </a:moveTo>
                  <a:cubicBezTo>
                    <a:pt x="19" y="0"/>
                    <a:pt x="1" y="15"/>
                    <a:pt x="10" y="33"/>
                  </a:cubicBezTo>
                  <a:cubicBezTo>
                    <a:pt x="83" y="219"/>
                    <a:pt x="136" y="406"/>
                    <a:pt x="170" y="605"/>
                  </a:cubicBezTo>
                  <a:cubicBezTo>
                    <a:pt x="172" y="619"/>
                    <a:pt x="183" y="625"/>
                    <a:pt x="193" y="625"/>
                  </a:cubicBezTo>
                  <a:cubicBezTo>
                    <a:pt x="209" y="625"/>
                    <a:pt x="227" y="612"/>
                    <a:pt x="223" y="592"/>
                  </a:cubicBezTo>
                  <a:cubicBezTo>
                    <a:pt x="190" y="392"/>
                    <a:pt x="143" y="192"/>
                    <a:pt x="56" y="13"/>
                  </a:cubicBezTo>
                  <a:cubicBezTo>
                    <a:pt x="52" y="4"/>
                    <a:pt x="44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507725" y="928125"/>
              <a:ext cx="7300" cy="21400"/>
            </a:xfrm>
            <a:custGeom>
              <a:avLst/>
              <a:gdLst/>
              <a:ahLst/>
              <a:cxnLst/>
              <a:rect l="l" t="t" r="r" b="b"/>
              <a:pathLst>
                <a:path w="292" h="856" extrusionOk="0">
                  <a:moveTo>
                    <a:pt x="31" y="1"/>
                  </a:moveTo>
                  <a:cubicBezTo>
                    <a:pt x="16" y="1"/>
                    <a:pt x="1" y="13"/>
                    <a:pt x="5" y="33"/>
                  </a:cubicBezTo>
                  <a:cubicBezTo>
                    <a:pt x="105" y="293"/>
                    <a:pt x="191" y="559"/>
                    <a:pt x="238" y="839"/>
                  </a:cubicBezTo>
                  <a:cubicBezTo>
                    <a:pt x="238" y="850"/>
                    <a:pt x="247" y="856"/>
                    <a:pt x="258" y="856"/>
                  </a:cubicBezTo>
                  <a:cubicBezTo>
                    <a:pt x="273" y="856"/>
                    <a:pt x="291" y="845"/>
                    <a:pt x="291" y="826"/>
                  </a:cubicBezTo>
                  <a:cubicBezTo>
                    <a:pt x="258" y="546"/>
                    <a:pt x="158" y="280"/>
                    <a:pt x="58" y="20"/>
                  </a:cubicBezTo>
                  <a:cubicBezTo>
                    <a:pt x="53" y="6"/>
                    <a:pt x="42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5502075" y="926025"/>
              <a:ext cx="5625" cy="19475"/>
            </a:xfrm>
            <a:custGeom>
              <a:avLst/>
              <a:gdLst/>
              <a:ahLst/>
              <a:cxnLst/>
              <a:rect l="l" t="t" r="r" b="b"/>
              <a:pathLst>
                <a:path w="225" h="779" extrusionOk="0">
                  <a:moveTo>
                    <a:pt x="26" y="1"/>
                  </a:moveTo>
                  <a:cubicBezTo>
                    <a:pt x="13" y="1"/>
                    <a:pt x="1" y="11"/>
                    <a:pt x="4" y="31"/>
                  </a:cubicBezTo>
                  <a:cubicBezTo>
                    <a:pt x="24" y="277"/>
                    <a:pt x="124" y="510"/>
                    <a:pt x="164" y="757"/>
                  </a:cubicBezTo>
                  <a:cubicBezTo>
                    <a:pt x="167" y="772"/>
                    <a:pt x="177" y="779"/>
                    <a:pt x="188" y="779"/>
                  </a:cubicBezTo>
                  <a:cubicBezTo>
                    <a:pt x="204" y="779"/>
                    <a:pt x="224" y="763"/>
                    <a:pt x="224" y="743"/>
                  </a:cubicBezTo>
                  <a:cubicBezTo>
                    <a:pt x="191" y="497"/>
                    <a:pt x="84" y="270"/>
                    <a:pt x="58" y="31"/>
                  </a:cubicBezTo>
                  <a:cubicBezTo>
                    <a:pt x="54" y="11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500275" y="912900"/>
              <a:ext cx="5350" cy="11625"/>
            </a:xfrm>
            <a:custGeom>
              <a:avLst/>
              <a:gdLst/>
              <a:ahLst/>
              <a:cxnLst/>
              <a:rect l="l" t="t" r="r" b="b"/>
              <a:pathLst>
                <a:path w="214" h="465" extrusionOk="0">
                  <a:moveTo>
                    <a:pt x="38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90" y="169"/>
                    <a:pt x="123" y="303"/>
                    <a:pt x="156" y="442"/>
                  </a:cubicBezTo>
                  <a:cubicBezTo>
                    <a:pt x="161" y="458"/>
                    <a:pt x="172" y="465"/>
                    <a:pt x="182" y="465"/>
                  </a:cubicBezTo>
                  <a:cubicBezTo>
                    <a:pt x="198" y="465"/>
                    <a:pt x="214" y="449"/>
                    <a:pt x="209" y="429"/>
                  </a:cubicBezTo>
                  <a:cubicBezTo>
                    <a:pt x="183" y="283"/>
                    <a:pt x="143" y="143"/>
                    <a:pt x="63" y="16"/>
                  </a:cubicBezTo>
                  <a:cubicBezTo>
                    <a:pt x="56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504075" y="912150"/>
              <a:ext cx="4550" cy="11975"/>
            </a:xfrm>
            <a:custGeom>
              <a:avLst/>
              <a:gdLst/>
              <a:ahLst/>
              <a:cxnLst/>
              <a:rect l="l" t="t" r="r" b="b"/>
              <a:pathLst>
                <a:path w="182" h="479" extrusionOk="0">
                  <a:moveTo>
                    <a:pt x="34" y="0"/>
                  </a:moveTo>
                  <a:cubicBezTo>
                    <a:pt x="18" y="0"/>
                    <a:pt x="0" y="13"/>
                    <a:pt x="4" y="33"/>
                  </a:cubicBezTo>
                  <a:cubicBezTo>
                    <a:pt x="38" y="179"/>
                    <a:pt x="84" y="319"/>
                    <a:pt x="117" y="459"/>
                  </a:cubicBezTo>
                  <a:cubicBezTo>
                    <a:pt x="123" y="473"/>
                    <a:pt x="135" y="478"/>
                    <a:pt x="147" y="478"/>
                  </a:cubicBezTo>
                  <a:cubicBezTo>
                    <a:pt x="164" y="478"/>
                    <a:pt x="181" y="466"/>
                    <a:pt x="177" y="446"/>
                  </a:cubicBezTo>
                  <a:cubicBezTo>
                    <a:pt x="137" y="299"/>
                    <a:pt x="97" y="159"/>
                    <a:pt x="57" y="19"/>
                  </a:cubicBezTo>
                  <a:cubicBezTo>
                    <a:pt x="55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507300" y="905150"/>
              <a:ext cx="9925" cy="27625"/>
            </a:xfrm>
            <a:custGeom>
              <a:avLst/>
              <a:gdLst/>
              <a:ahLst/>
              <a:cxnLst/>
              <a:rect l="l" t="t" r="r" b="b"/>
              <a:pathLst>
                <a:path w="397" h="1105" extrusionOk="0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135" y="379"/>
                    <a:pt x="215" y="739"/>
                    <a:pt x="335" y="1085"/>
                  </a:cubicBezTo>
                  <a:cubicBezTo>
                    <a:pt x="340" y="1098"/>
                    <a:pt x="351" y="1104"/>
                    <a:pt x="362" y="1104"/>
                  </a:cubicBezTo>
                  <a:cubicBezTo>
                    <a:pt x="379" y="1104"/>
                    <a:pt x="396" y="1090"/>
                    <a:pt x="388" y="1065"/>
                  </a:cubicBezTo>
                  <a:cubicBezTo>
                    <a:pt x="281" y="719"/>
                    <a:pt x="202" y="359"/>
                    <a:pt x="62" y="20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5512275" y="907650"/>
              <a:ext cx="12275" cy="37450"/>
            </a:xfrm>
            <a:custGeom>
              <a:avLst/>
              <a:gdLst/>
              <a:ahLst/>
              <a:cxnLst/>
              <a:rect l="l" t="t" r="r" b="b"/>
              <a:pathLst>
                <a:path w="491" h="1498" extrusionOk="0">
                  <a:moveTo>
                    <a:pt x="35" y="0"/>
                  </a:moveTo>
                  <a:cubicBezTo>
                    <a:pt x="18" y="0"/>
                    <a:pt x="0" y="15"/>
                    <a:pt x="9" y="33"/>
                  </a:cubicBezTo>
                  <a:cubicBezTo>
                    <a:pt x="196" y="499"/>
                    <a:pt x="322" y="985"/>
                    <a:pt x="429" y="1478"/>
                  </a:cubicBezTo>
                  <a:cubicBezTo>
                    <a:pt x="431" y="1491"/>
                    <a:pt x="442" y="1497"/>
                    <a:pt x="453" y="1497"/>
                  </a:cubicBezTo>
                  <a:cubicBezTo>
                    <a:pt x="471" y="1497"/>
                    <a:pt x="490" y="1483"/>
                    <a:pt x="482" y="1458"/>
                  </a:cubicBezTo>
                  <a:cubicBezTo>
                    <a:pt x="382" y="972"/>
                    <a:pt x="269" y="466"/>
                    <a:pt x="56" y="13"/>
                  </a:cubicBezTo>
                  <a:cubicBezTo>
                    <a:pt x="51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544525" y="936625"/>
              <a:ext cx="7050" cy="23200"/>
            </a:xfrm>
            <a:custGeom>
              <a:avLst/>
              <a:gdLst/>
              <a:ahLst/>
              <a:cxnLst/>
              <a:rect l="l" t="t" r="r" b="b"/>
              <a:pathLst>
                <a:path w="282" h="928" extrusionOk="0">
                  <a:moveTo>
                    <a:pt x="37" y="1"/>
                  </a:moveTo>
                  <a:cubicBezTo>
                    <a:pt x="19" y="1"/>
                    <a:pt x="1" y="15"/>
                    <a:pt x="5" y="40"/>
                  </a:cubicBezTo>
                  <a:cubicBezTo>
                    <a:pt x="91" y="326"/>
                    <a:pt x="178" y="612"/>
                    <a:pt x="224" y="905"/>
                  </a:cubicBezTo>
                  <a:cubicBezTo>
                    <a:pt x="224" y="920"/>
                    <a:pt x="237" y="927"/>
                    <a:pt x="249" y="927"/>
                  </a:cubicBezTo>
                  <a:cubicBezTo>
                    <a:pt x="265" y="927"/>
                    <a:pt x="281" y="917"/>
                    <a:pt x="278" y="899"/>
                  </a:cubicBezTo>
                  <a:cubicBezTo>
                    <a:pt x="244" y="599"/>
                    <a:pt x="151" y="306"/>
                    <a:pt x="65" y="20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536775" y="928400"/>
              <a:ext cx="8200" cy="26925"/>
            </a:xfrm>
            <a:custGeom>
              <a:avLst/>
              <a:gdLst/>
              <a:ahLst/>
              <a:cxnLst/>
              <a:rect l="l" t="t" r="r" b="b"/>
              <a:pathLst>
                <a:path w="328" h="1077" extrusionOk="0">
                  <a:moveTo>
                    <a:pt x="38" y="0"/>
                  </a:moveTo>
                  <a:cubicBezTo>
                    <a:pt x="20" y="0"/>
                    <a:pt x="0" y="17"/>
                    <a:pt x="8" y="42"/>
                  </a:cubicBezTo>
                  <a:cubicBezTo>
                    <a:pt x="101" y="375"/>
                    <a:pt x="201" y="708"/>
                    <a:pt x="268" y="1055"/>
                  </a:cubicBezTo>
                  <a:cubicBezTo>
                    <a:pt x="271" y="1070"/>
                    <a:pt x="280" y="1077"/>
                    <a:pt x="291" y="1077"/>
                  </a:cubicBezTo>
                  <a:cubicBezTo>
                    <a:pt x="308" y="1077"/>
                    <a:pt x="328" y="1061"/>
                    <a:pt x="328" y="1041"/>
                  </a:cubicBezTo>
                  <a:cubicBezTo>
                    <a:pt x="275" y="695"/>
                    <a:pt x="168" y="355"/>
                    <a:pt x="62" y="22"/>
                  </a:cubicBezTo>
                  <a:cubicBezTo>
                    <a:pt x="59" y="7"/>
                    <a:pt x="49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528950" y="929300"/>
              <a:ext cx="6650" cy="18125"/>
            </a:xfrm>
            <a:custGeom>
              <a:avLst/>
              <a:gdLst/>
              <a:ahLst/>
              <a:cxnLst/>
              <a:rect l="l" t="t" r="r" b="b"/>
              <a:pathLst>
                <a:path w="266" h="725" extrusionOk="0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88" y="253"/>
                    <a:pt x="141" y="486"/>
                    <a:pt x="208" y="705"/>
                  </a:cubicBezTo>
                  <a:cubicBezTo>
                    <a:pt x="211" y="719"/>
                    <a:pt x="221" y="725"/>
                    <a:pt x="232" y="725"/>
                  </a:cubicBezTo>
                  <a:cubicBezTo>
                    <a:pt x="248" y="725"/>
                    <a:pt x="265" y="712"/>
                    <a:pt x="261" y="692"/>
                  </a:cubicBezTo>
                  <a:cubicBezTo>
                    <a:pt x="195" y="466"/>
                    <a:pt x="148" y="239"/>
                    <a:pt x="62" y="19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524650" y="923950"/>
              <a:ext cx="7275" cy="25150"/>
            </a:xfrm>
            <a:custGeom>
              <a:avLst/>
              <a:gdLst/>
              <a:ahLst/>
              <a:cxnLst/>
              <a:rect l="l" t="t" r="r" b="b"/>
              <a:pathLst>
                <a:path w="291" h="1006" extrusionOk="0">
                  <a:moveTo>
                    <a:pt x="33" y="1"/>
                  </a:moveTo>
                  <a:cubicBezTo>
                    <a:pt x="18" y="1"/>
                    <a:pt x="0" y="12"/>
                    <a:pt x="0" y="27"/>
                  </a:cubicBezTo>
                  <a:cubicBezTo>
                    <a:pt x="34" y="360"/>
                    <a:pt x="147" y="666"/>
                    <a:pt x="234" y="986"/>
                  </a:cubicBezTo>
                  <a:cubicBezTo>
                    <a:pt x="236" y="1000"/>
                    <a:pt x="246" y="1005"/>
                    <a:pt x="257" y="1005"/>
                  </a:cubicBezTo>
                  <a:cubicBezTo>
                    <a:pt x="273" y="1005"/>
                    <a:pt x="291" y="993"/>
                    <a:pt x="287" y="973"/>
                  </a:cubicBezTo>
                  <a:cubicBezTo>
                    <a:pt x="207" y="653"/>
                    <a:pt x="100" y="347"/>
                    <a:pt x="54" y="20"/>
                  </a:cubicBezTo>
                  <a:cubicBezTo>
                    <a:pt x="54" y="6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549925" y="931800"/>
              <a:ext cx="7225" cy="25500"/>
            </a:xfrm>
            <a:custGeom>
              <a:avLst/>
              <a:gdLst/>
              <a:ahLst/>
              <a:cxnLst/>
              <a:rect l="l" t="t" r="r" b="b"/>
              <a:pathLst>
                <a:path w="289" h="1020" extrusionOk="0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82" y="319"/>
                    <a:pt x="268" y="692"/>
                    <a:pt x="168" y="985"/>
                  </a:cubicBezTo>
                  <a:cubicBezTo>
                    <a:pt x="164" y="1006"/>
                    <a:pt x="181" y="1019"/>
                    <a:pt x="198" y="1019"/>
                  </a:cubicBezTo>
                  <a:cubicBezTo>
                    <a:pt x="207" y="1019"/>
                    <a:pt x="217" y="1015"/>
                    <a:pt x="222" y="1005"/>
                  </a:cubicBezTo>
                  <a:cubicBezTo>
                    <a:pt x="288" y="885"/>
                    <a:pt x="248" y="725"/>
                    <a:pt x="222" y="592"/>
                  </a:cubicBezTo>
                  <a:cubicBezTo>
                    <a:pt x="188" y="399"/>
                    <a:pt x="122" y="206"/>
                    <a:pt x="62" y="19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557675" y="935000"/>
              <a:ext cx="3625" cy="21900"/>
            </a:xfrm>
            <a:custGeom>
              <a:avLst/>
              <a:gdLst/>
              <a:ahLst/>
              <a:cxnLst/>
              <a:rect l="l" t="t" r="r" b="b"/>
              <a:pathLst>
                <a:path w="145" h="876" extrusionOk="0">
                  <a:moveTo>
                    <a:pt x="37" y="0"/>
                  </a:moveTo>
                  <a:cubicBezTo>
                    <a:pt x="20" y="0"/>
                    <a:pt x="1" y="15"/>
                    <a:pt x="5" y="38"/>
                  </a:cubicBezTo>
                  <a:cubicBezTo>
                    <a:pt x="51" y="304"/>
                    <a:pt x="85" y="577"/>
                    <a:pt x="91" y="850"/>
                  </a:cubicBezTo>
                  <a:cubicBezTo>
                    <a:pt x="91" y="867"/>
                    <a:pt x="105" y="875"/>
                    <a:pt x="118" y="875"/>
                  </a:cubicBezTo>
                  <a:cubicBezTo>
                    <a:pt x="131" y="875"/>
                    <a:pt x="145" y="867"/>
                    <a:pt x="145" y="850"/>
                  </a:cubicBezTo>
                  <a:cubicBezTo>
                    <a:pt x="145" y="571"/>
                    <a:pt x="111" y="298"/>
                    <a:pt x="65" y="25"/>
                  </a:cubicBezTo>
                  <a:cubicBezTo>
                    <a:pt x="62" y="8"/>
                    <a:pt x="50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560675" y="927650"/>
              <a:ext cx="5125" cy="23050"/>
            </a:xfrm>
            <a:custGeom>
              <a:avLst/>
              <a:gdLst/>
              <a:ahLst/>
              <a:cxnLst/>
              <a:rect l="l" t="t" r="r" b="b"/>
              <a:pathLst>
                <a:path w="205" h="922" extrusionOk="0">
                  <a:moveTo>
                    <a:pt x="35" y="0"/>
                  </a:moveTo>
                  <a:cubicBezTo>
                    <a:pt x="19" y="0"/>
                    <a:pt x="1" y="14"/>
                    <a:pt x="5" y="39"/>
                  </a:cubicBezTo>
                  <a:cubicBezTo>
                    <a:pt x="51" y="319"/>
                    <a:pt x="138" y="605"/>
                    <a:pt x="105" y="898"/>
                  </a:cubicBezTo>
                  <a:cubicBezTo>
                    <a:pt x="101" y="913"/>
                    <a:pt x="114" y="922"/>
                    <a:pt x="127" y="922"/>
                  </a:cubicBezTo>
                  <a:cubicBezTo>
                    <a:pt x="138" y="922"/>
                    <a:pt x="148" y="916"/>
                    <a:pt x="151" y="905"/>
                  </a:cubicBezTo>
                  <a:cubicBezTo>
                    <a:pt x="204" y="605"/>
                    <a:pt x="118" y="312"/>
                    <a:pt x="58" y="19"/>
                  </a:cubicBezTo>
                  <a:cubicBezTo>
                    <a:pt x="55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67175" y="922300"/>
              <a:ext cx="3950" cy="23100"/>
            </a:xfrm>
            <a:custGeom>
              <a:avLst/>
              <a:gdLst/>
              <a:ahLst/>
              <a:cxnLst/>
              <a:rect l="l" t="t" r="r" b="b"/>
              <a:pathLst>
                <a:path w="158" h="924" extrusionOk="0">
                  <a:moveTo>
                    <a:pt x="35" y="1"/>
                  </a:moveTo>
                  <a:cubicBezTo>
                    <a:pt x="19" y="1"/>
                    <a:pt x="0" y="15"/>
                    <a:pt x="4" y="40"/>
                  </a:cubicBezTo>
                  <a:cubicBezTo>
                    <a:pt x="64" y="319"/>
                    <a:pt x="98" y="606"/>
                    <a:pt x="104" y="899"/>
                  </a:cubicBezTo>
                  <a:cubicBezTo>
                    <a:pt x="104" y="916"/>
                    <a:pt x="118" y="924"/>
                    <a:pt x="131" y="924"/>
                  </a:cubicBezTo>
                  <a:cubicBezTo>
                    <a:pt x="144" y="924"/>
                    <a:pt x="158" y="916"/>
                    <a:pt x="158" y="899"/>
                  </a:cubicBezTo>
                  <a:cubicBezTo>
                    <a:pt x="158" y="599"/>
                    <a:pt x="131" y="306"/>
                    <a:pt x="58" y="20"/>
                  </a:cubicBezTo>
                  <a:cubicBezTo>
                    <a:pt x="55" y="7"/>
                    <a:pt x="45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5571900" y="921125"/>
              <a:ext cx="7375" cy="19825"/>
            </a:xfrm>
            <a:custGeom>
              <a:avLst/>
              <a:gdLst/>
              <a:ahLst/>
              <a:cxnLst/>
              <a:rect l="l" t="t" r="r" b="b"/>
              <a:pathLst>
                <a:path w="295" h="793" extrusionOk="0">
                  <a:moveTo>
                    <a:pt x="37" y="1"/>
                  </a:moveTo>
                  <a:cubicBezTo>
                    <a:pt x="19" y="1"/>
                    <a:pt x="1" y="14"/>
                    <a:pt x="9" y="33"/>
                  </a:cubicBezTo>
                  <a:cubicBezTo>
                    <a:pt x="95" y="267"/>
                    <a:pt x="228" y="506"/>
                    <a:pt x="175" y="759"/>
                  </a:cubicBezTo>
                  <a:cubicBezTo>
                    <a:pt x="171" y="779"/>
                    <a:pt x="188" y="792"/>
                    <a:pt x="204" y="792"/>
                  </a:cubicBezTo>
                  <a:cubicBezTo>
                    <a:pt x="215" y="792"/>
                    <a:pt x="226" y="786"/>
                    <a:pt x="228" y="773"/>
                  </a:cubicBezTo>
                  <a:cubicBezTo>
                    <a:pt x="295" y="513"/>
                    <a:pt x="162" y="253"/>
                    <a:pt x="68" y="20"/>
                  </a:cubicBezTo>
                  <a:cubicBezTo>
                    <a:pt x="63" y="7"/>
                    <a:pt x="50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5558525" y="908400"/>
              <a:ext cx="4975" cy="16200"/>
            </a:xfrm>
            <a:custGeom>
              <a:avLst/>
              <a:gdLst/>
              <a:ahLst/>
              <a:cxnLst/>
              <a:rect l="l" t="t" r="r" b="b"/>
              <a:pathLst>
                <a:path w="199" h="648" extrusionOk="0">
                  <a:moveTo>
                    <a:pt x="39" y="1"/>
                  </a:moveTo>
                  <a:cubicBezTo>
                    <a:pt x="20" y="1"/>
                    <a:pt x="0" y="16"/>
                    <a:pt x="4" y="36"/>
                  </a:cubicBezTo>
                  <a:cubicBezTo>
                    <a:pt x="37" y="236"/>
                    <a:pt x="84" y="429"/>
                    <a:pt x="137" y="629"/>
                  </a:cubicBezTo>
                  <a:cubicBezTo>
                    <a:pt x="140" y="642"/>
                    <a:pt x="151" y="648"/>
                    <a:pt x="162" y="648"/>
                  </a:cubicBezTo>
                  <a:cubicBezTo>
                    <a:pt x="180" y="648"/>
                    <a:pt x="199" y="633"/>
                    <a:pt x="191" y="609"/>
                  </a:cubicBezTo>
                  <a:cubicBezTo>
                    <a:pt x="144" y="416"/>
                    <a:pt x="97" y="216"/>
                    <a:pt x="64" y="23"/>
                  </a:cubicBezTo>
                  <a:cubicBezTo>
                    <a:pt x="61" y="7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5551525" y="907525"/>
              <a:ext cx="4875" cy="18675"/>
            </a:xfrm>
            <a:custGeom>
              <a:avLst/>
              <a:gdLst/>
              <a:ahLst/>
              <a:cxnLst/>
              <a:rect l="l" t="t" r="r" b="b"/>
              <a:pathLst>
                <a:path w="195" h="747" extrusionOk="0">
                  <a:moveTo>
                    <a:pt x="34" y="1"/>
                  </a:moveTo>
                  <a:cubicBezTo>
                    <a:pt x="17" y="1"/>
                    <a:pt x="0" y="15"/>
                    <a:pt x="4" y="38"/>
                  </a:cubicBezTo>
                  <a:cubicBezTo>
                    <a:pt x="64" y="264"/>
                    <a:pt x="91" y="498"/>
                    <a:pt x="138" y="724"/>
                  </a:cubicBezTo>
                  <a:cubicBezTo>
                    <a:pt x="140" y="740"/>
                    <a:pt x="150" y="746"/>
                    <a:pt x="161" y="746"/>
                  </a:cubicBezTo>
                  <a:cubicBezTo>
                    <a:pt x="177" y="746"/>
                    <a:pt x="195" y="731"/>
                    <a:pt x="191" y="711"/>
                  </a:cubicBezTo>
                  <a:cubicBezTo>
                    <a:pt x="151" y="484"/>
                    <a:pt x="124" y="251"/>
                    <a:pt x="64" y="25"/>
                  </a:cubicBezTo>
                  <a:cubicBezTo>
                    <a:pt x="59" y="8"/>
                    <a:pt x="46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5545850" y="902650"/>
              <a:ext cx="6050" cy="24775"/>
            </a:xfrm>
            <a:custGeom>
              <a:avLst/>
              <a:gdLst/>
              <a:ahLst/>
              <a:cxnLst/>
              <a:rect l="l" t="t" r="r" b="b"/>
              <a:pathLst>
                <a:path w="242" h="991" extrusionOk="0">
                  <a:moveTo>
                    <a:pt x="34" y="1"/>
                  </a:moveTo>
                  <a:cubicBezTo>
                    <a:pt x="18" y="1"/>
                    <a:pt x="1" y="13"/>
                    <a:pt x="5" y="33"/>
                  </a:cubicBezTo>
                  <a:cubicBezTo>
                    <a:pt x="52" y="346"/>
                    <a:pt x="145" y="653"/>
                    <a:pt x="185" y="966"/>
                  </a:cubicBezTo>
                  <a:cubicBezTo>
                    <a:pt x="188" y="982"/>
                    <a:pt x="203" y="991"/>
                    <a:pt x="216" y="991"/>
                  </a:cubicBezTo>
                  <a:cubicBezTo>
                    <a:pt x="230" y="991"/>
                    <a:pt x="241" y="982"/>
                    <a:pt x="238" y="966"/>
                  </a:cubicBezTo>
                  <a:cubicBezTo>
                    <a:pt x="205" y="646"/>
                    <a:pt x="118" y="333"/>
                    <a:pt x="58" y="20"/>
                  </a:cubicBezTo>
                  <a:cubicBezTo>
                    <a:pt x="55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5539800" y="896225"/>
              <a:ext cx="7275" cy="27550"/>
            </a:xfrm>
            <a:custGeom>
              <a:avLst/>
              <a:gdLst/>
              <a:ahLst/>
              <a:cxnLst/>
              <a:rect l="l" t="t" r="r" b="b"/>
              <a:pathLst>
                <a:path w="291" h="1102" extrusionOk="0">
                  <a:moveTo>
                    <a:pt x="29" y="0"/>
                  </a:moveTo>
                  <a:cubicBezTo>
                    <a:pt x="15" y="0"/>
                    <a:pt x="0" y="9"/>
                    <a:pt x="0" y="24"/>
                  </a:cubicBezTo>
                  <a:cubicBezTo>
                    <a:pt x="54" y="383"/>
                    <a:pt x="160" y="730"/>
                    <a:pt x="234" y="1083"/>
                  </a:cubicBezTo>
                  <a:cubicBezTo>
                    <a:pt x="236" y="1096"/>
                    <a:pt x="246" y="1102"/>
                    <a:pt x="256" y="1102"/>
                  </a:cubicBezTo>
                  <a:cubicBezTo>
                    <a:pt x="273" y="1102"/>
                    <a:pt x="291" y="1087"/>
                    <a:pt x="287" y="1063"/>
                  </a:cubicBezTo>
                  <a:cubicBezTo>
                    <a:pt x="214" y="716"/>
                    <a:pt x="114" y="370"/>
                    <a:pt x="54" y="17"/>
                  </a:cubicBezTo>
                  <a:cubicBezTo>
                    <a:pt x="51" y="5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5533200" y="894100"/>
              <a:ext cx="7300" cy="26800"/>
            </a:xfrm>
            <a:custGeom>
              <a:avLst/>
              <a:gdLst/>
              <a:ahLst/>
              <a:cxnLst/>
              <a:rect l="l" t="t" r="r" b="b"/>
              <a:pathLst>
                <a:path w="292" h="1072" extrusionOk="0">
                  <a:moveTo>
                    <a:pt x="35" y="0"/>
                  </a:moveTo>
                  <a:cubicBezTo>
                    <a:pt x="19" y="0"/>
                    <a:pt x="1" y="15"/>
                    <a:pt x="5" y="36"/>
                  </a:cubicBezTo>
                  <a:cubicBezTo>
                    <a:pt x="85" y="375"/>
                    <a:pt x="178" y="708"/>
                    <a:pt x="231" y="1048"/>
                  </a:cubicBezTo>
                  <a:cubicBezTo>
                    <a:pt x="234" y="1065"/>
                    <a:pt x="245" y="1072"/>
                    <a:pt x="257" y="1072"/>
                  </a:cubicBezTo>
                  <a:cubicBezTo>
                    <a:pt x="273" y="1072"/>
                    <a:pt x="291" y="1058"/>
                    <a:pt x="291" y="1035"/>
                  </a:cubicBezTo>
                  <a:cubicBezTo>
                    <a:pt x="238" y="688"/>
                    <a:pt x="138" y="355"/>
                    <a:pt x="58" y="22"/>
                  </a:cubicBezTo>
                  <a:cubicBezTo>
                    <a:pt x="55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5527150" y="894900"/>
              <a:ext cx="4275" cy="19050"/>
            </a:xfrm>
            <a:custGeom>
              <a:avLst/>
              <a:gdLst/>
              <a:ahLst/>
              <a:cxnLst/>
              <a:rect l="l" t="t" r="r" b="b"/>
              <a:pathLst>
                <a:path w="171" h="762" extrusionOk="0">
                  <a:moveTo>
                    <a:pt x="27" y="0"/>
                  </a:moveTo>
                  <a:cubicBezTo>
                    <a:pt x="14" y="0"/>
                    <a:pt x="0" y="10"/>
                    <a:pt x="0" y="30"/>
                  </a:cubicBezTo>
                  <a:cubicBezTo>
                    <a:pt x="0" y="270"/>
                    <a:pt x="74" y="503"/>
                    <a:pt x="114" y="743"/>
                  </a:cubicBezTo>
                  <a:cubicBezTo>
                    <a:pt x="116" y="756"/>
                    <a:pt x="126" y="762"/>
                    <a:pt x="136" y="762"/>
                  </a:cubicBezTo>
                  <a:cubicBezTo>
                    <a:pt x="153" y="762"/>
                    <a:pt x="171" y="747"/>
                    <a:pt x="167" y="723"/>
                  </a:cubicBezTo>
                  <a:cubicBezTo>
                    <a:pt x="134" y="490"/>
                    <a:pt x="67" y="263"/>
                    <a:pt x="54" y="30"/>
                  </a:cubicBezTo>
                  <a:cubicBezTo>
                    <a:pt x="54" y="10"/>
                    <a:pt x="40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5518050" y="898150"/>
              <a:ext cx="4725" cy="17375"/>
            </a:xfrm>
            <a:custGeom>
              <a:avLst/>
              <a:gdLst/>
              <a:ahLst/>
              <a:cxnLst/>
              <a:rect l="l" t="t" r="r" b="b"/>
              <a:pathLst>
                <a:path w="189" h="695" extrusionOk="0">
                  <a:moveTo>
                    <a:pt x="34" y="1"/>
                  </a:moveTo>
                  <a:cubicBezTo>
                    <a:pt x="18" y="1"/>
                    <a:pt x="1" y="13"/>
                    <a:pt x="5" y="33"/>
                  </a:cubicBezTo>
                  <a:cubicBezTo>
                    <a:pt x="51" y="246"/>
                    <a:pt x="98" y="460"/>
                    <a:pt x="138" y="673"/>
                  </a:cubicBezTo>
                  <a:cubicBezTo>
                    <a:pt x="140" y="688"/>
                    <a:pt x="149" y="695"/>
                    <a:pt x="159" y="695"/>
                  </a:cubicBezTo>
                  <a:cubicBezTo>
                    <a:pt x="173" y="695"/>
                    <a:pt x="189" y="680"/>
                    <a:pt x="184" y="659"/>
                  </a:cubicBezTo>
                  <a:cubicBezTo>
                    <a:pt x="158" y="446"/>
                    <a:pt x="105" y="233"/>
                    <a:pt x="58" y="20"/>
                  </a:cubicBezTo>
                  <a:cubicBezTo>
                    <a:pt x="55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5567175" y="985350"/>
              <a:ext cx="4050" cy="13425"/>
            </a:xfrm>
            <a:custGeom>
              <a:avLst/>
              <a:gdLst/>
              <a:ahLst/>
              <a:cxnLst/>
              <a:rect l="l" t="t" r="r" b="b"/>
              <a:pathLst>
                <a:path w="162" h="537" extrusionOk="0">
                  <a:moveTo>
                    <a:pt x="36" y="0"/>
                  </a:moveTo>
                  <a:cubicBezTo>
                    <a:pt x="19" y="0"/>
                    <a:pt x="0" y="17"/>
                    <a:pt x="4" y="42"/>
                  </a:cubicBezTo>
                  <a:cubicBezTo>
                    <a:pt x="31" y="195"/>
                    <a:pt x="71" y="355"/>
                    <a:pt x="104" y="515"/>
                  </a:cubicBezTo>
                  <a:cubicBezTo>
                    <a:pt x="107" y="530"/>
                    <a:pt x="116" y="537"/>
                    <a:pt x="126" y="537"/>
                  </a:cubicBezTo>
                  <a:cubicBezTo>
                    <a:pt x="143" y="537"/>
                    <a:pt x="162" y="520"/>
                    <a:pt x="158" y="495"/>
                  </a:cubicBezTo>
                  <a:cubicBezTo>
                    <a:pt x="131" y="342"/>
                    <a:pt x="91" y="182"/>
                    <a:pt x="58" y="22"/>
                  </a:cubicBezTo>
                  <a:cubicBezTo>
                    <a:pt x="55" y="7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5573200" y="987000"/>
              <a:ext cx="3350" cy="6375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38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43" y="103"/>
                    <a:pt x="56" y="169"/>
                    <a:pt x="76" y="236"/>
                  </a:cubicBezTo>
                  <a:cubicBezTo>
                    <a:pt x="79" y="249"/>
                    <a:pt x="89" y="255"/>
                    <a:pt x="100" y="255"/>
                  </a:cubicBezTo>
                  <a:cubicBezTo>
                    <a:pt x="116" y="255"/>
                    <a:pt x="134" y="242"/>
                    <a:pt x="130" y="222"/>
                  </a:cubicBezTo>
                  <a:cubicBezTo>
                    <a:pt x="110" y="149"/>
                    <a:pt x="90" y="83"/>
                    <a:pt x="63" y="16"/>
                  </a:cubicBezTo>
                  <a:cubicBezTo>
                    <a:pt x="57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5578550" y="987000"/>
              <a:ext cx="5000" cy="10875"/>
            </a:xfrm>
            <a:custGeom>
              <a:avLst/>
              <a:gdLst/>
              <a:ahLst/>
              <a:cxnLst/>
              <a:rect l="l" t="t" r="r" b="b"/>
              <a:pathLst>
                <a:path w="200" h="435" extrusionOk="0">
                  <a:moveTo>
                    <a:pt x="40" y="0"/>
                  </a:moveTo>
                  <a:cubicBezTo>
                    <a:pt x="21" y="0"/>
                    <a:pt x="0" y="18"/>
                    <a:pt x="9" y="36"/>
                  </a:cubicBezTo>
                  <a:cubicBezTo>
                    <a:pt x="56" y="162"/>
                    <a:pt x="102" y="289"/>
                    <a:pt x="142" y="416"/>
                  </a:cubicBezTo>
                  <a:cubicBezTo>
                    <a:pt x="145" y="429"/>
                    <a:pt x="155" y="435"/>
                    <a:pt x="166" y="435"/>
                  </a:cubicBezTo>
                  <a:cubicBezTo>
                    <a:pt x="182" y="435"/>
                    <a:pt x="199" y="422"/>
                    <a:pt x="195" y="402"/>
                  </a:cubicBezTo>
                  <a:cubicBezTo>
                    <a:pt x="162" y="269"/>
                    <a:pt x="116" y="142"/>
                    <a:pt x="62" y="16"/>
                  </a:cubicBezTo>
                  <a:cubicBezTo>
                    <a:pt x="58" y="5"/>
                    <a:pt x="4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5583850" y="985350"/>
              <a:ext cx="6300" cy="15850"/>
            </a:xfrm>
            <a:custGeom>
              <a:avLst/>
              <a:gdLst/>
              <a:ahLst/>
              <a:cxnLst/>
              <a:rect l="l" t="t" r="r" b="b"/>
              <a:pathLst>
                <a:path w="252" h="634" extrusionOk="0">
                  <a:moveTo>
                    <a:pt x="39" y="0"/>
                  </a:moveTo>
                  <a:cubicBezTo>
                    <a:pt x="20" y="0"/>
                    <a:pt x="1" y="21"/>
                    <a:pt x="10" y="49"/>
                  </a:cubicBezTo>
                  <a:cubicBezTo>
                    <a:pt x="103" y="222"/>
                    <a:pt x="137" y="422"/>
                    <a:pt x="190" y="615"/>
                  </a:cubicBezTo>
                  <a:cubicBezTo>
                    <a:pt x="193" y="628"/>
                    <a:pt x="203" y="634"/>
                    <a:pt x="214" y="634"/>
                  </a:cubicBezTo>
                  <a:cubicBezTo>
                    <a:pt x="232" y="634"/>
                    <a:pt x="251" y="619"/>
                    <a:pt x="243" y="595"/>
                  </a:cubicBezTo>
                  <a:cubicBezTo>
                    <a:pt x="197" y="395"/>
                    <a:pt x="157" y="195"/>
                    <a:pt x="63" y="15"/>
                  </a:cubicBezTo>
                  <a:cubicBezTo>
                    <a:pt x="57" y="5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5588725" y="987425"/>
              <a:ext cx="5075" cy="11625"/>
            </a:xfrm>
            <a:custGeom>
              <a:avLst/>
              <a:gdLst/>
              <a:ahLst/>
              <a:cxnLst/>
              <a:rect l="l" t="t" r="r" b="b"/>
              <a:pathLst>
                <a:path w="203" h="465" extrusionOk="0">
                  <a:moveTo>
                    <a:pt x="38" y="0"/>
                  </a:moveTo>
                  <a:cubicBezTo>
                    <a:pt x="19" y="0"/>
                    <a:pt x="0" y="14"/>
                    <a:pt x="8" y="39"/>
                  </a:cubicBezTo>
                  <a:cubicBezTo>
                    <a:pt x="55" y="172"/>
                    <a:pt x="88" y="312"/>
                    <a:pt x="141" y="445"/>
                  </a:cubicBezTo>
                  <a:cubicBezTo>
                    <a:pt x="147" y="459"/>
                    <a:pt x="159" y="464"/>
                    <a:pt x="170" y="464"/>
                  </a:cubicBezTo>
                  <a:cubicBezTo>
                    <a:pt x="187" y="464"/>
                    <a:pt x="203" y="452"/>
                    <a:pt x="195" y="432"/>
                  </a:cubicBezTo>
                  <a:cubicBezTo>
                    <a:pt x="148" y="299"/>
                    <a:pt x="115" y="159"/>
                    <a:pt x="68" y="19"/>
                  </a:cubicBezTo>
                  <a:cubicBezTo>
                    <a:pt x="63" y="6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5594175" y="989050"/>
              <a:ext cx="6125" cy="13650"/>
            </a:xfrm>
            <a:custGeom>
              <a:avLst/>
              <a:gdLst/>
              <a:ahLst/>
              <a:cxnLst/>
              <a:rect l="l" t="t" r="r" b="b"/>
              <a:pathLst>
                <a:path w="245" h="546" extrusionOk="0">
                  <a:moveTo>
                    <a:pt x="39" y="0"/>
                  </a:moveTo>
                  <a:cubicBezTo>
                    <a:pt x="21" y="0"/>
                    <a:pt x="1" y="24"/>
                    <a:pt x="10" y="47"/>
                  </a:cubicBezTo>
                  <a:cubicBezTo>
                    <a:pt x="77" y="200"/>
                    <a:pt x="137" y="360"/>
                    <a:pt x="190" y="527"/>
                  </a:cubicBezTo>
                  <a:cubicBezTo>
                    <a:pt x="193" y="540"/>
                    <a:pt x="203" y="546"/>
                    <a:pt x="213" y="546"/>
                  </a:cubicBezTo>
                  <a:cubicBezTo>
                    <a:pt x="229" y="546"/>
                    <a:pt x="244" y="533"/>
                    <a:pt x="236" y="513"/>
                  </a:cubicBezTo>
                  <a:cubicBezTo>
                    <a:pt x="196" y="340"/>
                    <a:pt x="130" y="180"/>
                    <a:pt x="57" y="14"/>
                  </a:cubicBezTo>
                  <a:cubicBezTo>
                    <a:pt x="53" y="4"/>
                    <a:pt x="46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5598050" y="991225"/>
              <a:ext cx="6000" cy="7500"/>
            </a:xfrm>
            <a:custGeom>
              <a:avLst/>
              <a:gdLst/>
              <a:ahLst/>
              <a:cxnLst/>
              <a:rect l="l" t="t" r="r" b="b"/>
              <a:pathLst>
                <a:path w="240" h="300" extrusionOk="0">
                  <a:moveTo>
                    <a:pt x="43" y="1"/>
                  </a:moveTo>
                  <a:cubicBezTo>
                    <a:pt x="21" y="1"/>
                    <a:pt x="1" y="26"/>
                    <a:pt x="22" y="47"/>
                  </a:cubicBezTo>
                  <a:cubicBezTo>
                    <a:pt x="95" y="107"/>
                    <a:pt x="141" y="193"/>
                    <a:pt x="181" y="286"/>
                  </a:cubicBezTo>
                  <a:cubicBezTo>
                    <a:pt x="186" y="295"/>
                    <a:pt x="194" y="299"/>
                    <a:pt x="203" y="299"/>
                  </a:cubicBezTo>
                  <a:cubicBezTo>
                    <a:pt x="220" y="299"/>
                    <a:pt x="239" y="284"/>
                    <a:pt x="235" y="267"/>
                  </a:cubicBezTo>
                  <a:cubicBezTo>
                    <a:pt x="195" y="167"/>
                    <a:pt x="141" y="73"/>
                    <a:pt x="61" y="7"/>
                  </a:cubicBezTo>
                  <a:cubicBezTo>
                    <a:pt x="56" y="3"/>
                    <a:pt x="50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5603400" y="995650"/>
              <a:ext cx="4725" cy="8400"/>
            </a:xfrm>
            <a:custGeom>
              <a:avLst/>
              <a:gdLst/>
              <a:ahLst/>
              <a:cxnLst/>
              <a:rect l="l" t="t" r="r" b="b"/>
              <a:pathLst>
                <a:path w="189" h="336" extrusionOk="0">
                  <a:moveTo>
                    <a:pt x="38" y="1"/>
                  </a:moveTo>
                  <a:cubicBezTo>
                    <a:pt x="17" y="1"/>
                    <a:pt x="0" y="20"/>
                    <a:pt x="14" y="43"/>
                  </a:cubicBezTo>
                  <a:cubicBezTo>
                    <a:pt x="67" y="123"/>
                    <a:pt x="101" y="223"/>
                    <a:pt x="127" y="316"/>
                  </a:cubicBezTo>
                  <a:cubicBezTo>
                    <a:pt x="133" y="329"/>
                    <a:pt x="144" y="335"/>
                    <a:pt x="156" y="335"/>
                  </a:cubicBezTo>
                  <a:cubicBezTo>
                    <a:pt x="173" y="335"/>
                    <a:pt x="188" y="322"/>
                    <a:pt x="180" y="303"/>
                  </a:cubicBezTo>
                  <a:cubicBezTo>
                    <a:pt x="154" y="203"/>
                    <a:pt x="127" y="96"/>
                    <a:pt x="67" y="16"/>
                  </a:cubicBezTo>
                  <a:cubicBezTo>
                    <a:pt x="59" y="5"/>
                    <a:pt x="48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5590475" y="1018625"/>
              <a:ext cx="3225" cy="10400"/>
            </a:xfrm>
            <a:custGeom>
              <a:avLst/>
              <a:gdLst/>
              <a:ahLst/>
              <a:cxnLst/>
              <a:rect l="l" t="t" r="r" b="b"/>
              <a:pathLst>
                <a:path w="129" h="416" extrusionOk="0">
                  <a:moveTo>
                    <a:pt x="35" y="1"/>
                  </a:moveTo>
                  <a:cubicBezTo>
                    <a:pt x="19" y="1"/>
                    <a:pt x="1" y="16"/>
                    <a:pt x="5" y="36"/>
                  </a:cubicBezTo>
                  <a:cubicBezTo>
                    <a:pt x="38" y="156"/>
                    <a:pt x="58" y="276"/>
                    <a:pt x="71" y="396"/>
                  </a:cubicBezTo>
                  <a:cubicBezTo>
                    <a:pt x="74" y="409"/>
                    <a:pt x="84" y="415"/>
                    <a:pt x="95" y="415"/>
                  </a:cubicBezTo>
                  <a:cubicBezTo>
                    <a:pt x="111" y="415"/>
                    <a:pt x="129" y="403"/>
                    <a:pt x="125" y="383"/>
                  </a:cubicBezTo>
                  <a:cubicBezTo>
                    <a:pt x="111" y="256"/>
                    <a:pt x="91" y="136"/>
                    <a:pt x="58" y="23"/>
                  </a:cubicBezTo>
                  <a:cubicBezTo>
                    <a:pt x="55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5586875" y="1021150"/>
              <a:ext cx="3500" cy="8200"/>
            </a:xfrm>
            <a:custGeom>
              <a:avLst/>
              <a:gdLst/>
              <a:ahLst/>
              <a:cxnLst/>
              <a:rect l="l" t="t" r="r" b="b"/>
              <a:pathLst>
                <a:path w="140" h="328" extrusionOk="0">
                  <a:moveTo>
                    <a:pt x="31" y="1"/>
                  </a:moveTo>
                  <a:cubicBezTo>
                    <a:pt x="15" y="1"/>
                    <a:pt x="1" y="12"/>
                    <a:pt x="9" y="29"/>
                  </a:cubicBezTo>
                  <a:cubicBezTo>
                    <a:pt x="36" y="122"/>
                    <a:pt x="69" y="215"/>
                    <a:pt x="89" y="308"/>
                  </a:cubicBezTo>
                  <a:cubicBezTo>
                    <a:pt x="92" y="322"/>
                    <a:pt x="101" y="328"/>
                    <a:pt x="110" y="328"/>
                  </a:cubicBezTo>
                  <a:cubicBezTo>
                    <a:pt x="125" y="328"/>
                    <a:pt x="139" y="315"/>
                    <a:pt x="136" y="295"/>
                  </a:cubicBezTo>
                  <a:cubicBezTo>
                    <a:pt x="122" y="202"/>
                    <a:pt x="89" y="109"/>
                    <a:pt x="56" y="15"/>
                  </a:cubicBezTo>
                  <a:cubicBezTo>
                    <a:pt x="50" y="5"/>
                    <a:pt x="4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5584500" y="1021600"/>
              <a:ext cx="3050" cy="6925"/>
            </a:xfrm>
            <a:custGeom>
              <a:avLst/>
              <a:gdLst/>
              <a:ahLst/>
              <a:cxnLst/>
              <a:rect l="l" t="t" r="r" b="b"/>
              <a:pathLst>
                <a:path w="122" h="277" extrusionOk="0">
                  <a:moveTo>
                    <a:pt x="28" y="1"/>
                  </a:moveTo>
                  <a:cubicBezTo>
                    <a:pt x="14" y="1"/>
                    <a:pt x="0" y="11"/>
                    <a:pt x="4" y="31"/>
                  </a:cubicBezTo>
                  <a:cubicBezTo>
                    <a:pt x="24" y="104"/>
                    <a:pt x="51" y="177"/>
                    <a:pt x="71" y="257"/>
                  </a:cubicBezTo>
                  <a:cubicBezTo>
                    <a:pt x="73" y="270"/>
                    <a:pt x="83" y="276"/>
                    <a:pt x="92" y="276"/>
                  </a:cubicBezTo>
                  <a:cubicBezTo>
                    <a:pt x="106" y="276"/>
                    <a:pt x="121" y="264"/>
                    <a:pt x="117" y="244"/>
                  </a:cubicBezTo>
                  <a:cubicBezTo>
                    <a:pt x="97" y="170"/>
                    <a:pt x="64" y="97"/>
                    <a:pt x="51" y="17"/>
                  </a:cubicBezTo>
                  <a:cubicBezTo>
                    <a:pt x="48" y="6"/>
                    <a:pt x="38" y="1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5580700" y="1022300"/>
              <a:ext cx="5575" cy="15300"/>
            </a:xfrm>
            <a:custGeom>
              <a:avLst/>
              <a:gdLst/>
              <a:ahLst/>
              <a:cxnLst/>
              <a:rect l="l" t="t" r="r" b="b"/>
              <a:pathLst>
                <a:path w="223" h="612" extrusionOk="0">
                  <a:moveTo>
                    <a:pt x="36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83" y="216"/>
                    <a:pt x="149" y="396"/>
                    <a:pt x="169" y="582"/>
                  </a:cubicBezTo>
                  <a:cubicBezTo>
                    <a:pt x="169" y="602"/>
                    <a:pt x="183" y="612"/>
                    <a:pt x="196" y="612"/>
                  </a:cubicBezTo>
                  <a:cubicBezTo>
                    <a:pt x="209" y="612"/>
                    <a:pt x="223" y="602"/>
                    <a:pt x="223" y="582"/>
                  </a:cubicBezTo>
                  <a:cubicBezTo>
                    <a:pt x="203" y="382"/>
                    <a:pt x="143" y="196"/>
                    <a:pt x="56" y="16"/>
                  </a:cubicBezTo>
                  <a:cubicBezTo>
                    <a:pt x="52" y="5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5577025" y="1026400"/>
              <a:ext cx="6850" cy="16025"/>
            </a:xfrm>
            <a:custGeom>
              <a:avLst/>
              <a:gdLst/>
              <a:ahLst/>
              <a:cxnLst/>
              <a:rect l="l" t="t" r="r" b="b"/>
              <a:pathLst>
                <a:path w="274" h="641" extrusionOk="0">
                  <a:moveTo>
                    <a:pt x="36" y="1"/>
                  </a:moveTo>
                  <a:cubicBezTo>
                    <a:pt x="18" y="1"/>
                    <a:pt x="1" y="20"/>
                    <a:pt x="10" y="38"/>
                  </a:cubicBezTo>
                  <a:cubicBezTo>
                    <a:pt x="97" y="232"/>
                    <a:pt x="157" y="425"/>
                    <a:pt x="216" y="624"/>
                  </a:cubicBezTo>
                  <a:cubicBezTo>
                    <a:pt x="222" y="636"/>
                    <a:pt x="233" y="641"/>
                    <a:pt x="244" y="641"/>
                  </a:cubicBezTo>
                  <a:cubicBezTo>
                    <a:pt x="259" y="641"/>
                    <a:pt x="274" y="631"/>
                    <a:pt x="270" y="611"/>
                  </a:cubicBezTo>
                  <a:cubicBezTo>
                    <a:pt x="203" y="411"/>
                    <a:pt x="150" y="205"/>
                    <a:pt x="57" y="12"/>
                  </a:cubicBezTo>
                  <a:cubicBezTo>
                    <a:pt x="51" y="4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5574500" y="1029325"/>
              <a:ext cx="7475" cy="18850"/>
            </a:xfrm>
            <a:custGeom>
              <a:avLst/>
              <a:gdLst/>
              <a:ahLst/>
              <a:cxnLst/>
              <a:rect l="l" t="t" r="r" b="b"/>
              <a:pathLst>
                <a:path w="299" h="754" extrusionOk="0">
                  <a:moveTo>
                    <a:pt x="37" y="0"/>
                  </a:moveTo>
                  <a:cubicBezTo>
                    <a:pt x="20" y="0"/>
                    <a:pt x="0" y="14"/>
                    <a:pt x="4" y="35"/>
                  </a:cubicBezTo>
                  <a:cubicBezTo>
                    <a:pt x="84" y="268"/>
                    <a:pt x="138" y="507"/>
                    <a:pt x="238" y="734"/>
                  </a:cubicBezTo>
                  <a:cubicBezTo>
                    <a:pt x="243" y="747"/>
                    <a:pt x="255" y="753"/>
                    <a:pt x="266" y="753"/>
                  </a:cubicBezTo>
                  <a:cubicBezTo>
                    <a:pt x="283" y="753"/>
                    <a:pt x="299" y="740"/>
                    <a:pt x="291" y="721"/>
                  </a:cubicBezTo>
                  <a:cubicBezTo>
                    <a:pt x="198" y="494"/>
                    <a:pt x="144" y="248"/>
                    <a:pt x="58" y="15"/>
                  </a:cubicBezTo>
                  <a:cubicBezTo>
                    <a:pt x="55" y="5"/>
                    <a:pt x="47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5593200" y="1015300"/>
              <a:ext cx="3725" cy="13325"/>
            </a:xfrm>
            <a:custGeom>
              <a:avLst/>
              <a:gdLst/>
              <a:ahLst/>
              <a:cxnLst/>
              <a:rect l="l" t="t" r="r" b="b"/>
              <a:pathLst>
                <a:path w="149" h="533" extrusionOk="0">
                  <a:moveTo>
                    <a:pt x="39" y="1"/>
                  </a:moveTo>
                  <a:cubicBezTo>
                    <a:pt x="20" y="1"/>
                    <a:pt x="1" y="16"/>
                    <a:pt x="9" y="36"/>
                  </a:cubicBezTo>
                  <a:cubicBezTo>
                    <a:pt x="56" y="189"/>
                    <a:pt x="89" y="343"/>
                    <a:pt x="96" y="502"/>
                  </a:cubicBezTo>
                  <a:cubicBezTo>
                    <a:pt x="96" y="522"/>
                    <a:pt x="109" y="532"/>
                    <a:pt x="122" y="532"/>
                  </a:cubicBezTo>
                  <a:cubicBezTo>
                    <a:pt x="136" y="532"/>
                    <a:pt x="149" y="522"/>
                    <a:pt x="149" y="502"/>
                  </a:cubicBezTo>
                  <a:cubicBezTo>
                    <a:pt x="149" y="343"/>
                    <a:pt x="122" y="176"/>
                    <a:pt x="69" y="23"/>
                  </a:cubicBezTo>
                  <a:cubicBezTo>
                    <a:pt x="64" y="7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5598700" y="1012050"/>
              <a:ext cx="2725" cy="11125"/>
            </a:xfrm>
            <a:custGeom>
              <a:avLst/>
              <a:gdLst/>
              <a:ahLst/>
              <a:cxnLst/>
              <a:rect l="l" t="t" r="r" b="b"/>
              <a:pathLst>
                <a:path w="109" h="445" extrusionOk="0">
                  <a:moveTo>
                    <a:pt x="32" y="0"/>
                  </a:moveTo>
                  <a:cubicBezTo>
                    <a:pt x="17" y="0"/>
                    <a:pt x="1" y="13"/>
                    <a:pt x="9" y="33"/>
                  </a:cubicBezTo>
                  <a:cubicBezTo>
                    <a:pt x="35" y="159"/>
                    <a:pt x="55" y="293"/>
                    <a:pt x="55" y="419"/>
                  </a:cubicBezTo>
                  <a:cubicBezTo>
                    <a:pt x="55" y="436"/>
                    <a:pt x="69" y="444"/>
                    <a:pt x="82" y="444"/>
                  </a:cubicBezTo>
                  <a:cubicBezTo>
                    <a:pt x="95" y="444"/>
                    <a:pt x="109" y="436"/>
                    <a:pt x="109" y="419"/>
                  </a:cubicBezTo>
                  <a:cubicBezTo>
                    <a:pt x="109" y="286"/>
                    <a:pt x="89" y="153"/>
                    <a:pt x="55" y="20"/>
                  </a:cubicBezTo>
                  <a:cubicBezTo>
                    <a:pt x="53" y="6"/>
                    <a:pt x="42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5602800" y="1008050"/>
              <a:ext cx="1800" cy="4950"/>
            </a:xfrm>
            <a:custGeom>
              <a:avLst/>
              <a:gdLst/>
              <a:ahLst/>
              <a:cxnLst/>
              <a:rect l="l" t="t" r="r" b="b"/>
              <a:pathLst>
                <a:path w="72" h="198" extrusionOk="0">
                  <a:moveTo>
                    <a:pt x="31" y="0"/>
                  </a:moveTo>
                  <a:cubicBezTo>
                    <a:pt x="16" y="0"/>
                    <a:pt x="1" y="13"/>
                    <a:pt x="5" y="33"/>
                  </a:cubicBezTo>
                  <a:cubicBezTo>
                    <a:pt x="18" y="80"/>
                    <a:pt x="25" y="126"/>
                    <a:pt x="25" y="173"/>
                  </a:cubicBezTo>
                  <a:cubicBezTo>
                    <a:pt x="25" y="190"/>
                    <a:pt x="36" y="198"/>
                    <a:pt x="48" y="198"/>
                  </a:cubicBezTo>
                  <a:cubicBezTo>
                    <a:pt x="60" y="198"/>
                    <a:pt x="71" y="190"/>
                    <a:pt x="71" y="173"/>
                  </a:cubicBezTo>
                  <a:cubicBezTo>
                    <a:pt x="71" y="120"/>
                    <a:pt x="71" y="66"/>
                    <a:pt x="58" y="20"/>
                  </a:cubicBezTo>
                  <a:cubicBezTo>
                    <a:pt x="53" y="6"/>
                    <a:pt x="4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5635800" y="904325"/>
              <a:ext cx="8925" cy="13375"/>
            </a:xfrm>
            <a:custGeom>
              <a:avLst/>
              <a:gdLst/>
              <a:ahLst/>
              <a:cxnLst/>
              <a:rect l="l" t="t" r="r" b="b"/>
              <a:pathLst>
                <a:path w="357" h="535" extrusionOk="0">
                  <a:moveTo>
                    <a:pt x="39" y="0"/>
                  </a:moveTo>
                  <a:cubicBezTo>
                    <a:pt x="18" y="0"/>
                    <a:pt x="1" y="25"/>
                    <a:pt x="17" y="46"/>
                  </a:cubicBezTo>
                  <a:cubicBezTo>
                    <a:pt x="150" y="186"/>
                    <a:pt x="203" y="352"/>
                    <a:pt x="290" y="519"/>
                  </a:cubicBezTo>
                  <a:cubicBezTo>
                    <a:pt x="296" y="530"/>
                    <a:pt x="306" y="534"/>
                    <a:pt x="315" y="534"/>
                  </a:cubicBezTo>
                  <a:cubicBezTo>
                    <a:pt x="336" y="534"/>
                    <a:pt x="357" y="513"/>
                    <a:pt x="343" y="486"/>
                  </a:cubicBezTo>
                  <a:cubicBezTo>
                    <a:pt x="270" y="326"/>
                    <a:pt x="203" y="126"/>
                    <a:pt x="57" y="6"/>
                  </a:cubicBezTo>
                  <a:cubicBezTo>
                    <a:pt x="51" y="2"/>
                    <a:pt x="45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5633350" y="905450"/>
              <a:ext cx="5575" cy="11800"/>
            </a:xfrm>
            <a:custGeom>
              <a:avLst/>
              <a:gdLst/>
              <a:ahLst/>
              <a:cxnLst/>
              <a:rect l="l" t="t" r="r" b="b"/>
              <a:pathLst>
                <a:path w="223" h="472" extrusionOk="0">
                  <a:moveTo>
                    <a:pt x="42" y="1"/>
                  </a:moveTo>
                  <a:cubicBezTo>
                    <a:pt x="23" y="1"/>
                    <a:pt x="1" y="24"/>
                    <a:pt x="15" y="48"/>
                  </a:cubicBezTo>
                  <a:cubicBezTo>
                    <a:pt x="75" y="174"/>
                    <a:pt x="121" y="307"/>
                    <a:pt x="155" y="447"/>
                  </a:cubicBezTo>
                  <a:cubicBezTo>
                    <a:pt x="160" y="464"/>
                    <a:pt x="174" y="471"/>
                    <a:pt x="187" y="471"/>
                  </a:cubicBezTo>
                  <a:cubicBezTo>
                    <a:pt x="205" y="471"/>
                    <a:pt x="222" y="457"/>
                    <a:pt x="215" y="434"/>
                  </a:cubicBezTo>
                  <a:cubicBezTo>
                    <a:pt x="181" y="287"/>
                    <a:pt x="135" y="148"/>
                    <a:pt x="61" y="14"/>
                  </a:cubicBezTo>
                  <a:cubicBezTo>
                    <a:pt x="58" y="5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5628825" y="906700"/>
              <a:ext cx="5075" cy="13000"/>
            </a:xfrm>
            <a:custGeom>
              <a:avLst/>
              <a:gdLst/>
              <a:ahLst/>
              <a:cxnLst/>
              <a:rect l="l" t="t" r="r" b="b"/>
              <a:pathLst>
                <a:path w="203" h="520" extrusionOk="0">
                  <a:moveTo>
                    <a:pt x="39" y="1"/>
                  </a:moveTo>
                  <a:cubicBezTo>
                    <a:pt x="19" y="1"/>
                    <a:pt x="1" y="16"/>
                    <a:pt x="9" y="38"/>
                  </a:cubicBezTo>
                  <a:cubicBezTo>
                    <a:pt x="69" y="184"/>
                    <a:pt x="123" y="337"/>
                    <a:pt x="143" y="497"/>
                  </a:cubicBezTo>
                  <a:cubicBezTo>
                    <a:pt x="146" y="512"/>
                    <a:pt x="158" y="519"/>
                    <a:pt x="171" y="519"/>
                  </a:cubicBezTo>
                  <a:cubicBezTo>
                    <a:pt x="186" y="519"/>
                    <a:pt x="202" y="509"/>
                    <a:pt x="202" y="491"/>
                  </a:cubicBezTo>
                  <a:cubicBezTo>
                    <a:pt x="189" y="324"/>
                    <a:pt x="136" y="164"/>
                    <a:pt x="69" y="18"/>
                  </a:cubicBezTo>
                  <a:cubicBezTo>
                    <a:pt x="62" y="6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5624850" y="912025"/>
              <a:ext cx="3825" cy="9725"/>
            </a:xfrm>
            <a:custGeom>
              <a:avLst/>
              <a:gdLst/>
              <a:ahLst/>
              <a:cxnLst/>
              <a:rect l="l" t="t" r="r" b="b"/>
              <a:pathLst>
                <a:path w="153" h="389" extrusionOk="0">
                  <a:moveTo>
                    <a:pt x="35" y="0"/>
                  </a:moveTo>
                  <a:cubicBezTo>
                    <a:pt x="18" y="0"/>
                    <a:pt x="1" y="15"/>
                    <a:pt x="8" y="38"/>
                  </a:cubicBezTo>
                  <a:cubicBezTo>
                    <a:pt x="35" y="144"/>
                    <a:pt x="68" y="258"/>
                    <a:pt x="88" y="364"/>
                  </a:cubicBezTo>
                  <a:cubicBezTo>
                    <a:pt x="91" y="381"/>
                    <a:pt x="103" y="388"/>
                    <a:pt x="116" y="388"/>
                  </a:cubicBezTo>
                  <a:cubicBezTo>
                    <a:pt x="134" y="388"/>
                    <a:pt x="152" y="374"/>
                    <a:pt x="148" y="351"/>
                  </a:cubicBezTo>
                  <a:cubicBezTo>
                    <a:pt x="128" y="238"/>
                    <a:pt x="95" y="131"/>
                    <a:pt x="62" y="24"/>
                  </a:cubicBezTo>
                  <a:cubicBezTo>
                    <a:pt x="59" y="8"/>
                    <a:pt x="47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5621225" y="915300"/>
              <a:ext cx="3625" cy="12175"/>
            </a:xfrm>
            <a:custGeom>
              <a:avLst/>
              <a:gdLst/>
              <a:ahLst/>
              <a:cxnLst/>
              <a:rect l="l" t="t" r="r" b="b"/>
              <a:pathLst>
                <a:path w="145" h="487" extrusionOk="0">
                  <a:moveTo>
                    <a:pt x="36" y="1"/>
                  </a:moveTo>
                  <a:cubicBezTo>
                    <a:pt x="19" y="1"/>
                    <a:pt x="0" y="13"/>
                    <a:pt x="0" y="33"/>
                  </a:cubicBezTo>
                  <a:cubicBezTo>
                    <a:pt x="20" y="180"/>
                    <a:pt x="60" y="320"/>
                    <a:pt x="87" y="466"/>
                  </a:cubicBezTo>
                  <a:cubicBezTo>
                    <a:pt x="90" y="480"/>
                    <a:pt x="101" y="486"/>
                    <a:pt x="112" y="486"/>
                  </a:cubicBezTo>
                  <a:cubicBezTo>
                    <a:pt x="128" y="486"/>
                    <a:pt x="144" y="475"/>
                    <a:pt x="140" y="460"/>
                  </a:cubicBezTo>
                  <a:cubicBezTo>
                    <a:pt x="134" y="306"/>
                    <a:pt x="80" y="167"/>
                    <a:pt x="60" y="20"/>
                  </a:cubicBezTo>
                  <a:cubicBezTo>
                    <a:pt x="58" y="7"/>
                    <a:pt x="47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5619500" y="921475"/>
              <a:ext cx="5850" cy="12950"/>
            </a:xfrm>
            <a:custGeom>
              <a:avLst/>
              <a:gdLst/>
              <a:ahLst/>
              <a:cxnLst/>
              <a:rect l="l" t="t" r="r" b="b"/>
              <a:pathLst>
                <a:path w="234" h="518" extrusionOk="0">
                  <a:moveTo>
                    <a:pt x="41" y="0"/>
                  </a:moveTo>
                  <a:cubicBezTo>
                    <a:pt x="22" y="0"/>
                    <a:pt x="0" y="17"/>
                    <a:pt x="9" y="39"/>
                  </a:cubicBezTo>
                  <a:cubicBezTo>
                    <a:pt x="69" y="186"/>
                    <a:pt x="123" y="339"/>
                    <a:pt x="169" y="499"/>
                  </a:cubicBezTo>
                  <a:cubicBezTo>
                    <a:pt x="174" y="512"/>
                    <a:pt x="186" y="518"/>
                    <a:pt x="197" y="518"/>
                  </a:cubicBezTo>
                  <a:cubicBezTo>
                    <a:pt x="215" y="518"/>
                    <a:pt x="233" y="503"/>
                    <a:pt x="229" y="479"/>
                  </a:cubicBezTo>
                  <a:cubicBezTo>
                    <a:pt x="183" y="319"/>
                    <a:pt x="129" y="166"/>
                    <a:pt x="63" y="13"/>
                  </a:cubicBezTo>
                  <a:cubicBezTo>
                    <a:pt x="58" y="4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5631800" y="957075"/>
              <a:ext cx="5350" cy="13050"/>
            </a:xfrm>
            <a:custGeom>
              <a:avLst/>
              <a:gdLst/>
              <a:ahLst/>
              <a:cxnLst/>
              <a:rect l="l" t="t" r="r" b="b"/>
              <a:pathLst>
                <a:path w="214" h="522" extrusionOk="0">
                  <a:moveTo>
                    <a:pt x="41" y="0"/>
                  </a:moveTo>
                  <a:cubicBezTo>
                    <a:pt x="21" y="0"/>
                    <a:pt x="1" y="24"/>
                    <a:pt x="10" y="47"/>
                  </a:cubicBezTo>
                  <a:cubicBezTo>
                    <a:pt x="70" y="194"/>
                    <a:pt x="130" y="340"/>
                    <a:pt x="157" y="500"/>
                  </a:cubicBezTo>
                  <a:cubicBezTo>
                    <a:pt x="157" y="515"/>
                    <a:pt x="168" y="522"/>
                    <a:pt x="180" y="522"/>
                  </a:cubicBezTo>
                  <a:cubicBezTo>
                    <a:pt x="196" y="522"/>
                    <a:pt x="214" y="510"/>
                    <a:pt x="210" y="487"/>
                  </a:cubicBezTo>
                  <a:cubicBezTo>
                    <a:pt x="197" y="320"/>
                    <a:pt x="130" y="167"/>
                    <a:pt x="63" y="14"/>
                  </a:cubicBezTo>
                  <a:cubicBezTo>
                    <a:pt x="58" y="4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5627675" y="953875"/>
              <a:ext cx="4550" cy="13675"/>
            </a:xfrm>
            <a:custGeom>
              <a:avLst/>
              <a:gdLst/>
              <a:ahLst/>
              <a:cxnLst/>
              <a:rect l="l" t="t" r="r" b="b"/>
              <a:pathLst>
                <a:path w="182" h="547" extrusionOk="0">
                  <a:moveTo>
                    <a:pt x="37" y="0"/>
                  </a:moveTo>
                  <a:cubicBezTo>
                    <a:pt x="19" y="0"/>
                    <a:pt x="1" y="15"/>
                    <a:pt x="9" y="36"/>
                  </a:cubicBezTo>
                  <a:cubicBezTo>
                    <a:pt x="55" y="195"/>
                    <a:pt x="115" y="355"/>
                    <a:pt x="122" y="522"/>
                  </a:cubicBezTo>
                  <a:cubicBezTo>
                    <a:pt x="122" y="538"/>
                    <a:pt x="137" y="547"/>
                    <a:pt x="152" y="547"/>
                  </a:cubicBezTo>
                  <a:cubicBezTo>
                    <a:pt x="167" y="547"/>
                    <a:pt x="182" y="538"/>
                    <a:pt x="182" y="522"/>
                  </a:cubicBezTo>
                  <a:cubicBezTo>
                    <a:pt x="182" y="349"/>
                    <a:pt x="122" y="182"/>
                    <a:pt x="62" y="22"/>
                  </a:cubicBezTo>
                  <a:cubicBezTo>
                    <a:pt x="59" y="6"/>
                    <a:pt x="48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5637175" y="958425"/>
              <a:ext cx="5725" cy="14925"/>
            </a:xfrm>
            <a:custGeom>
              <a:avLst/>
              <a:gdLst/>
              <a:ahLst/>
              <a:cxnLst/>
              <a:rect l="l" t="t" r="r" b="b"/>
              <a:pathLst>
                <a:path w="229" h="597" extrusionOk="0">
                  <a:moveTo>
                    <a:pt x="33" y="1"/>
                  </a:moveTo>
                  <a:cubicBezTo>
                    <a:pt x="16" y="1"/>
                    <a:pt x="0" y="13"/>
                    <a:pt x="8" y="33"/>
                  </a:cubicBezTo>
                  <a:cubicBezTo>
                    <a:pt x="48" y="180"/>
                    <a:pt x="155" y="406"/>
                    <a:pt x="102" y="560"/>
                  </a:cubicBezTo>
                  <a:cubicBezTo>
                    <a:pt x="97" y="581"/>
                    <a:pt x="115" y="597"/>
                    <a:pt x="131" y="597"/>
                  </a:cubicBezTo>
                  <a:cubicBezTo>
                    <a:pt x="141" y="597"/>
                    <a:pt x="150" y="592"/>
                    <a:pt x="155" y="579"/>
                  </a:cubicBezTo>
                  <a:cubicBezTo>
                    <a:pt x="228" y="420"/>
                    <a:pt x="115" y="173"/>
                    <a:pt x="62" y="20"/>
                  </a:cubicBezTo>
                  <a:cubicBezTo>
                    <a:pt x="56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5644175" y="963750"/>
              <a:ext cx="4050" cy="11600"/>
            </a:xfrm>
            <a:custGeom>
              <a:avLst/>
              <a:gdLst/>
              <a:ahLst/>
              <a:cxnLst/>
              <a:rect l="l" t="t" r="r" b="b"/>
              <a:pathLst>
                <a:path w="162" h="464" extrusionOk="0">
                  <a:moveTo>
                    <a:pt x="33" y="1"/>
                  </a:moveTo>
                  <a:cubicBezTo>
                    <a:pt x="16" y="1"/>
                    <a:pt x="0" y="14"/>
                    <a:pt x="8" y="33"/>
                  </a:cubicBezTo>
                  <a:cubicBezTo>
                    <a:pt x="55" y="167"/>
                    <a:pt x="88" y="300"/>
                    <a:pt x="101" y="433"/>
                  </a:cubicBezTo>
                  <a:cubicBezTo>
                    <a:pt x="105" y="453"/>
                    <a:pt x="120" y="463"/>
                    <a:pt x="134" y="463"/>
                  </a:cubicBezTo>
                  <a:cubicBezTo>
                    <a:pt x="148" y="463"/>
                    <a:pt x="161" y="453"/>
                    <a:pt x="161" y="433"/>
                  </a:cubicBezTo>
                  <a:cubicBezTo>
                    <a:pt x="141" y="293"/>
                    <a:pt x="108" y="153"/>
                    <a:pt x="61" y="20"/>
                  </a:cubicBezTo>
                  <a:cubicBezTo>
                    <a:pt x="56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645425" y="959275"/>
              <a:ext cx="4725" cy="13125"/>
            </a:xfrm>
            <a:custGeom>
              <a:avLst/>
              <a:gdLst/>
              <a:ahLst/>
              <a:cxnLst/>
              <a:rect l="l" t="t" r="r" b="b"/>
              <a:pathLst>
                <a:path w="189" h="525" extrusionOk="0">
                  <a:moveTo>
                    <a:pt x="34" y="0"/>
                  </a:moveTo>
                  <a:cubicBezTo>
                    <a:pt x="18" y="0"/>
                    <a:pt x="1" y="13"/>
                    <a:pt x="5" y="33"/>
                  </a:cubicBezTo>
                  <a:cubicBezTo>
                    <a:pt x="45" y="192"/>
                    <a:pt x="105" y="346"/>
                    <a:pt x="138" y="506"/>
                  </a:cubicBezTo>
                  <a:cubicBezTo>
                    <a:pt x="141" y="519"/>
                    <a:pt x="150" y="525"/>
                    <a:pt x="159" y="525"/>
                  </a:cubicBezTo>
                  <a:cubicBezTo>
                    <a:pt x="174" y="525"/>
                    <a:pt x="188" y="512"/>
                    <a:pt x="185" y="492"/>
                  </a:cubicBezTo>
                  <a:cubicBezTo>
                    <a:pt x="151" y="332"/>
                    <a:pt x="91" y="179"/>
                    <a:pt x="58" y="19"/>
                  </a:cubicBezTo>
                  <a:cubicBezTo>
                    <a:pt x="55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5649000" y="978825"/>
              <a:ext cx="5300" cy="13725"/>
            </a:xfrm>
            <a:custGeom>
              <a:avLst/>
              <a:gdLst/>
              <a:ahLst/>
              <a:cxnLst/>
              <a:rect l="l" t="t" r="r" b="b"/>
              <a:pathLst>
                <a:path w="212" h="549" extrusionOk="0">
                  <a:moveTo>
                    <a:pt x="37" y="0"/>
                  </a:moveTo>
                  <a:cubicBezTo>
                    <a:pt x="18" y="0"/>
                    <a:pt x="0" y="23"/>
                    <a:pt x="15" y="43"/>
                  </a:cubicBezTo>
                  <a:cubicBezTo>
                    <a:pt x="108" y="183"/>
                    <a:pt x="121" y="370"/>
                    <a:pt x="155" y="529"/>
                  </a:cubicBezTo>
                  <a:cubicBezTo>
                    <a:pt x="160" y="543"/>
                    <a:pt x="171" y="549"/>
                    <a:pt x="181" y="549"/>
                  </a:cubicBezTo>
                  <a:cubicBezTo>
                    <a:pt x="197" y="549"/>
                    <a:pt x="212" y="536"/>
                    <a:pt x="208" y="516"/>
                  </a:cubicBezTo>
                  <a:cubicBezTo>
                    <a:pt x="175" y="350"/>
                    <a:pt x="168" y="143"/>
                    <a:pt x="55" y="10"/>
                  </a:cubicBezTo>
                  <a:cubicBezTo>
                    <a:pt x="50" y="3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5647700" y="987825"/>
              <a:ext cx="4525" cy="10450"/>
            </a:xfrm>
            <a:custGeom>
              <a:avLst/>
              <a:gdLst/>
              <a:ahLst/>
              <a:cxnLst/>
              <a:rect l="l" t="t" r="r" b="b"/>
              <a:pathLst>
                <a:path w="181" h="418" extrusionOk="0">
                  <a:moveTo>
                    <a:pt x="38" y="1"/>
                  </a:moveTo>
                  <a:cubicBezTo>
                    <a:pt x="20" y="1"/>
                    <a:pt x="0" y="20"/>
                    <a:pt x="14" y="43"/>
                  </a:cubicBezTo>
                  <a:cubicBezTo>
                    <a:pt x="74" y="156"/>
                    <a:pt x="107" y="276"/>
                    <a:pt x="127" y="396"/>
                  </a:cubicBezTo>
                  <a:cubicBezTo>
                    <a:pt x="130" y="411"/>
                    <a:pt x="141" y="418"/>
                    <a:pt x="152" y="418"/>
                  </a:cubicBezTo>
                  <a:cubicBezTo>
                    <a:pt x="166" y="418"/>
                    <a:pt x="180" y="407"/>
                    <a:pt x="180" y="389"/>
                  </a:cubicBezTo>
                  <a:cubicBezTo>
                    <a:pt x="167" y="256"/>
                    <a:pt x="127" y="129"/>
                    <a:pt x="60" y="16"/>
                  </a:cubicBezTo>
                  <a:cubicBezTo>
                    <a:pt x="56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5647325" y="997650"/>
              <a:ext cx="5575" cy="9675"/>
            </a:xfrm>
            <a:custGeom>
              <a:avLst/>
              <a:gdLst/>
              <a:ahLst/>
              <a:cxnLst/>
              <a:rect l="l" t="t" r="r" b="b"/>
              <a:pathLst>
                <a:path w="223" h="387" extrusionOk="0">
                  <a:moveTo>
                    <a:pt x="38" y="1"/>
                  </a:moveTo>
                  <a:cubicBezTo>
                    <a:pt x="19" y="1"/>
                    <a:pt x="1" y="16"/>
                    <a:pt x="9" y="36"/>
                  </a:cubicBezTo>
                  <a:cubicBezTo>
                    <a:pt x="42" y="156"/>
                    <a:pt x="89" y="269"/>
                    <a:pt x="162" y="376"/>
                  </a:cubicBezTo>
                  <a:cubicBezTo>
                    <a:pt x="167" y="383"/>
                    <a:pt x="175" y="387"/>
                    <a:pt x="183" y="387"/>
                  </a:cubicBezTo>
                  <a:cubicBezTo>
                    <a:pt x="203" y="387"/>
                    <a:pt x="223" y="366"/>
                    <a:pt x="208" y="343"/>
                  </a:cubicBezTo>
                  <a:cubicBezTo>
                    <a:pt x="148" y="243"/>
                    <a:pt x="102" y="136"/>
                    <a:pt x="69" y="23"/>
                  </a:cubicBezTo>
                  <a:cubicBezTo>
                    <a:pt x="63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5501925" y="991525"/>
              <a:ext cx="4200" cy="11750"/>
            </a:xfrm>
            <a:custGeom>
              <a:avLst/>
              <a:gdLst/>
              <a:ahLst/>
              <a:cxnLst/>
              <a:rect l="l" t="t" r="r" b="b"/>
              <a:pathLst>
                <a:path w="168" h="470" extrusionOk="0">
                  <a:moveTo>
                    <a:pt x="41" y="1"/>
                  </a:moveTo>
                  <a:cubicBezTo>
                    <a:pt x="21" y="1"/>
                    <a:pt x="1" y="23"/>
                    <a:pt x="10" y="41"/>
                  </a:cubicBezTo>
                  <a:cubicBezTo>
                    <a:pt x="77" y="168"/>
                    <a:pt x="84" y="308"/>
                    <a:pt x="104" y="448"/>
                  </a:cubicBezTo>
                  <a:cubicBezTo>
                    <a:pt x="107" y="463"/>
                    <a:pt x="120" y="470"/>
                    <a:pt x="134" y="470"/>
                  </a:cubicBezTo>
                  <a:cubicBezTo>
                    <a:pt x="151" y="470"/>
                    <a:pt x="167" y="459"/>
                    <a:pt x="163" y="441"/>
                  </a:cubicBezTo>
                  <a:cubicBezTo>
                    <a:pt x="150" y="294"/>
                    <a:pt x="130" y="141"/>
                    <a:pt x="64" y="15"/>
                  </a:cubicBezTo>
                  <a:cubicBezTo>
                    <a:pt x="58" y="5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5498400" y="991225"/>
              <a:ext cx="5200" cy="17350"/>
            </a:xfrm>
            <a:custGeom>
              <a:avLst/>
              <a:gdLst/>
              <a:ahLst/>
              <a:cxnLst/>
              <a:rect l="l" t="t" r="r" b="b"/>
              <a:pathLst>
                <a:path w="208" h="694" extrusionOk="0">
                  <a:moveTo>
                    <a:pt x="34" y="1"/>
                  </a:moveTo>
                  <a:cubicBezTo>
                    <a:pt x="18" y="1"/>
                    <a:pt x="1" y="14"/>
                    <a:pt x="5" y="33"/>
                  </a:cubicBezTo>
                  <a:cubicBezTo>
                    <a:pt x="31" y="247"/>
                    <a:pt x="125" y="446"/>
                    <a:pt x="145" y="666"/>
                  </a:cubicBezTo>
                  <a:cubicBezTo>
                    <a:pt x="148" y="684"/>
                    <a:pt x="166" y="694"/>
                    <a:pt x="182" y="694"/>
                  </a:cubicBezTo>
                  <a:cubicBezTo>
                    <a:pt x="196" y="694"/>
                    <a:pt x="208" y="685"/>
                    <a:pt x="205" y="666"/>
                  </a:cubicBezTo>
                  <a:cubicBezTo>
                    <a:pt x="191" y="440"/>
                    <a:pt x="98" y="233"/>
                    <a:pt x="58" y="20"/>
                  </a:cubicBezTo>
                  <a:cubicBezTo>
                    <a:pt x="55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5495900" y="994400"/>
              <a:ext cx="5800" cy="19450"/>
            </a:xfrm>
            <a:custGeom>
              <a:avLst/>
              <a:gdLst/>
              <a:ahLst/>
              <a:cxnLst/>
              <a:rect l="l" t="t" r="r" b="b"/>
              <a:pathLst>
                <a:path w="232" h="778" extrusionOk="0">
                  <a:moveTo>
                    <a:pt x="35" y="1"/>
                  </a:moveTo>
                  <a:cubicBezTo>
                    <a:pt x="19" y="1"/>
                    <a:pt x="1" y="15"/>
                    <a:pt x="5" y="40"/>
                  </a:cubicBezTo>
                  <a:cubicBezTo>
                    <a:pt x="45" y="279"/>
                    <a:pt x="145" y="506"/>
                    <a:pt x="165" y="752"/>
                  </a:cubicBezTo>
                  <a:cubicBezTo>
                    <a:pt x="168" y="769"/>
                    <a:pt x="183" y="777"/>
                    <a:pt x="197" y="777"/>
                  </a:cubicBezTo>
                  <a:cubicBezTo>
                    <a:pt x="211" y="777"/>
                    <a:pt x="225" y="769"/>
                    <a:pt x="225" y="752"/>
                  </a:cubicBezTo>
                  <a:cubicBezTo>
                    <a:pt x="231" y="499"/>
                    <a:pt x="118" y="259"/>
                    <a:pt x="58" y="20"/>
                  </a:cubicBezTo>
                  <a:cubicBezTo>
                    <a:pt x="56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5492025" y="995750"/>
              <a:ext cx="5950" cy="18950"/>
            </a:xfrm>
            <a:custGeom>
              <a:avLst/>
              <a:gdLst/>
              <a:ahLst/>
              <a:cxnLst/>
              <a:rect l="l" t="t" r="r" b="b"/>
              <a:pathLst>
                <a:path w="238" h="758" extrusionOk="0">
                  <a:moveTo>
                    <a:pt x="23" y="1"/>
                  </a:moveTo>
                  <a:cubicBezTo>
                    <a:pt x="12" y="1"/>
                    <a:pt x="0" y="9"/>
                    <a:pt x="0" y="26"/>
                  </a:cubicBezTo>
                  <a:cubicBezTo>
                    <a:pt x="0" y="272"/>
                    <a:pt x="113" y="498"/>
                    <a:pt x="173" y="738"/>
                  </a:cubicBezTo>
                  <a:cubicBezTo>
                    <a:pt x="178" y="751"/>
                    <a:pt x="190" y="757"/>
                    <a:pt x="201" y="757"/>
                  </a:cubicBezTo>
                  <a:cubicBezTo>
                    <a:pt x="219" y="757"/>
                    <a:pt x="237" y="743"/>
                    <a:pt x="233" y="718"/>
                  </a:cubicBezTo>
                  <a:cubicBezTo>
                    <a:pt x="180" y="485"/>
                    <a:pt x="60" y="272"/>
                    <a:pt x="47" y="26"/>
                  </a:cubicBezTo>
                  <a:cubicBezTo>
                    <a:pt x="47" y="9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5494900" y="1003875"/>
              <a:ext cx="12650" cy="7875"/>
            </a:xfrm>
            <a:custGeom>
              <a:avLst/>
              <a:gdLst/>
              <a:ahLst/>
              <a:cxnLst/>
              <a:rect l="l" t="t" r="r" b="b"/>
              <a:pathLst>
                <a:path w="506" h="315" extrusionOk="0">
                  <a:moveTo>
                    <a:pt x="463" y="1"/>
                  </a:moveTo>
                  <a:cubicBezTo>
                    <a:pt x="456" y="1"/>
                    <a:pt x="450" y="3"/>
                    <a:pt x="444" y="7"/>
                  </a:cubicBezTo>
                  <a:cubicBezTo>
                    <a:pt x="318" y="120"/>
                    <a:pt x="191" y="200"/>
                    <a:pt x="32" y="267"/>
                  </a:cubicBezTo>
                  <a:cubicBezTo>
                    <a:pt x="1" y="279"/>
                    <a:pt x="10" y="314"/>
                    <a:pt x="38" y="314"/>
                  </a:cubicBezTo>
                  <a:cubicBezTo>
                    <a:pt x="40" y="314"/>
                    <a:pt x="42" y="314"/>
                    <a:pt x="45" y="313"/>
                  </a:cubicBezTo>
                  <a:cubicBezTo>
                    <a:pt x="211" y="273"/>
                    <a:pt x="358" y="160"/>
                    <a:pt x="484" y="47"/>
                  </a:cubicBezTo>
                  <a:cubicBezTo>
                    <a:pt x="505" y="26"/>
                    <a:pt x="485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5491150" y="995750"/>
              <a:ext cx="18275" cy="14100"/>
            </a:xfrm>
            <a:custGeom>
              <a:avLst/>
              <a:gdLst/>
              <a:ahLst/>
              <a:cxnLst/>
              <a:rect l="l" t="t" r="r" b="b"/>
              <a:pathLst>
                <a:path w="731" h="564" extrusionOk="0">
                  <a:moveTo>
                    <a:pt x="696" y="0"/>
                  </a:moveTo>
                  <a:cubicBezTo>
                    <a:pt x="691" y="0"/>
                    <a:pt x="686" y="2"/>
                    <a:pt x="681" y="6"/>
                  </a:cubicBezTo>
                  <a:cubicBezTo>
                    <a:pt x="461" y="165"/>
                    <a:pt x="248" y="345"/>
                    <a:pt x="28" y="505"/>
                  </a:cubicBezTo>
                  <a:cubicBezTo>
                    <a:pt x="1" y="527"/>
                    <a:pt x="14" y="563"/>
                    <a:pt x="39" y="563"/>
                  </a:cubicBezTo>
                  <a:cubicBezTo>
                    <a:pt x="44" y="563"/>
                    <a:pt x="49" y="562"/>
                    <a:pt x="55" y="558"/>
                  </a:cubicBezTo>
                  <a:cubicBezTo>
                    <a:pt x="295" y="419"/>
                    <a:pt x="501" y="219"/>
                    <a:pt x="714" y="46"/>
                  </a:cubicBezTo>
                  <a:cubicBezTo>
                    <a:pt x="731" y="29"/>
                    <a:pt x="71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5489625" y="991150"/>
              <a:ext cx="15900" cy="12900"/>
            </a:xfrm>
            <a:custGeom>
              <a:avLst/>
              <a:gdLst/>
              <a:ahLst/>
              <a:cxnLst/>
              <a:rect l="l" t="t" r="r" b="b"/>
              <a:pathLst>
                <a:path w="636" h="516" extrusionOk="0">
                  <a:moveTo>
                    <a:pt x="595" y="1"/>
                  </a:moveTo>
                  <a:cubicBezTo>
                    <a:pt x="589" y="1"/>
                    <a:pt x="582" y="4"/>
                    <a:pt x="576" y="10"/>
                  </a:cubicBezTo>
                  <a:cubicBezTo>
                    <a:pt x="389" y="170"/>
                    <a:pt x="163" y="276"/>
                    <a:pt x="16" y="476"/>
                  </a:cubicBezTo>
                  <a:cubicBezTo>
                    <a:pt x="0" y="492"/>
                    <a:pt x="22" y="515"/>
                    <a:pt x="41" y="515"/>
                  </a:cubicBezTo>
                  <a:cubicBezTo>
                    <a:pt x="46" y="515"/>
                    <a:pt x="52" y="514"/>
                    <a:pt x="56" y="509"/>
                  </a:cubicBezTo>
                  <a:cubicBezTo>
                    <a:pt x="229" y="329"/>
                    <a:pt x="436" y="210"/>
                    <a:pt x="616" y="50"/>
                  </a:cubicBezTo>
                  <a:cubicBezTo>
                    <a:pt x="636" y="29"/>
                    <a:pt x="617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5487525" y="994475"/>
              <a:ext cx="6050" cy="4650"/>
            </a:xfrm>
            <a:custGeom>
              <a:avLst/>
              <a:gdLst/>
              <a:ahLst/>
              <a:cxnLst/>
              <a:rect l="l" t="t" r="r" b="b"/>
              <a:pathLst>
                <a:path w="242" h="186" extrusionOk="0">
                  <a:moveTo>
                    <a:pt x="200" y="1"/>
                  </a:moveTo>
                  <a:cubicBezTo>
                    <a:pt x="196" y="1"/>
                    <a:pt x="191" y="1"/>
                    <a:pt x="187" y="3"/>
                  </a:cubicBezTo>
                  <a:cubicBezTo>
                    <a:pt x="120" y="37"/>
                    <a:pt x="47" y="70"/>
                    <a:pt x="14" y="143"/>
                  </a:cubicBezTo>
                  <a:cubicBezTo>
                    <a:pt x="0" y="166"/>
                    <a:pt x="20" y="185"/>
                    <a:pt x="40" y="185"/>
                  </a:cubicBezTo>
                  <a:cubicBezTo>
                    <a:pt x="50" y="185"/>
                    <a:pt x="60" y="181"/>
                    <a:pt x="67" y="170"/>
                  </a:cubicBezTo>
                  <a:cubicBezTo>
                    <a:pt x="100" y="110"/>
                    <a:pt x="153" y="83"/>
                    <a:pt x="213" y="50"/>
                  </a:cubicBezTo>
                  <a:cubicBezTo>
                    <a:pt x="242" y="33"/>
                    <a:pt x="226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5524150" y="1023300"/>
              <a:ext cx="8400" cy="7850"/>
            </a:xfrm>
            <a:custGeom>
              <a:avLst/>
              <a:gdLst/>
              <a:ahLst/>
              <a:cxnLst/>
              <a:rect l="l" t="t" r="r" b="b"/>
              <a:pathLst>
                <a:path w="336" h="314" extrusionOk="0">
                  <a:moveTo>
                    <a:pt x="41" y="1"/>
                  </a:moveTo>
                  <a:cubicBezTo>
                    <a:pt x="20" y="1"/>
                    <a:pt x="0" y="20"/>
                    <a:pt x="14" y="42"/>
                  </a:cubicBezTo>
                  <a:cubicBezTo>
                    <a:pt x="80" y="149"/>
                    <a:pt x="180" y="229"/>
                    <a:pt x="280" y="309"/>
                  </a:cubicBezTo>
                  <a:cubicBezTo>
                    <a:pt x="285" y="312"/>
                    <a:pt x="289" y="314"/>
                    <a:pt x="294" y="314"/>
                  </a:cubicBezTo>
                  <a:cubicBezTo>
                    <a:pt x="316" y="314"/>
                    <a:pt x="336" y="279"/>
                    <a:pt x="313" y="262"/>
                  </a:cubicBezTo>
                  <a:cubicBezTo>
                    <a:pt x="220" y="189"/>
                    <a:pt x="127" y="116"/>
                    <a:pt x="67" y="16"/>
                  </a:cubicBezTo>
                  <a:cubicBezTo>
                    <a:pt x="61" y="5"/>
                    <a:pt x="5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5494675" y="963825"/>
              <a:ext cx="2125" cy="7900"/>
            </a:xfrm>
            <a:custGeom>
              <a:avLst/>
              <a:gdLst/>
              <a:ahLst/>
              <a:cxnLst/>
              <a:rect l="l" t="t" r="r" b="b"/>
              <a:pathLst>
                <a:path w="85" h="316" extrusionOk="0">
                  <a:moveTo>
                    <a:pt x="43" y="1"/>
                  </a:moveTo>
                  <a:cubicBezTo>
                    <a:pt x="29" y="1"/>
                    <a:pt x="14" y="10"/>
                    <a:pt x="14" y="30"/>
                  </a:cubicBezTo>
                  <a:cubicBezTo>
                    <a:pt x="1" y="117"/>
                    <a:pt x="1" y="204"/>
                    <a:pt x="21" y="297"/>
                  </a:cubicBezTo>
                  <a:cubicBezTo>
                    <a:pt x="26" y="310"/>
                    <a:pt x="37" y="316"/>
                    <a:pt x="48" y="316"/>
                  </a:cubicBezTo>
                  <a:cubicBezTo>
                    <a:pt x="66" y="316"/>
                    <a:pt x="85" y="301"/>
                    <a:pt x="80" y="277"/>
                  </a:cubicBezTo>
                  <a:cubicBezTo>
                    <a:pt x="61" y="197"/>
                    <a:pt x="61" y="110"/>
                    <a:pt x="67" y="30"/>
                  </a:cubicBezTo>
                  <a:cubicBezTo>
                    <a:pt x="71" y="10"/>
                    <a:pt x="57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5606100" y="899125"/>
              <a:ext cx="5650" cy="4125"/>
            </a:xfrm>
            <a:custGeom>
              <a:avLst/>
              <a:gdLst/>
              <a:ahLst/>
              <a:cxnLst/>
              <a:rect l="l" t="t" r="r" b="b"/>
              <a:pathLst>
                <a:path w="226" h="165" extrusionOk="0">
                  <a:moveTo>
                    <a:pt x="34" y="0"/>
                  </a:moveTo>
                  <a:cubicBezTo>
                    <a:pt x="5" y="0"/>
                    <a:pt x="1" y="48"/>
                    <a:pt x="26" y="54"/>
                  </a:cubicBezTo>
                  <a:cubicBezTo>
                    <a:pt x="72" y="68"/>
                    <a:pt x="166" y="81"/>
                    <a:pt x="166" y="134"/>
                  </a:cubicBezTo>
                  <a:cubicBezTo>
                    <a:pt x="169" y="154"/>
                    <a:pt x="184" y="164"/>
                    <a:pt x="198" y="164"/>
                  </a:cubicBezTo>
                  <a:cubicBezTo>
                    <a:pt x="212" y="164"/>
                    <a:pt x="226" y="154"/>
                    <a:pt x="226" y="134"/>
                  </a:cubicBezTo>
                  <a:cubicBezTo>
                    <a:pt x="226" y="41"/>
                    <a:pt x="119" y="8"/>
                    <a:pt x="39" y="1"/>
                  </a:cubicBezTo>
                  <a:cubicBezTo>
                    <a:pt x="37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5600800" y="930375"/>
              <a:ext cx="2125" cy="6550"/>
            </a:xfrm>
            <a:custGeom>
              <a:avLst/>
              <a:gdLst/>
              <a:ahLst/>
              <a:cxnLst/>
              <a:rect l="l" t="t" r="r" b="b"/>
              <a:pathLst>
                <a:path w="85" h="262" extrusionOk="0">
                  <a:moveTo>
                    <a:pt x="36" y="1"/>
                  </a:moveTo>
                  <a:cubicBezTo>
                    <a:pt x="19" y="1"/>
                    <a:pt x="1" y="16"/>
                    <a:pt x="5" y="36"/>
                  </a:cubicBezTo>
                  <a:cubicBezTo>
                    <a:pt x="25" y="103"/>
                    <a:pt x="25" y="170"/>
                    <a:pt x="31" y="236"/>
                  </a:cubicBezTo>
                  <a:cubicBezTo>
                    <a:pt x="31" y="253"/>
                    <a:pt x="45" y="261"/>
                    <a:pt x="58" y="261"/>
                  </a:cubicBezTo>
                  <a:cubicBezTo>
                    <a:pt x="71" y="261"/>
                    <a:pt x="85" y="253"/>
                    <a:pt x="85" y="236"/>
                  </a:cubicBezTo>
                  <a:cubicBezTo>
                    <a:pt x="85" y="163"/>
                    <a:pt x="85" y="90"/>
                    <a:pt x="65" y="23"/>
                  </a:cubicBezTo>
                  <a:cubicBezTo>
                    <a:pt x="59" y="7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5576725" y="966775"/>
              <a:ext cx="5400" cy="6875"/>
            </a:xfrm>
            <a:custGeom>
              <a:avLst/>
              <a:gdLst/>
              <a:ahLst/>
              <a:cxnLst/>
              <a:rect l="l" t="t" r="r" b="b"/>
              <a:pathLst>
                <a:path w="216" h="275" extrusionOk="0">
                  <a:moveTo>
                    <a:pt x="37" y="0"/>
                  </a:moveTo>
                  <a:cubicBezTo>
                    <a:pt x="20" y="0"/>
                    <a:pt x="1" y="15"/>
                    <a:pt x="9" y="39"/>
                  </a:cubicBezTo>
                  <a:cubicBezTo>
                    <a:pt x="29" y="126"/>
                    <a:pt x="89" y="199"/>
                    <a:pt x="155" y="265"/>
                  </a:cubicBezTo>
                  <a:cubicBezTo>
                    <a:pt x="161" y="272"/>
                    <a:pt x="168" y="274"/>
                    <a:pt x="175" y="274"/>
                  </a:cubicBezTo>
                  <a:cubicBezTo>
                    <a:pt x="197" y="274"/>
                    <a:pt x="216" y="246"/>
                    <a:pt x="195" y="226"/>
                  </a:cubicBezTo>
                  <a:cubicBezTo>
                    <a:pt x="135" y="166"/>
                    <a:pt x="82" y="99"/>
                    <a:pt x="62" y="19"/>
                  </a:cubicBezTo>
                  <a:cubicBezTo>
                    <a:pt x="59" y="6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5638975" y="984175"/>
              <a:ext cx="2575" cy="6775"/>
            </a:xfrm>
            <a:custGeom>
              <a:avLst/>
              <a:gdLst/>
              <a:ahLst/>
              <a:cxnLst/>
              <a:rect l="l" t="t" r="r" b="b"/>
              <a:pathLst>
                <a:path w="103" h="271" extrusionOk="0">
                  <a:moveTo>
                    <a:pt x="40" y="0"/>
                  </a:moveTo>
                  <a:cubicBezTo>
                    <a:pt x="21" y="0"/>
                    <a:pt x="1" y="18"/>
                    <a:pt x="10" y="36"/>
                  </a:cubicBezTo>
                  <a:cubicBezTo>
                    <a:pt x="36" y="102"/>
                    <a:pt x="30" y="176"/>
                    <a:pt x="23" y="242"/>
                  </a:cubicBezTo>
                  <a:cubicBezTo>
                    <a:pt x="19" y="260"/>
                    <a:pt x="34" y="271"/>
                    <a:pt x="49" y="271"/>
                  </a:cubicBezTo>
                  <a:cubicBezTo>
                    <a:pt x="61" y="271"/>
                    <a:pt x="73" y="264"/>
                    <a:pt x="76" y="249"/>
                  </a:cubicBezTo>
                  <a:cubicBezTo>
                    <a:pt x="90" y="169"/>
                    <a:pt x="103" y="89"/>
                    <a:pt x="63" y="16"/>
                  </a:cubicBezTo>
                  <a:cubicBezTo>
                    <a:pt x="58" y="5"/>
                    <a:pt x="50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5621700" y="1027300"/>
              <a:ext cx="6575" cy="6450"/>
            </a:xfrm>
            <a:custGeom>
              <a:avLst/>
              <a:gdLst/>
              <a:ahLst/>
              <a:cxnLst/>
              <a:rect l="l" t="t" r="r" b="b"/>
              <a:pathLst>
                <a:path w="263" h="258" extrusionOk="0">
                  <a:moveTo>
                    <a:pt x="229" y="0"/>
                  </a:moveTo>
                  <a:cubicBezTo>
                    <a:pt x="218" y="0"/>
                    <a:pt x="206" y="7"/>
                    <a:pt x="201" y="22"/>
                  </a:cubicBezTo>
                  <a:cubicBezTo>
                    <a:pt x="168" y="102"/>
                    <a:pt x="88" y="156"/>
                    <a:pt x="21" y="209"/>
                  </a:cubicBezTo>
                  <a:cubicBezTo>
                    <a:pt x="1" y="229"/>
                    <a:pt x="20" y="258"/>
                    <a:pt x="41" y="258"/>
                  </a:cubicBezTo>
                  <a:cubicBezTo>
                    <a:pt x="48" y="258"/>
                    <a:pt x="55" y="255"/>
                    <a:pt x="61" y="249"/>
                  </a:cubicBezTo>
                  <a:cubicBezTo>
                    <a:pt x="141" y="189"/>
                    <a:pt x="214" y="129"/>
                    <a:pt x="254" y="36"/>
                  </a:cubicBezTo>
                  <a:cubicBezTo>
                    <a:pt x="262" y="15"/>
                    <a:pt x="24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5553325" y="1048475"/>
              <a:ext cx="6100" cy="1500"/>
            </a:xfrm>
            <a:custGeom>
              <a:avLst/>
              <a:gdLst/>
              <a:ahLst/>
              <a:cxnLst/>
              <a:rect l="l" t="t" r="r" b="b"/>
              <a:pathLst>
                <a:path w="244" h="60" extrusionOk="0">
                  <a:moveTo>
                    <a:pt x="40" y="1"/>
                  </a:moveTo>
                  <a:cubicBezTo>
                    <a:pt x="11" y="1"/>
                    <a:pt x="1" y="48"/>
                    <a:pt x="32" y="54"/>
                  </a:cubicBezTo>
                  <a:cubicBezTo>
                    <a:pt x="62" y="58"/>
                    <a:pt x="91" y="59"/>
                    <a:pt x="119" y="59"/>
                  </a:cubicBezTo>
                  <a:cubicBezTo>
                    <a:pt x="147" y="59"/>
                    <a:pt x="175" y="58"/>
                    <a:pt x="205" y="54"/>
                  </a:cubicBezTo>
                  <a:cubicBezTo>
                    <a:pt x="243" y="48"/>
                    <a:pt x="228" y="1"/>
                    <a:pt x="198" y="1"/>
                  </a:cubicBezTo>
                  <a:cubicBezTo>
                    <a:pt x="196" y="1"/>
                    <a:pt x="194" y="1"/>
                    <a:pt x="192" y="1"/>
                  </a:cubicBezTo>
                  <a:cubicBezTo>
                    <a:pt x="169" y="5"/>
                    <a:pt x="144" y="6"/>
                    <a:pt x="119" y="6"/>
                  </a:cubicBezTo>
                  <a:cubicBezTo>
                    <a:pt x="94" y="6"/>
                    <a:pt x="69" y="5"/>
                    <a:pt x="46" y="1"/>
                  </a:cubicBezTo>
                  <a:cubicBezTo>
                    <a:pt x="44" y="1"/>
                    <a:pt x="42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5548850" y="989950"/>
              <a:ext cx="2800" cy="11250"/>
            </a:xfrm>
            <a:custGeom>
              <a:avLst/>
              <a:gdLst/>
              <a:ahLst/>
              <a:cxnLst/>
              <a:rect l="l" t="t" r="r" b="b"/>
              <a:pathLst>
                <a:path w="112" h="450" extrusionOk="0">
                  <a:moveTo>
                    <a:pt x="38" y="1"/>
                  </a:moveTo>
                  <a:cubicBezTo>
                    <a:pt x="20" y="1"/>
                    <a:pt x="1" y="17"/>
                    <a:pt x="5" y="44"/>
                  </a:cubicBezTo>
                  <a:cubicBezTo>
                    <a:pt x="25" y="164"/>
                    <a:pt x="31" y="291"/>
                    <a:pt x="45" y="417"/>
                  </a:cubicBezTo>
                  <a:cubicBezTo>
                    <a:pt x="48" y="438"/>
                    <a:pt x="66" y="450"/>
                    <a:pt x="82" y="450"/>
                  </a:cubicBezTo>
                  <a:cubicBezTo>
                    <a:pt x="97" y="450"/>
                    <a:pt x="111" y="440"/>
                    <a:pt x="111" y="417"/>
                  </a:cubicBezTo>
                  <a:cubicBezTo>
                    <a:pt x="105" y="284"/>
                    <a:pt x="91" y="158"/>
                    <a:pt x="65" y="24"/>
                  </a:cubicBezTo>
                  <a:cubicBezTo>
                    <a:pt x="62" y="8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5519225" y="1001800"/>
              <a:ext cx="2125" cy="5800"/>
            </a:xfrm>
            <a:custGeom>
              <a:avLst/>
              <a:gdLst/>
              <a:ahLst/>
              <a:cxnLst/>
              <a:rect l="l" t="t" r="r" b="b"/>
              <a:pathLst>
                <a:path w="85" h="232" extrusionOk="0">
                  <a:moveTo>
                    <a:pt x="54" y="0"/>
                  </a:moveTo>
                  <a:cubicBezTo>
                    <a:pt x="39" y="0"/>
                    <a:pt x="24" y="10"/>
                    <a:pt x="24" y="30"/>
                  </a:cubicBezTo>
                  <a:cubicBezTo>
                    <a:pt x="18" y="83"/>
                    <a:pt x="11" y="137"/>
                    <a:pt x="4" y="197"/>
                  </a:cubicBezTo>
                  <a:cubicBezTo>
                    <a:pt x="0" y="217"/>
                    <a:pt x="21" y="232"/>
                    <a:pt x="39" y="232"/>
                  </a:cubicBezTo>
                  <a:cubicBezTo>
                    <a:pt x="51" y="232"/>
                    <a:pt x="62" y="226"/>
                    <a:pt x="64" y="210"/>
                  </a:cubicBezTo>
                  <a:cubicBezTo>
                    <a:pt x="78" y="150"/>
                    <a:pt x="84" y="90"/>
                    <a:pt x="84" y="30"/>
                  </a:cubicBezTo>
                  <a:cubicBezTo>
                    <a:pt x="84" y="10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17" name="Google Shape;917;p41"/>
          <p:cNvPicPr preferRelativeResize="0"/>
          <p:nvPr/>
        </p:nvPicPr>
        <p:blipFill rotWithShape="1">
          <a:blip r:embed="rId3">
            <a:alphaModFix/>
          </a:blip>
          <a:srcRect l="17288" t="16948" r="17223" b="17563"/>
          <a:stretch/>
        </p:blipFill>
        <p:spPr>
          <a:xfrm rot="2090927">
            <a:off x="2438671" y="-464747"/>
            <a:ext cx="4266794" cy="42667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8" name="Google Shape;918;p41"/>
          <p:cNvSpPr txBox="1">
            <a:spLocks noGrp="1"/>
          </p:cNvSpPr>
          <p:nvPr>
            <p:ph type="title"/>
          </p:nvPr>
        </p:nvSpPr>
        <p:spPr>
          <a:xfrm>
            <a:off x="1376400" y="1487125"/>
            <a:ext cx="6391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0.62847</a:t>
            </a:r>
            <a:endParaRPr dirty="0"/>
          </a:p>
        </p:txBody>
      </p:sp>
      <p:sp>
        <p:nvSpPr>
          <p:cNvPr id="919" name="Google Shape;919;p41"/>
          <p:cNvSpPr txBox="1">
            <a:spLocks noGrp="1"/>
          </p:cNvSpPr>
          <p:nvPr>
            <p:ph type="subTitle" idx="1"/>
          </p:nvPr>
        </p:nvSpPr>
        <p:spPr>
          <a:xfrm>
            <a:off x="2233650" y="3298225"/>
            <a:ext cx="46767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SCORE NO KAGGLE</a:t>
            </a:r>
            <a:endParaRPr dirty="0"/>
          </a:p>
        </p:txBody>
      </p:sp>
      <p:grpSp>
        <p:nvGrpSpPr>
          <p:cNvPr id="920" name="Google Shape;920;p41"/>
          <p:cNvGrpSpPr/>
          <p:nvPr/>
        </p:nvGrpSpPr>
        <p:grpSpPr>
          <a:xfrm rot="-513104" flipH="1">
            <a:off x="-741728" y="3333051"/>
            <a:ext cx="2418228" cy="2557144"/>
            <a:chOff x="1711500" y="3815775"/>
            <a:chExt cx="675425" cy="714225"/>
          </a:xfrm>
        </p:grpSpPr>
        <p:sp>
          <p:nvSpPr>
            <p:cNvPr id="921" name="Google Shape;921;p41"/>
            <p:cNvSpPr/>
            <p:nvPr/>
          </p:nvSpPr>
          <p:spPr>
            <a:xfrm>
              <a:off x="1954400" y="4188450"/>
              <a:ext cx="61925" cy="176900"/>
            </a:xfrm>
            <a:custGeom>
              <a:avLst/>
              <a:gdLst/>
              <a:ahLst/>
              <a:cxnLst/>
              <a:rect l="l" t="t" r="r" b="b"/>
              <a:pathLst>
                <a:path w="2477" h="7076" extrusionOk="0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212175" y="4352850"/>
              <a:ext cx="162550" cy="166900"/>
            </a:xfrm>
            <a:custGeom>
              <a:avLst/>
              <a:gdLst/>
              <a:ahLst/>
              <a:cxnLst/>
              <a:rect l="l" t="t" r="r" b="b"/>
              <a:pathLst>
                <a:path w="6502" h="6676" extrusionOk="0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1951425" y="4367850"/>
              <a:ext cx="258675" cy="152500"/>
            </a:xfrm>
            <a:custGeom>
              <a:avLst/>
              <a:gdLst/>
              <a:ahLst/>
              <a:cxnLst/>
              <a:rect l="l" t="t" r="r" b="b"/>
              <a:pathLst>
                <a:path w="10347" h="6100" extrusionOk="0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2014525" y="4189325"/>
              <a:ext cx="363175" cy="160475"/>
            </a:xfrm>
            <a:custGeom>
              <a:avLst/>
              <a:gdLst/>
              <a:ahLst/>
              <a:cxnLst/>
              <a:rect l="l" t="t" r="r" b="b"/>
              <a:pathLst>
                <a:path w="14527" h="6419" extrusionOk="0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1975525" y="4032175"/>
              <a:ext cx="43200" cy="153125"/>
            </a:xfrm>
            <a:custGeom>
              <a:avLst/>
              <a:gdLst/>
              <a:ahLst/>
              <a:cxnLst/>
              <a:rect l="l" t="t" r="r" b="b"/>
              <a:pathLst>
                <a:path w="1728" h="6125" extrusionOk="0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1912725" y="3905450"/>
              <a:ext cx="67000" cy="121700"/>
            </a:xfrm>
            <a:custGeom>
              <a:avLst/>
              <a:gdLst/>
              <a:ahLst/>
              <a:cxnLst/>
              <a:rect l="l" t="t" r="r" b="b"/>
              <a:pathLst>
                <a:path w="2680" h="4868" extrusionOk="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1728175" y="3824900"/>
              <a:ext cx="185175" cy="77300"/>
            </a:xfrm>
            <a:custGeom>
              <a:avLst/>
              <a:gdLst/>
              <a:ahLst/>
              <a:cxnLst/>
              <a:rect l="l" t="t" r="r" b="b"/>
              <a:pathLst>
                <a:path w="7407" h="3092" extrusionOk="0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2364575" y="4341000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584" y="232"/>
                  </a:moveTo>
                  <a:cubicBezTo>
                    <a:pt x="596" y="232"/>
                    <a:pt x="607" y="232"/>
                    <a:pt x="619" y="244"/>
                  </a:cubicBezTo>
                  <a:lnTo>
                    <a:pt x="643" y="244"/>
                  </a:lnTo>
                  <a:cubicBezTo>
                    <a:pt x="655" y="256"/>
                    <a:pt x="655" y="256"/>
                    <a:pt x="667" y="256"/>
                  </a:cubicBezTo>
                  <a:cubicBezTo>
                    <a:pt x="667" y="268"/>
                    <a:pt x="667" y="268"/>
                    <a:pt x="667" y="268"/>
                  </a:cubicBezTo>
                  <a:cubicBezTo>
                    <a:pt x="679" y="280"/>
                    <a:pt x="679" y="280"/>
                    <a:pt x="679" y="292"/>
                  </a:cubicBezTo>
                  <a:cubicBezTo>
                    <a:pt x="679" y="316"/>
                    <a:pt x="667" y="351"/>
                    <a:pt x="667" y="375"/>
                  </a:cubicBezTo>
                  <a:cubicBezTo>
                    <a:pt x="655" y="399"/>
                    <a:pt x="655" y="423"/>
                    <a:pt x="643" y="447"/>
                  </a:cubicBezTo>
                  <a:cubicBezTo>
                    <a:pt x="631" y="459"/>
                    <a:pt x="631" y="470"/>
                    <a:pt x="619" y="494"/>
                  </a:cubicBezTo>
                  <a:cubicBezTo>
                    <a:pt x="607" y="506"/>
                    <a:pt x="584" y="518"/>
                    <a:pt x="572" y="530"/>
                  </a:cubicBezTo>
                  <a:cubicBezTo>
                    <a:pt x="584" y="518"/>
                    <a:pt x="596" y="506"/>
                    <a:pt x="596" y="494"/>
                  </a:cubicBezTo>
                  <a:cubicBezTo>
                    <a:pt x="607" y="470"/>
                    <a:pt x="619" y="447"/>
                    <a:pt x="607" y="423"/>
                  </a:cubicBezTo>
                  <a:cubicBezTo>
                    <a:pt x="607" y="423"/>
                    <a:pt x="607" y="423"/>
                    <a:pt x="607" y="411"/>
                  </a:cubicBezTo>
                  <a:cubicBezTo>
                    <a:pt x="607" y="399"/>
                    <a:pt x="607" y="375"/>
                    <a:pt x="596" y="351"/>
                  </a:cubicBezTo>
                  <a:cubicBezTo>
                    <a:pt x="596" y="339"/>
                    <a:pt x="584" y="316"/>
                    <a:pt x="572" y="316"/>
                  </a:cubicBezTo>
                  <a:cubicBezTo>
                    <a:pt x="548" y="304"/>
                    <a:pt x="524" y="292"/>
                    <a:pt x="500" y="292"/>
                  </a:cubicBezTo>
                  <a:cubicBezTo>
                    <a:pt x="465" y="292"/>
                    <a:pt x="429" y="292"/>
                    <a:pt x="393" y="316"/>
                  </a:cubicBezTo>
                  <a:cubicBezTo>
                    <a:pt x="393" y="304"/>
                    <a:pt x="393" y="304"/>
                    <a:pt x="393" y="304"/>
                  </a:cubicBezTo>
                  <a:cubicBezTo>
                    <a:pt x="405" y="304"/>
                    <a:pt x="405" y="292"/>
                    <a:pt x="417" y="292"/>
                  </a:cubicBezTo>
                  <a:cubicBezTo>
                    <a:pt x="429" y="280"/>
                    <a:pt x="453" y="268"/>
                    <a:pt x="465" y="256"/>
                  </a:cubicBezTo>
                  <a:cubicBezTo>
                    <a:pt x="500" y="256"/>
                    <a:pt x="536" y="244"/>
                    <a:pt x="584" y="232"/>
                  </a:cubicBezTo>
                  <a:close/>
                  <a:moveTo>
                    <a:pt x="155" y="518"/>
                  </a:moveTo>
                  <a:cubicBezTo>
                    <a:pt x="167" y="542"/>
                    <a:pt x="179" y="578"/>
                    <a:pt x="203" y="601"/>
                  </a:cubicBezTo>
                  <a:cubicBezTo>
                    <a:pt x="214" y="625"/>
                    <a:pt x="237" y="637"/>
                    <a:pt x="250" y="659"/>
                  </a:cubicBezTo>
                  <a:lnTo>
                    <a:pt x="250" y="659"/>
                  </a:lnTo>
                  <a:cubicBezTo>
                    <a:pt x="246" y="656"/>
                    <a:pt x="242" y="653"/>
                    <a:pt x="238" y="649"/>
                  </a:cubicBezTo>
                  <a:cubicBezTo>
                    <a:pt x="215" y="637"/>
                    <a:pt x="203" y="625"/>
                    <a:pt x="191" y="601"/>
                  </a:cubicBezTo>
                  <a:cubicBezTo>
                    <a:pt x="179" y="589"/>
                    <a:pt x="167" y="566"/>
                    <a:pt x="155" y="542"/>
                  </a:cubicBezTo>
                  <a:cubicBezTo>
                    <a:pt x="155" y="530"/>
                    <a:pt x="155" y="530"/>
                    <a:pt x="155" y="518"/>
                  </a:cubicBezTo>
                  <a:close/>
                  <a:moveTo>
                    <a:pt x="691" y="613"/>
                  </a:moveTo>
                  <a:lnTo>
                    <a:pt x="691" y="613"/>
                  </a:lnTo>
                  <a:cubicBezTo>
                    <a:pt x="679" y="637"/>
                    <a:pt x="667" y="649"/>
                    <a:pt x="655" y="661"/>
                  </a:cubicBezTo>
                  <a:cubicBezTo>
                    <a:pt x="631" y="685"/>
                    <a:pt x="619" y="709"/>
                    <a:pt x="584" y="720"/>
                  </a:cubicBezTo>
                  <a:cubicBezTo>
                    <a:pt x="572" y="732"/>
                    <a:pt x="560" y="744"/>
                    <a:pt x="536" y="744"/>
                  </a:cubicBezTo>
                  <a:cubicBezTo>
                    <a:pt x="524" y="756"/>
                    <a:pt x="512" y="756"/>
                    <a:pt x="488" y="756"/>
                  </a:cubicBezTo>
                  <a:lnTo>
                    <a:pt x="441" y="756"/>
                  </a:lnTo>
                  <a:cubicBezTo>
                    <a:pt x="405" y="744"/>
                    <a:pt x="369" y="732"/>
                    <a:pt x="322" y="709"/>
                  </a:cubicBezTo>
                  <a:cubicBezTo>
                    <a:pt x="302" y="699"/>
                    <a:pt x="274" y="680"/>
                    <a:pt x="251" y="661"/>
                  </a:cubicBezTo>
                  <a:lnTo>
                    <a:pt x="251" y="661"/>
                  </a:lnTo>
                  <a:cubicBezTo>
                    <a:pt x="263" y="662"/>
                    <a:pt x="274" y="673"/>
                    <a:pt x="286" y="685"/>
                  </a:cubicBezTo>
                  <a:cubicBezTo>
                    <a:pt x="298" y="685"/>
                    <a:pt x="310" y="697"/>
                    <a:pt x="322" y="697"/>
                  </a:cubicBezTo>
                  <a:cubicBezTo>
                    <a:pt x="346" y="709"/>
                    <a:pt x="381" y="720"/>
                    <a:pt x="405" y="720"/>
                  </a:cubicBezTo>
                  <a:cubicBezTo>
                    <a:pt x="413" y="724"/>
                    <a:pt x="421" y="726"/>
                    <a:pt x="429" y="726"/>
                  </a:cubicBezTo>
                  <a:cubicBezTo>
                    <a:pt x="446" y="726"/>
                    <a:pt x="465" y="720"/>
                    <a:pt x="488" y="720"/>
                  </a:cubicBezTo>
                  <a:cubicBezTo>
                    <a:pt x="512" y="720"/>
                    <a:pt x="536" y="709"/>
                    <a:pt x="560" y="697"/>
                  </a:cubicBezTo>
                  <a:cubicBezTo>
                    <a:pt x="584" y="697"/>
                    <a:pt x="607" y="673"/>
                    <a:pt x="631" y="661"/>
                  </a:cubicBezTo>
                  <a:cubicBezTo>
                    <a:pt x="655" y="649"/>
                    <a:pt x="667" y="637"/>
                    <a:pt x="691" y="613"/>
                  </a:cubicBezTo>
                  <a:close/>
                  <a:moveTo>
                    <a:pt x="525" y="1"/>
                  </a:moveTo>
                  <a:cubicBezTo>
                    <a:pt x="454" y="1"/>
                    <a:pt x="385" y="22"/>
                    <a:pt x="322" y="54"/>
                  </a:cubicBezTo>
                  <a:cubicBezTo>
                    <a:pt x="274" y="78"/>
                    <a:pt x="238" y="113"/>
                    <a:pt x="203" y="149"/>
                  </a:cubicBezTo>
                  <a:cubicBezTo>
                    <a:pt x="203" y="161"/>
                    <a:pt x="203" y="161"/>
                    <a:pt x="191" y="161"/>
                  </a:cubicBezTo>
                  <a:cubicBezTo>
                    <a:pt x="179" y="173"/>
                    <a:pt x="179" y="173"/>
                    <a:pt x="167" y="185"/>
                  </a:cubicBezTo>
                  <a:cubicBezTo>
                    <a:pt x="119" y="208"/>
                    <a:pt x="84" y="244"/>
                    <a:pt x="48" y="292"/>
                  </a:cubicBezTo>
                  <a:cubicBezTo>
                    <a:pt x="36" y="316"/>
                    <a:pt x="24" y="339"/>
                    <a:pt x="12" y="363"/>
                  </a:cubicBezTo>
                  <a:cubicBezTo>
                    <a:pt x="12" y="387"/>
                    <a:pt x="0" y="423"/>
                    <a:pt x="0" y="459"/>
                  </a:cubicBezTo>
                  <a:cubicBezTo>
                    <a:pt x="0" y="506"/>
                    <a:pt x="12" y="554"/>
                    <a:pt x="36" y="601"/>
                  </a:cubicBezTo>
                  <a:cubicBezTo>
                    <a:pt x="48" y="661"/>
                    <a:pt x="84" y="709"/>
                    <a:pt x="119" y="744"/>
                  </a:cubicBezTo>
                  <a:cubicBezTo>
                    <a:pt x="155" y="780"/>
                    <a:pt x="203" y="816"/>
                    <a:pt x="250" y="840"/>
                  </a:cubicBezTo>
                  <a:cubicBezTo>
                    <a:pt x="298" y="863"/>
                    <a:pt x="357" y="887"/>
                    <a:pt x="417" y="899"/>
                  </a:cubicBezTo>
                  <a:cubicBezTo>
                    <a:pt x="431" y="903"/>
                    <a:pt x="445" y="904"/>
                    <a:pt x="459" y="904"/>
                  </a:cubicBezTo>
                  <a:cubicBezTo>
                    <a:pt x="494" y="904"/>
                    <a:pt x="530" y="896"/>
                    <a:pt x="572" y="887"/>
                  </a:cubicBezTo>
                  <a:cubicBezTo>
                    <a:pt x="619" y="875"/>
                    <a:pt x="667" y="851"/>
                    <a:pt x="715" y="804"/>
                  </a:cubicBezTo>
                  <a:cubicBezTo>
                    <a:pt x="798" y="732"/>
                    <a:pt x="858" y="637"/>
                    <a:pt x="881" y="530"/>
                  </a:cubicBezTo>
                  <a:cubicBezTo>
                    <a:pt x="881" y="482"/>
                    <a:pt x="893" y="435"/>
                    <a:pt x="881" y="375"/>
                  </a:cubicBezTo>
                  <a:cubicBezTo>
                    <a:pt x="881" y="351"/>
                    <a:pt x="881" y="328"/>
                    <a:pt x="881" y="304"/>
                  </a:cubicBezTo>
                  <a:cubicBezTo>
                    <a:pt x="869" y="280"/>
                    <a:pt x="869" y="244"/>
                    <a:pt x="858" y="220"/>
                  </a:cubicBezTo>
                  <a:cubicBezTo>
                    <a:pt x="834" y="173"/>
                    <a:pt x="810" y="137"/>
                    <a:pt x="774" y="101"/>
                  </a:cubicBezTo>
                  <a:cubicBezTo>
                    <a:pt x="750" y="78"/>
                    <a:pt x="727" y="66"/>
                    <a:pt x="715" y="54"/>
                  </a:cubicBezTo>
                  <a:cubicBezTo>
                    <a:pt x="679" y="42"/>
                    <a:pt x="655" y="30"/>
                    <a:pt x="631" y="18"/>
                  </a:cubicBezTo>
                  <a:cubicBezTo>
                    <a:pt x="596" y="6"/>
                    <a:pt x="56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2199975" y="4508425"/>
              <a:ext cx="20550" cy="21575"/>
            </a:xfrm>
            <a:custGeom>
              <a:avLst/>
              <a:gdLst/>
              <a:ahLst/>
              <a:cxnLst/>
              <a:rect l="l" t="t" r="r" b="b"/>
              <a:pathLst>
                <a:path w="822" h="863" extrusionOk="0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1945475" y="4358400"/>
              <a:ext cx="23525" cy="24425"/>
            </a:xfrm>
            <a:custGeom>
              <a:avLst/>
              <a:gdLst/>
              <a:ahLst/>
              <a:cxnLst/>
              <a:rect l="l" t="t" r="r" b="b"/>
              <a:pathLst>
                <a:path w="941" h="977" extrusionOk="0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1957075" y="4363475"/>
              <a:ext cx="9850" cy="14975"/>
            </a:xfrm>
            <a:custGeom>
              <a:avLst/>
              <a:gdLst/>
              <a:ahLst/>
              <a:cxnLst/>
              <a:rect l="l" t="t" r="r" b="b"/>
              <a:pathLst>
                <a:path w="394" h="599" extrusionOk="0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2005600" y="4180100"/>
              <a:ext cx="21750" cy="20875"/>
            </a:xfrm>
            <a:custGeom>
              <a:avLst/>
              <a:gdLst/>
              <a:ahLst/>
              <a:cxnLst/>
              <a:rect l="l" t="t" r="r" b="b"/>
              <a:pathLst>
                <a:path w="870" h="835" extrusionOk="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1966300" y="4022050"/>
              <a:ext cx="21750" cy="22400"/>
            </a:xfrm>
            <a:custGeom>
              <a:avLst/>
              <a:gdLst/>
              <a:ahLst/>
              <a:cxnLst/>
              <a:rect l="l" t="t" r="r" b="b"/>
              <a:pathLst>
                <a:path w="870" h="896" extrusionOk="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1900525" y="3891675"/>
              <a:ext cx="22050" cy="2145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1711500" y="3815775"/>
              <a:ext cx="22050" cy="22575"/>
            </a:xfrm>
            <a:custGeom>
              <a:avLst/>
              <a:gdLst/>
              <a:ahLst/>
              <a:cxnLst/>
              <a:rect l="l" t="t" r="r" b="b"/>
              <a:pathLst>
                <a:path w="882" h="903" extrusionOk="0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48"/>
          <p:cNvPicPr preferRelativeResize="0"/>
          <p:nvPr/>
        </p:nvPicPr>
        <p:blipFill rotWithShape="1">
          <a:blip r:embed="rId3">
            <a:alphaModFix/>
          </a:blip>
          <a:srcRect l="17288" t="16948" r="17223" b="17563"/>
          <a:stretch/>
        </p:blipFill>
        <p:spPr>
          <a:xfrm rot="1717385">
            <a:off x="549942" y="-762774"/>
            <a:ext cx="2824366" cy="282436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3" name="Google Shape;1413;p48"/>
          <p:cNvSpPr txBox="1">
            <a:spLocks noGrp="1"/>
          </p:cNvSpPr>
          <p:nvPr>
            <p:ph type="title"/>
          </p:nvPr>
        </p:nvSpPr>
        <p:spPr>
          <a:xfrm>
            <a:off x="1358613" y="1112080"/>
            <a:ext cx="6662970" cy="27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MUITO </a:t>
            </a:r>
            <a:r>
              <a:rPr lang="en" sz="8000" dirty="0">
                <a:solidFill>
                  <a:schemeClr val="accent2"/>
                </a:solidFill>
              </a:rPr>
              <a:t>OBRIGADO</a:t>
            </a:r>
            <a:endParaRPr sz="8000" dirty="0">
              <a:solidFill>
                <a:schemeClr val="accent2"/>
              </a:solidFill>
            </a:endParaRPr>
          </a:p>
        </p:txBody>
      </p:sp>
      <p:grpSp>
        <p:nvGrpSpPr>
          <p:cNvPr id="1414" name="Google Shape;1414;p48"/>
          <p:cNvGrpSpPr/>
          <p:nvPr/>
        </p:nvGrpSpPr>
        <p:grpSpPr>
          <a:xfrm rot="-2700000">
            <a:off x="5789447" y="2379371"/>
            <a:ext cx="4054408" cy="2967582"/>
            <a:chOff x="5249827" y="3477674"/>
            <a:chExt cx="3183675" cy="2330258"/>
          </a:xfrm>
        </p:grpSpPr>
        <p:sp>
          <p:nvSpPr>
            <p:cNvPr id="1415" name="Google Shape;1415;p48"/>
            <p:cNvSpPr/>
            <p:nvPr/>
          </p:nvSpPr>
          <p:spPr>
            <a:xfrm>
              <a:off x="5249827" y="4209619"/>
              <a:ext cx="1926879" cy="1294162"/>
            </a:xfrm>
            <a:custGeom>
              <a:avLst/>
              <a:gdLst/>
              <a:ahLst/>
              <a:cxnLst/>
              <a:rect l="l" t="t" r="r" b="b"/>
              <a:pathLst>
                <a:path w="19652" h="13199" extrusionOk="0">
                  <a:moveTo>
                    <a:pt x="19599" y="1"/>
                  </a:moveTo>
                  <a:cubicBezTo>
                    <a:pt x="19596" y="1"/>
                    <a:pt x="19592" y="1"/>
                    <a:pt x="19588" y="3"/>
                  </a:cubicBezTo>
                  <a:cubicBezTo>
                    <a:pt x="19049" y="256"/>
                    <a:pt x="18489" y="436"/>
                    <a:pt x="17897" y="496"/>
                  </a:cubicBezTo>
                  <a:cubicBezTo>
                    <a:pt x="17802" y="505"/>
                    <a:pt x="17707" y="509"/>
                    <a:pt x="17611" y="509"/>
                  </a:cubicBezTo>
                  <a:cubicBezTo>
                    <a:pt x="17228" y="509"/>
                    <a:pt x="16838" y="445"/>
                    <a:pt x="16465" y="403"/>
                  </a:cubicBezTo>
                  <a:cubicBezTo>
                    <a:pt x="16003" y="353"/>
                    <a:pt x="15528" y="304"/>
                    <a:pt x="15056" y="304"/>
                  </a:cubicBezTo>
                  <a:cubicBezTo>
                    <a:pt x="14569" y="304"/>
                    <a:pt x="14085" y="357"/>
                    <a:pt x="13621" y="516"/>
                  </a:cubicBezTo>
                  <a:cubicBezTo>
                    <a:pt x="12802" y="796"/>
                    <a:pt x="12196" y="1561"/>
                    <a:pt x="11736" y="2261"/>
                  </a:cubicBezTo>
                  <a:cubicBezTo>
                    <a:pt x="11263" y="2973"/>
                    <a:pt x="11003" y="3819"/>
                    <a:pt x="10377" y="4419"/>
                  </a:cubicBezTo>
                  <a:cubicBezTo>
                    <a:pt x="10051" y="4732"/>
                    <a:pt x="9671" y="4985"/>
                    <a:pt x="9352" y="5298"/>
                  </a:cubicBezTo>
                  <a:cubicBezTo>
                    <a:pt x="9039" y="5617"/>
                    <a:pt x="8779" y="5997"/>
                    <a:pt x="8486" y="6337"/>
                  </a:cubicBezTo>
                  <a:cubicBezTo>
                    <a:pt x="8173" y="6696"/>
                    <a:pt x="7813" y="7049"/>
                    <a:pt x="7334" y="7189"/>
                  </a:cubicBezTo>
                  <a:cubicBezTo>
                    <a:pt x="6914" y="7316"/>
                    <a:pt x="6461" y="7323"/>
                    <a:pt x="6028" y="7389"/>
                  </a:cubicBezTo>
                  <a:cubicBezTo>
                    <a:pt x="5016" y="7556"/>
                    <a:pt x="4363" y="8148"/>
                    <a:pt x="3664" y="8848"/>
                  </a:cubicBezTo>
                  <a:cubicBezTo>
                    <a:pt x="3457" y="9054"/>
                    <a:pt x="3278" y="9274"/>
                    <a:pt x="3144" y="9527"/>
                  </a:cubicBezTo>
                  <a:cubicBezTo>
                    <a:pt x="2965" y="9893"/>
                    <a:pt x="2885" y="10293"/>
                    <a:pt x="2692" y="10653"/>
                  </a:cubicBezTo>
                  <a:cubicBezTo>
                    <a:pt x="2458" y="11066"/>
                    <a:pt x="2165" y="11392"/>
                    <a:pt x="1712" y="11545"/>
                  </a:cubicBezTo>
                  <a:cubicBezTo>
                    <a:pt x="1433" y="11645"/>
                    <a:pt x="1160" y="11785"/>
                    <a:pt x="907" y="11945"/>
                  </a:cubicBezTo>
                  <a:cubicBezTo>
                    <a:pt x="474" y="12204"/>
                    <a:pt x="1" y="12624"/>
                    <a:pt x="87" y="13177"/>
                  </a:cubicBezTo>
                  <a:cubicBezTo>
                    <a:pt x="90" y="13192"/>
                    <a:pt x="100" y="13199"/>
                    <a:pt x="112" y="13199"/>
                  </a:cubicBezTo>
                  <a:cubicBezTo>
                    <a:pt x="130" y="13199"/>
                    <a:pt x="151" y="13182"/>
                    <a:pt x="147" y="13157"/>
                  </a:cubicBezTo>
                  <a:cubicBezTo>
                    <a:pt x="1" y="12198"/>
                    <a:pt x="1306" y="11851"/>
                    <a:pt x="1946" y="11532"/>
                  </a:cubicBezTo>
                  <a:cubicBezTo>
                    <a:pt x="2652" y="11179"/>
                    <a:pt x="2898" y="10360"/>
                    <a:pt x="3151" y="9680"/>
                  </a:cubicBezTo>
                  <a:cubicBezTo>
                    <a:pt x="3271" y="9341"/>
                    <a:pt x="3524" y="9074"/>
                    <a:pt x="3777" y="8821"/>
                  </a:cubicBezTo>
                  <a:cubicBezTo>
                    <a:pt x="4190" y="8408"/>
                    <a:pt x="4623" y="7969"/>
                    <a:pt x="5156" y="7709"/>
                  </a:cubicBezTo>
                  <a:cubicBezTo>
                    <a:pt x="5955" y="7323"/>
                    <a:pt x="6901" y="7516"/>
                    <a:pt x="7687" y="7116"/>
                  </a:cubicBezTo>
                  <a:cubicBezTo>
                    <a:pt x="8446" y="6736"/>
                    <a:pt x="8866" y="5877"/>
                    <a:pt x="9452" y="5291"/>
                  </a:cubicBezTo>
                  <a:cubicBezTo>
                    <a:pt x="9778" y="4965"/>
                    <a:pt x="10178" y="4705"/>
                    <a:pt x="10511" y="4379"/>
                  </a:cubicBezTo>
                  <a:cubicBezTo>
                    <a:pt x="10797" y="4099"/>
                    <a:pt x="10977" y="3779"/>
                    <a:pt x="11150" y="3426"/>
                  </a:cubicBezTo>
                  <a:cubicBezTo>
                    <a:pt x="11576" y="2580"/>
                    <a:pt x="12062" y="1755"/>
                    <a:pt x="12775" y="1115"/>
                  </a:cubicBezTo>
                  <a:cubicBezTo>
                    <a:pt x="13428" y="523"/>
                    <a:pt x="14241" y="373"/>
                    <a:pt x="15077" y="373"/>
                  </a:cubicBezTo>
                  <a:cubicBezTo>
                    <a:pt x="15341" y="373"/>
                    <a:pt x="15608" y="388"/>
                    <a:pt x="15872" y="409"/>
                  </a:cubicBezTo>
                  <a:cubicBezTo>
                    <a:pt x="16480" y="455"/>
                    <a:pt x="17089" y="563"/>
                    <a:pt x="17703" y="563"/>
                  </a:cubicBezTo>
                  <a:cubicBezTo>
                    <a:pt x="17721" y="563"/>
                    <a:pt x="17739" y="563"/>
                    <a:pt x="17757" y="562"/>
                  </a:cubicBezTo>
                  <a:cubicBezTo>
                    <a:pt x="18396" y="562"/>
                    <a:pt x="19042" y="323"/>
                    <a:pt x="19622" y="56"/>
                  </a:cubicBezTo>
                  <a:cubicBezTo>
                    <a:pt x="19651" y="44"/>
                    <a:pt x="19628" y="1"/>
                    <a:pt x="19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551142" y="4288452"/>
              <a:ext cx="577809" cy="42161"/>
            </a:xfrm>
            <a:custGeom>
              <a:avLst/>
              <a:gdLst/>
              <a:ahLst/>
              <a:cxnLst/>
              <a:rect l="l" t="t" r="r" b="b"/>
              <a:pathLst>
                <a:path w="5893" h="430" extrusionOk="0">
                  <a:moveTo>
                    <a:pt x="1105" y="1"/>
                  </a:moveTo>
                  <a:cubicBezTo>
                    <a:pt x="745" y="1"/>
                    <a:pt x="388" y="40"/>
                    <a:pt x="36" y="151"/>
                  </a:cubicBezTo>
                  <a:cubicBezTo>
                    <a:pt x="0" y="163"/>
                    <a:pt x="12" y="207"/>
                    <a:pt x="39" y="207"/>
                  </a:cubicBezTo>
                  <a:cubicBezTo>
                    <a:pt x="42" y="207"/>
                    <a:pt x="46" y="206"/>
                    <a:pt x="49" y="205"/>
                  </a:cubicBezTo>
                  <a:cubicBezTo>
                    <a:pt x="425" y="100"/>
                    <a:pt x="809" y="61"/>
                    <a:pt x="1197" y="61"/>
                  </a:cubicBezTo>
                  <a:cubicBezTo>
                    <a:pt x="1922" y="61"/>
                    <a:pt x="2658" y="198"/>
                    <a:pt x="3366" y="298"/>
                  </a:cubicBezTo>
                  <a:cubicBezTo>
                    <a:pt x="3804" y="358"/>
                    <a:pt x="4259" y="429"/>
                    <a:pt x="4707" y="429"/>
                  </a:cubicBezTo>
                  <a:cubicBezTo>
                    <a:pt x="5104" y="429"/>
                    <a:pt x="5495" y="373"/>
                    <a:pt x="5863" y="205"/>
                  </a:cubicBezTo>
                  <a:cubicBezTo>
                    <a:pt x="5893" y="193"/>
                    <a:pt x="5876" y="156"/>
                    <a:pt x="5849" y="156"/>
                  </a:cubicBezTo>
                  <a:cubicBezTo>
                    <a:pt x="5845" y="156"/>
                    <a:pt x="5841" y="156"/>
                    <a:pt x="5837" y="158"/>
                  </a:cubicBezTo>
                  <a:cubicBezTo>
                    <a:pt x="5467" y="317"/>
                    <a:pt x="5082" y="371"/>
                    <a:pt x="4691" y="371"/>
                  </a:cubicBezTo>
                  <a:cubicBezTo>
                    <a:pt x="4084" y="371"/>
                    <a:pt x="3465" y="240"/>
                    <a:pt x="2873" y="171"/>
                  </a:cubicBezTo>
                  <a:cubicBezTo>
                    <a:pt x="2287" y="105"/>
                    <a:pt x="1693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324745" y="4313454"/>
              <a:ext cx="219828" cy="279148"/>
            </a:xfrm>
            <a:custGeom>
              <a:avLst/>
              <a:gdLst/>
              <a:ahLst/>
              <a:cxnLst/>
              <a:rect l="l" t="t" r="r" b="b"/>
              <a:pathLst>
                <a:path w="2242" h="2847" extrusionOk="0">
                  <a:moveTo>
                    <a:pt x="2203" y="0"/>
                  </a:moveTo>
                  <a:cubicBezTo>
                    <a:pt x="2199" y="0"/>
                    <a:pt x="2195" y="1"/>
                    <a:pt x="2192" y="3"/>
                  </a:cubicBezTo>
                  <a:cubicBezTo>
                    <a:pt x="1685" y="243"/>
                    <a:pt x="1379" y="676"/>
                    <a:pt x="1113" y="1148"/>
                  </a:cubicBezTo>
                  <a:cubicBezTo>
                    <a:pt x="960" y="1422"/>
                    <a:pt x="826" y="1701"/>
                    <a:pt x="640" y="1954"/>
                  </a:cubicBezTo>
                  <a:cubicBezTo>
                    <a:pt x="433" y="2241"/>
                    <a:pt x="194" y="2500"/>
                    <a:pt x="14" y="2814"/>
                  </a:cubicBezTo>
                  <a:cubicBezTo>
                    <a:pt x="0" y="2831"/>
                    <a:pt x="14" y="2846"/>
                    <a:pt x="28" y="2846"/>
                  </a:cubicBezTo>
                  <a:cubicBezTo>
                    <a:pt x="35" y="2846"/>
                    <a:pt x="43" y="2842"/>
                    <a:pt x="47" y="2833"/>
                  </a:cubicBezTo>
                  <a:cubicBezTo>
                    <a:pt x="373" y="2334"/>
                    <a:pt x="766" y="1908"/>
                    <a:pt x="1053" y="1382"/>
                  </a:cubicBezTo>
                  <a:cubicBezTo>
                    <a:pt x="1346" y="842"/>
                    <a:pt x="1652" y="343"/>
                    <a:pt x="2218" y="50"/>
                  </a:cubicBezTo>
                  <a:cubicBezTo>
                    <a:pt x="2241" y="32"/>
                    <a:pt x="2225" y="0"/>
                    <a:pt x="2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133254" y="4590937"/>
              <a:ext cx="197571" cy="181294"/>
            </a:xfrm>
            <a:custGeom>
              <a:avLst/>
              <a:gdLst/>
              <a:ahLst/>
              <a:cxnLst/>
              <a:rect l="l" t="t" r="r" b="b"/>
              <a:pathLst>
                <a:path w="2015" h="1849" extrusionOk="0">
                  <a:moveTo>
                    <a:pt x="1984" y="0"/>
                  </a:moveTo>
                  <a:cubicBezTo>
                    <a:pt x="1978" y="0"/>
                    <a:pt x="1972" y="3"/>
                    <a:pt x="1967" y="10"/>
                  </a:cubicBezTo>
                  <a:cubicBezTo>
                    <a:pt x="1700" y="330"/>
                    <a:pt x="1407" y="636"/>
                    <a:pt x="1101" y="916"/>
                  </a:cubicBezTo>
                  <a:cubicBezTo>
                    <a:pt x="755" y="1236"/>
                    <a:pt x="348" y="1482"/>
                    <a:pt x="15" y="1808"/>
                  </a:cubicBezTo>
                  <a:cubicBezTo>
                    <a:pt x="0" y="1829"/>
                    <a:pt x="16" y="1849"/>
                    <a:pt x="33" y="1849"/>
                  </a:cubicBezTo>
                  <a:cubicBezTo>
                    <a:pt x="38" y="1849"/>
                    <a:pt x="44" y="1847"/>
                    <a:pt x="49" y="1842"/>
                  </a:cubicBezTo>
                  <a:cubicBezTo>
                    <a:pt x="355" y="1549"/>
                    <a:pt x="715" y="1316"/>
                    <a:pt x="1034" y="1036"/>
                  </a:cubicBezTo>
                  <a:cubicBezTo>
                    <a:pt x="1387" y="743"/>
                    <a:pt x="1714" y="396"/>
                    <a:pt x="2000" y="43"/>
                  </a:cubicBezTo>
                  <a:cubicBezTo>
                    <a:pt x="2015" y="24"/>
                    <a:pt x="2000" y="0"/>
                    <a:pt x="1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7348580" y="3785944"/>
              <a:ext cx="44221" cy="67851"/>
            </a:xfrm>
            <a:custGeom>
              <a:avLst/>
              <a:gdLst/>
              <a:ahLst/>
              <a:cxnLst/>
              <a:rect l="l" t="t" r="r" b="b"/>
              <a:pathLst>
                <a:path w="451" h="692" extrusionOk="0">
                  <a:moveTo>
                    <a:pt x="39" y="1"/>
                  </a:moveTo>
                  <a:cubicBezTo>
                    <a:pt x="20" y="1"/>
                    <a:pt x="1" y="23"/>
                    <a:pt x="15" y="41"/>
                  </a:cubicBezTo>
                  <a:cubicBezTo>
                    <a:pt x="135" y="255"/>
                    <a:pt x="268" y="468"/>
                    <a:pt x="395" y="681"/>
                  </a:cubicBezTo>
                  <a:cubicBezTo>
                    <a:pt x="398" y="689"/>
                    <a:pt x="405" y="692"/>
                    <a:pt x="412" y="692"/>
                  </a:cubicBezTo>
                  <a:cubicBezTo>
                    <a:pt x="430" y="692"/>
                    <a:pt x="451" y="673"/>
                    <a:pt x="441" y="654"/>
                  </a:cubicBezTo>
                  <a:cubicBezTo>
                    <a:pt x="315" y="434"/>
                    <a:pt x="181" y="228"/>
                    <a:pt x="62" y="15"/>
                  </a:cubicBezTo>
                  <a:cubicBezTo>
                    <a:pt x="56" y="5"/>
                    <a:pt x="47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7905895" y="4049797"/>
              <a:ext cx="80009" cy="15198"/>
            </a:xfrm>
            <a:custGeom>
              <a:avLst/>
              <a:gdLst/>
              <a:ahLst/>
              <a:cxnLst/>
              <a:rect l="l" t="t" r="r" b="b"/>
              <a:pathLst>
                <a:path w="816" h="155" extrusionOk="0">
                  <a:moveTo>
                    <a:pt x="777" y="1"/>
                  </a:moveTo>
                  <a:cubicBezTo>
                    <a:pt x="775" y="1"/>
                    <a:pt x="773" y="1"/>
                    <a:pt x="771" y="1"/>
                  </a:cubicBezTo>
                  <a:cubicBezTo>
                    <a:pt x="525" y="68"/>
                    <a:pt x="278" y="61"/>
                    <a:pt x="32" y="101"/>
                  </a:cubicBezTo>
                  <a:cubicBezTo>
                    <a:pt x="1" y="107"/>
                    <a:pt x="5" y="155"/>
                    <a:pt x="33" y="155"/>
                  </a:cubicBezTo>
                  <a:cubicBezTo>
                    <a:pt x="35" y="155"/>
                    <a:pt x="37" y="155"/>
                    <a:pt x="39" y="154"/>
                  </a:cubicBezTo>
                  <a:cubicBezTo>
                    <a:pt x="292" y="121"/>
                    <a:pt x="538" y="121"/>
                    <a:pt x="785" y="54"/>
                  </a:cubicBezTo>
                  <a:cubicBezTo>
                    <a:pt x="816" y="48"/>
                    <a:pt x="806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079630" y="3729859"/>
              <a:ext cx="949614" cy="985501"/>
            </a:xfrm>
            <a:custGeom>
              <a:avLst/>
              <a:gdLst/>
              <a:ahLst/>
              <a:cxnLst/>
              <a:rect l="l" t="t" r="r" b="b"/>
              <a:pathLst>
                <a:path w="9685" h="10051" extrusionOk="0">
                  <a:moveTo>
                    <a:pt x="2898" y="81"/>
                  </a:moveTo>
                  <a:cubicBezTo>
                    <a:pt x="3104" y="81"/>
                    <a:pt x="3504" y="161"/>
                    <a:pt x="4090" y="314"/>
                  </a:cubicBezTo>
                  <a:lnTo>
                    <a:pt x="4130" y="320"/>
                  </a:lnTo>
                  <a:cubicBezTo>
                    <a:pt x="4569" y="434"/>
                    <a:pt x="6594" y="1233"/>
                    <a:pt x="7573" y="1786"/>
                  </a:cubicBezTo>
                  <a:cubicBezTo>
                    <a:pt x="8532" y="2325"/>
                    <a:pt x="9591" y="3164"/>
                    <a:pt x="9418" y="3744"/>
                  </a:cubicBezTo>
                  <a:cubicBezTo>
                    <a:pt x="9212" y="4396"/>
                    <a:pt x="6814" y="9558"/>
                    <a:pt x="6388" y="9898"/>
                  </a:cubicBezTo>
                  <a:cubicBezTo>
                    <a:pt x="6328" y="9944"/>
                    <a:pt x="6221" y="9964"/>
                    <a:pt x="6068" y="9964"/>
                  </a:cubicBezTo>
                  <a:cubicBezTo>
                    <a:pt x="5269" y="9964"/>
                    <a:pt x="3417" y="9345"/>
                    <a:pt x="2192" y="8932"/>
                  </a:cubicBezTo>
                  <a:cubicBezTo>
                    <a:pt x="2052" y="8885"/>
                    <a:pt x="1919" y="8839"/>
                    <a:pt x="1792" y="8799"/>
                  </a:cubicBezTo>
                  <a:cubicBezTo>
                    <a:pt x="507" y="8366"/>
                    <a:pt x="187" y="7647"/>
                    <a:pt x="114" y="7254"/>
                  </a:cubicBezTo>
                  <a:cubicBezTo>
                    <a:pt x="94" y="7127"/>
                    <a:pt x="653" y="5742"/>
                    <a:pt x="1066" y="4729"/>
                  </a:cubicBezTo>
                  <a:cubicBezTo>
                    <a:pt x="1373" y="3970"/>
                    <a:pt x="1666" y="3251"/>
                    <a:pt x="1739" y="3018"/>
                  </a:cubicBezTo>
                  <a:cubicBezTo>
                    <a:pt x="2245" y="1326"/>
                    <a:pt x="2665" y="154"/>
                    <a:pt x="2778" y="101"/>
                  </a:cubicBezTo>
                  <a:cubicBezTo>
                    <a:pt x="2791" y="87"/>
                    <a:pt x="2825" y="81"/>
                    <a:pt x="2898" y="81"/>
                  </a:cubicBezTo>
                  <a:close/>
                  <a:moveTo>
                    <a:pt x="2898" y="1"/>
                  </a:moveTo>
                  <a:cubicBezTo>
                    <a:pt x="2825" y="1"/>
                    <a:pt x="2771" y="7"/>
                    <a:pt x="2738" y="21"/>
                  </a:cubicBezTo>
                  <a:cubicBezTo>
                    <a:pt x="2545" y="127"/>
                    <a:pt x="1979" y="1925"/>
                    <a:pt x="1659" y="2991"/>
                  </a:cubicBezTo>
                  <a:cubicBezTo>
                    <a:pt x="1586" y="3224"/>
                    <a:pt x="1293" y="3944"/>
                    <a:pt x="986" y="4703"/>
                  </a:cubicBezTo>
                  <a:cubicBezTo>
                    <a:pt x="394" y="6168"/>
                    <a:pt x="1" y="7140"/>
                    <a:pt x="27" y="7274"/>
                  </a:cubicBezTo>
                  <a:cubicBezTo>
                    <a:pt x="107" y="7680"/>
                    <a:pt x="440" y="8433"/>
                    <a:pt x="1766" y="8879"/>
                  </a:cubicBezTo>
                  <a:cubicBezTo>
                    <a:pt x="1892" y="8919"/>
                    <a:pt x="2025" y="8965"/>
                    <a:pt x="2165" y="9012"/>
                  </a:cubicBezTo>
                  <a:cubicBezTo>
                    <a:pt x="3471" y="9452"/>
                    <a:pt x="5249" y="10051"/>
                    <a:pt x="6068" y="10051"/>
                  </a:cubicBezTo>
                  <a:cubicBezTo>
                    <a:pt x="6241" y="10051"/>
                    <a:pt x="6368" y="10024"/>
                    <a:pt x="6441" y="9964"/>
                  </a:cubicBezTo>
                  <a:cubicBezTo>
                    <a:pt x="6894" y="9605"/>
                    <a:pt x="9285" y="4450"/>
                    <a:pt x="9491" y="3764"/>
                  </a:cubicBezTo>
                  <a:cubicBezTo>
                    <a:pt x="9685" y="3144"/>
                    <a:pt x="8646" y="2298"/>
                    <a:pt x="7613" y="1712"/>
                  </a:cubicBezTo>
                  <a:cubicBezTo>
                    <a:pt x="6634" y="1153"/>
                    <a:pt x="4596" y="354"/>
                    <a:pt x="4150" y="240"/>
                  </a:cubicBezTo>
                  <a:lnTo>
                    <a:pt x="4110" y="234"/>
                  </a:lnTo>
                  <a:cubicBezTo>
                    <a:pt x="3524" y="74"/>
                    <a:pt x="3111" y="1"/>
                    <a:pt x="2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764115" y="4062446"/>
              <a:ext cx="669387" cy="899217"/>
            </a:xfrm>
            <a:custGeom>
              <a:avLst/>
              <a:gdLst/>
              <a:ahLst/>
              <a:cxnLst/>
              <a:rect l="l" t="t" r="r" b="b"/>
              <a:pathLst>
                <a:path w="6827" h="9171" extrusionOk="0">
                  <a:moveTo>
                    <a:pt x="533" y="0"/>
                  </a:moveTo>
                  <a:cubicBezTo>
                    <a:pt x="0" y="0"/>
                    <a:pt x="11" y="2513"/>
                    <a:pt x="179" y="2756"/>
                  </a:cubicBezTo>
                  <a:cubicBezTo>
                    <a:pt x="366" y="3042"/>
                    <a:pt x="1318" y="4275"/>
                    <a:pt x="1684" y="4674"/>
                  </a:cubicBezTo>
                  <a:cubicBezTo>
                    <a:pt x="2057" y="5067"/>
                    <a:pt x="3203" y="6399"/>
                    <a:pt x="3529" y="6726"/>
                  </a:cubicBezTo>
                  <a:cubicBezTo>
                    <a:pt x="3862" y="7052"/>
                    <a:pt x="4488" y="7565"/>
                    <a:pt x="4535" y="7738"/>
                  </a:cubicBezTo>
                  <a:cubicBezTo>
                    <a:pt x="4582" y="7918"/>
                    <a:pt x="4895" y="8610"/>
                    <a:pt x="5008" y="8677"/>
                  </a:cubicBezTo>
                  <a:cubicBezTo>
                    <a:pt x="5121" y="8744"/>
                    <a:pt x="5288" y="9150"/>
                    <a:pt x="5621" y="9170"/>
                  </a:cubicBezTo>
                  <a:cubicBezTo>
                    <a:pt x="5626" y="9170"/>
                    <a:pt x="5631" y="9170"/>
                    <a:pt x="5637" y="9170"/>
                  </a:cubicBezTo>
                  <a:cubicBezTo>
                    <a:pt x="5969" y="9170"/>
                    <a:pt x="6633" y="8781"/>
                    <a:pt x="6660" y="8657"/>
                  </a:cubicBezTo>
                  <a:cubicBezTo>
                    <a:pt x="6686" y="8524"/>
                    <a:pt x="6826" y="8337"/>
                    <a:pt x="6433" y="7851"/>
                  </a:cubicBezTo>
                  <a:cubicBezTo>
                    <a:pt x="6040" y="7365"/>
                    <a:pt x="5701" y="6825"/>
                    <a:pt x="5494" y="6752"/>
                  </a:cubicBezTo>
                  <a:cubicBezTo>
                    <a:pt x="5294" y="6679"/>
                    <a:pt x="4555" y="4974"/>
                    <a:pt x="4195" y="4374"/>
                  </a:cubicBezTo>
                  <a:cubicBezTo>
                    <a:pt x="3836" y="3782"/>
                    <a:pt x="2664" y="2057"/>
                    <a:pt x="2211" y="1524"/>
                  </a:cubicBezTo>
                  <a:cubicBezTo>
                    <a:pt x="1764" y="998"/>
                    <a:pt x="1298" y="432"/>
                    <a:pt x="652" y="39"/>
                  </a:cubicBezTo>
                  <a:cubicBezTo>
                    <a:pt x="610" y="13"/>
                    <a:pt x="570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6552025" y="3899584"/>
              <a:ext cx="881666" cy="250224"/>
            </a:xfrm>
            <a:custGeom>
              <a:avLst/>
              <a:gdLst/>
              <a:ahLst/>
              <a:cxnLst/>
              <a:rect l="l" t="t" r="r" b="b"/>
              <a:pathLst>
                <a:path w="8992" h="2552" extrusionOk="0">
                  <a:moveTo>
                    <a:pt x="7013" y="0"/>
                  </a:moveTo>
                  <a:cubicBezTo>
                    <a:pt x="6979" y="0"/>
                    <a:pt x="6945" y="1"/>
                    <a:pt x="6913" y="1"/>
                  </a:cubicBezTo>
                  <a:cubicBezTo>
                    <a:pt x="6294" y="15"/>
                    <a:pt x="4516" y="208"/>
                    <a:pt x="3703" y="354"/>
                  </a:cubicBezTo>
                  <a:cubicBezTo>
                    <a:pt x="2884" y="508"/>
                    <a:pt x="2231" y="614"/>
                    <a:pt x="1952" y="627"/>
                  </a:cubicBezTo>
                  <a:cubicBezTo>
                    <a:pt x="1898" y="631"/>
                    <a:pt x="1829" y="632"/>
                    <a:pt x="1751" y="632"/>
                  </a:cubicBezTo>
                  <a:cubicBezTo>
                    <a:pt x="1649" y="632"/>
                    <a:pt x="1532" y="631"/>
                    <a:pt x="1415" y="631"/>
                  </a:cubicBezTo>
                  <a:cubicBezTo>
                    <a:pt x="1166" y="631"/>
                    <a:pt x="920" y="639"/>
                    <a:pt x="833" y="694"/>
                  </a:cubicBezTo>
                  <a:cubicBezTo>
                    <a:pt x="680" y="794"/>
                    <a:pt x="620" y="960"/>
                    <a:pt x="486" y="987"/>
                  </a:cubicBezTo>
                  <a:cubicBezTo>
                    <a:pt x="353" y="1020"/>
                    <a:pt x="0" y="1293"/>
                    <a:pt x="67" y="1633"/>
                  </a:cubicBezTo>
                  <a:cubicBezTo>
                    <a:pt x="128" y="1946"/>
                    <a:pt x="337" y="2457"/>
                    <a:pt x="1005" y="2457"/>
                  </a:cubicBezTo>
                  <a:cubicBezTo>
                    <a:pt x="1062" y="2457"/>
                    <a:pt x="1122" y="2453"/>
                    <a:pt x="1186" y="2446"/>
                  </a:cubicBezTo>
                  <a:cubicBezTo>
                    <a:pt x="1946" y="2353"/>
                    <a:pt x="2386" y="2088"/>
                    <a:pt x="3068" y="2088"/>
                  </a:cubicBezTo>
                  <a:cubicBezTo>
                    <a:pt x="3121" y="2088"/>
                    <a:pt x="3175" y="2089"/>
                    <a:pt x="3230" y="2093"/>
                  </a:cubicBezTo>
                  <a:cubicBezTo>
                    <a:pt x="3845" y="2129"/>
                    <a:pt x="5898" y="2552"/>
                    <a:pt x="7088" y="2552"/>
                  </a:cubicBezTo>
                  <a:cubicBezTo>
                    <a:pt x="7406" y="2552"/>
                    <a:pt x="7662" y="2522"/>
                    <a:pt x="7813" y="2446"/>
                  </a:cubicBezTo>
                  <a:cubicBezTo>
                    <a:pt x="8519" y="2079"/>
                    <a:pt x="8991" y="221"/>
                    <a:pt x="8991" y="221"/>
                  </a:cubicBezTo>
                  <a:cubicBezTo>
                    <a:pt x="8726" y="114"/>
                    <a:pt x="7652" y="0"/>
                    <a:pt x="7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6437110" y="3910075"/>
              <a:ext cx="1474574" cy="1897856"/>
            </a:xfrm>
            <a:custGeom>
              <a:avLst/>
              <a:gdLst/>
              <a:ahLst/>
              <a:cxnLst/>
              <a:rect l="l" t="t" r="r" b="b"/>
              <a:pathLst>
                <a:path w="15039" h="19356" extrusionOk="0">
                  <a:moveTo>
                    <a:pt x="9875" y="1"/>
                  </a:moveTo>
                  <a:cubicBezTo>
                    <a:pt x="9517" y="1"/>
                    <a:pt x="8697" y="2042"/>
                    <a:pt x="8538" y="2439"/>
                  </a:cubicBezTo>
                  <a:cubicBezTo>
                    <a:pt x="8412" y="2745"/>
                    <a:pt x="7746" y="4177"/>
                    <a:pt x="7653" y="4463"/>
                  </a:cubicBezTo>
                  <a:cubicBezTo>
                    <a:pt x="7559" y="4750"/>
                    <a:pt x="6454" y="6841"/>
                    <a:pt x="6354" y="7067"/>
                  </a:cubicBezTo>
                  <a:cubicBezTo>
                    <a:pt x="6261" y="7300"/>
                    <a:pt x="5128" y="9392"/>
                    <a:pt x="5002" y="9565"/>
                  </a:cubicBezTo>
                  <a:cubicBezTo>
                    <a:pt x="4869" y="9738"/>
                    <a:pt x="3077" y="12848"/>
                    <a:pt x="2977" y="12995"/>
                  </a:cubicBezTo>
                  <a:cubicBezTo>
                    <a:pt x="2871" y="13135"/>
                    <a:pt x="2398" y="13621"/>
                    <a:pt x="2218" y="13694"/>
                  </a:cubicBezTo>
                  <a:cubicBezTo>
                    <a:pt x="1698" y="13921"/>
                    <a:pt x="120" y="14414"/>
                    <a:pt x="47" y="15073"/>
                  </a:cubicBezTo>
                  <a:cubicBezTo>
                    <a:pt x="0" y="15493"/>
                    <a:pt x="7" y="15932"/>
                    <a:pt x="520" y="16065"/>
                  </a:cubicBezTo>
                  <a:cubicBezTo>
                    <a:pt x="582" y="16081"/>
                    <a:pt x="664" y="16089"/>
                    <a:pt x="760" y="16089"/>
                  </a:cubicBezTo>
                  <a:cubicBezTo>
                    <a:pt x="1574" y="16089"/>
                    <a:pt x="3419" y="15561"/>
                    <a:pt x="3663" y="15466"/>
                  </a:cubicBezTo>
                  <a:cubicBezTo>
                    <a:pt x="3936" y="15359"/>
                    <a:pt x="4189" y="14813"/>
                    <a:pt x="4322" y="14680"/>
                  </a:cubicBezTo>
                  <a:cubicBezTo>
                    <a:pt x="4456" y="14547"/>
                    <a:pt x="6434" y="12262"/>
                    <a:pt x="6693" y="11943"/>
                  </a:cubicBezTo>
                  <a:cubicBezTo>
                    <a:pt x="6953" y="11623"/>
                    <a:pt x="8758" y="8686"/>
                    <a:pt x="8891" y="8619"/>
                  </a:cubicBezTo>
                  <a:cubicBezTo>
                    <a:pt x="8907" y="8612"/>
                    <a:pt x="8924" y="8608"/>
                    <a:pt x="8943" y="8608"/>
                  </a:cubicBezTo>
                  <a:cubicBezTo>
                    <a:pt x="9088" y="8608"/>
                    <a:pt x="9324" y="8816"/>
                    <a:pt x="9378" y="8892"/>
                  </a:cubicBezTo>
                  <a:cubicBezTo>
                    <a:pt x="9444" y="8979"/>
                    <a:pt x="9284" y="10124"/>
                    <a:pt x="9218" y="10437"/>
                  </a:cubicBezTo>
                  <a:cubicBezTo>
                    <a:pt x="9158" y="10744"/>
                    <a:pt x="8618" y="13181"/>
                    <a:pt x="8505" y="13761"/>
                  </a:cubicBezTo>
                  <a:cubicBezTo>
                    <a:pt x="8392" y="14347"/>
                    <a:pt x="7899" y="16831"/>
                    <a:pt x="8092" y="17231"/>
                  </a:cubicBezTo>
                  <a:cubicBezTo>
                    <a:pt x="8232" y="17517"/>
                    <a:pt x="9577" y="19022"/>
                    <a:pt x="10403" y="19355"/>
                  </a:cubicBezTo>
                  <a:cubicBezTo>
                    <a:pt x="10407" y="19356"/>
                    <a:pt x="10412" y="19356"/>
                    <a:pt x="10417" y="19356"/>
                  </a:cubicBezTo>
                  <a:cubicBezTo>
                    <a:pt x="10696" y="19356"/>
                    <a:pt x="11674" y="19155"/>
                    <a:pt x="11202" y="18303"/>
                  </a:cubicBezTo>
                  <a:cubicBezTo>
                    <a:pt x="11116" y="18143"/>
                    <a:pt x="10516" y="16991"/>
                    <a:pt x="10436" y="16818"/>
                  </a:cubicBezTo>
                  <a:cubicBezTo>
                    <a:pt x="10503" y="16418"/>
                    <a:pt x="11129" y="14287"/>
                    <a:pt x="11342" y="13601"/>
                  </a:cubicBezTo>
                  <a:cubicBezTo>
                    <a:pt x="11562" y="12915"/>
                    <a:pt x="12381" y="9225"/>
                    <a:pt x="12774" y="8173"/>
                  </a:cubicBezTo>
                  <a:cubicBezTo>
                    <a:pt x="13167" y="7121"/>
                    <a:pt x="14126" y="4450"/>
                    <a:pt x="14319" y="3957"/>
                  </a:cubicBezTo>
                  <a:cubicBezTo>
                    <a:pt x="14513" y="3458"/>
                    <a:pt x="15039" y="2372"/>
                    <a:pt x="14772" y="2192"/>
                  </a:cubicBezTo>
                  <a:cubicBezTo>
                    <a:pt x="14513" y="2012"/>
                    <a:pt x="13707" y="860"/>
                    <a:pt x="12521" y="434"/>
                  </a:cubicBezTo>
                  <a:cubicBezTo>
                    <a:pt x="11342" y="1"/>
                    <a:pt x="10237" y="34"/>
                    <a:pt x="9884" y="1"/>
                  </a:cubicBezTo>
                  <a:cubicBezTo>
                    <a:pt x="9881" y="1"/>
                    <a:pt x="9878" y="1"/>
                    <a:pt x="9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443394" y="3477674"/>
              <a:ext cx="573396" cy="592516"/>
            </a:xfrm>
            <a:custGeom>
              <a:avLst/>
              <a:gdLst/>
              <a:ahLst/>
              <a:cxnLst/>
              <a:rect l="l" t="t" r="r" b="b"/>
              <a:pathLst>
                <a:path w="5848" h="6043" extrusionOk="0">
                  <a:moveTo>
                    <a:pt x="2929" y="1"/>
                  </a:moveTo>
                  <a:cubicBezTo>
                    <a:pt x="2455" y="1"/>
                    <a:pt x="1700" y="154"/>
                    <a:pt x="1399" y="348"/>
                  </a:cubicBezTo>
                  <a:cubicBezTo>
                    <a:pt x="1059" y="561"/>
                    <a:pt x="746" y="974"/>
                    <a:pt x="620" y="1281"/>
                  </a:cubicBezTo>
                  <a:cubicBezTo>
                    <a:pt x="580" y="1374"/>
                    <a:pt x="493" y="1680"/>
                    <a:pt x="400" y="2053"/>
                  </a:cubicBezTo>
                  <a:cubicBezTo>
                    <a:pt x="293" y="2133"/>
                    <a:pt x="180" y="2246"/>
                    <a:pt x="134" y="2313"/>
                  </a:cubicBezTo>
                  <a:cubicBezTo>
                    <a:pt x="80" y="2406"/>
                    <a:pt x="0" y="3079"/>
                    <a:pt x="154" y="3359"/>
                  </a:cubicBezTo>
                  <a:cubicBezTo>
                    <a:pt x="107" y="3745"/>
                    <a:pt x="107" y="4058"/>
                    <a:pt x="200" y="4158"/>
                  </a:cubicBezTo>
                  <a:cubicBezTo>
                    <a:pt x="233" y="4204"/>
                    <a:pt x="27" y="4351"/>
                    <a:pt x="47" y="4431"/>
                  </a:cubicBezTo>
                  <a:cubicBezTo>
                    <a:pt x="67" y="4517"/>
                    <a:pt x="60" y="4617"/>
                    <a:pt x="187" y="4724"/>
                  </a:cubicBezTo>
                  <a:cubicBezTo>
                    <a:pt x="320" y="4824"/>
                    <a:pt x="1925" y="5503"/>
                    <a:pt x="2411" y="5683"/>
                  </a:cubicBezTo>
                  <a:cubicBezTo>
                    <a:pt x="2805" y="5823"/>
                    <a:pt x="3541" y="6042"/>
                    <a:pt x="3816" y="6042"/>
                  </a:cubicBezTo>
                  <a:cubicBezTo>
                    <a:pt x="3880" y="6042"/>
                    <a:pt x="3919" y="6030"/>
                    <a:pt x="3923" y="6003"/>
                  </a:cubicBezTo>
                  <a:cubicBezTo>
                    <a:pt x="3943" y="5856"/>
                    <a:pt x="3830" y="5863"/>
                    <a:pt x="3990" y="5783"/>
                  </a:cubicBezTo>
                  <a:cubicBezTo>
                    <a:pt x="4116" y="5723"/>
                    <a:pt x="4603" y="5323"/>
                    <a:pt x="4902" y="4990"/>
                  </a:cubicBezTo>
                  <a:cubicBezTo>
                    <a:pt x="5282" y="4864"/>
                    <a:pt x="5675" y="4031"/>
                    <a:pt x="5695" y="3905"/>
                  </a:cubicBezTo>
                  <a:cubicBezTo>
                    <a:pt x="5715" y="3792"/>
                    <a:pt x="5661" y="3658"/>
                    <a:pt x="5595" y="3578"/>
                  </a:cubicBezTo>
                  <a:cubicBezTo>
                    <a:pt x="5715" y="3239"/>
                    <a:pt x="5815" y="2906"/>
                    <a:pt x="5828" y="2679"/>
                  </a:cubicBezTo>
                  <a:cubicBezTo>
                    <a:pt x="5848" y="2126"/>
                    <a:pt x="5628" y="1214"/>
                    <a:pt x="5082" y="794"/>
                  </a:cubicBezTo>
                  <a:cubicBezTo>
                    <a:pt x="4536" y="375"/>
                    <a:pt x="3537" y="55"/>
                    <a:pt x="3097" y="9"/>
                  </a:cubicBezTo>
                  <a:cubicBezTo>
                    <a:pt x="3047" y="3"/>
                    <a:pt x="2991" y="1"/>
                    <a:pt x="2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485163" y="3573175"/>
              <a:ext cx="500349" cy="457893"/>
            </a:xfrm>
            <a:custGeom>
              <a:avLst/>
              <a:gdLst/>
              <a:ahLst/>
              <a:cxnLst/>
              <a:rect l="l" t="t" r="r" b="b"/>
              <a:pathLst>
                <a:path w="5103" h="4670" extrusionOk="0">
                  <a:moveTo>
                    <a:pt x="1812" y="0"/>
                  </a:moveTo>
                  <a:cubicBezTo>
                    <a:pt x="1486" y="0"/>
                    <a:pt x="1199" y="34"/>
                    <a:pt x="1033" y="54"/>
                  </a:cubicBezTo>
                  <a:cubicBezTo>
                    <a:pt x="973" y="60"/>
                    <a:pt x="926" y="60"/>
                    <a:pt x="893" y="67"/>
                  </a:cubicBezTo>
                  <a:cubicBezTo>
                    <a:pt x="627" y="80"/>
                    <a:pt x="480" y="313"/>
                    <a:pt x="407" y="440"/>
                  </a:cubicBezTo>
                  <a:cubicBezTo>
                    <a:pt x="287" y="633"/>
                    <a:pt x="34" y="2524"/>
                    <a:pt x="41" y="2624"/>
                  </a:cubicBezTo>
                  <a:cubicBezTo>
                    <a:pt x="41" y="2651"/>
                    <a:pt x="34" y="2704"/>
                    <a:pt x="34" y="2758"/>
                  </a:cubicBezTo>
                  <a:cubicBezTo>
                    <a:pt x="21" y="2904"/>
                    <a:pt x="1" y="3137"/>
                    <a:pt x="67" y="3344"/>
                  </a:cubicBezTo>
                  <a:lnTo>
                    <a:pt x="74" y="3357"/>
                  </a:lnTo>
                  <a:cubicBezTo>
                    <a:pt x="660" y="4150"/>
                    <a:pt x="2578" y="4669"/>
                    <a:pt x="3197" y="4669"/>
                  </a:cubicBezTo>
                  <a:cubicBezTo>
                    <a:pt x="3271" y="4669"/>
                    <a:pt x="3324" y="4662"/>
                    <a:pt x="3364" y="4649"/>
                  </a:cubicBezTo>
                  <a:cubicBezTo>
                    <a:pt x="4210" y="4356"/>
                    <a:pt x="5036" y="2231"/>
                    <a:pt x="5042" y="2211"/>
                  </a:cubicBezTo>
                  <a:cubicBezTo>
                    <a:pt x="5102" y="2045"/>
                    <a:pt x="5089" y="1852"/>
                    <a:pt x="5009" y="1719"/>
                  </a:cubicBezTo>
                  <a:cubicBezTo>
                    <a:pt x="4916" y="1545"/>
                    <a:pt x="4303" y="753"/>
                    <a:pt x="3324" y="293"/>
                  </a:cubicBezTo>
                  <a:cubicBezTo>
                    <a:pt x="2904" y="100"/>
                    <a:pt x="2398" y="0"/>
                    <a:pt x="1812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598411" y="3709563"/>
              <a:ext cx="108835" cy="76185"/>
            </a:xfrm>
            <a:custGeom>
              <a:avLst/>
              <a:gdLst/>
              <a:ahLst/>
              <a:cxnLst/>
              <a:rect l="l" t="t" r="r" b="b"/>
              <a:pathLst>
                <a:path w="1110" h="777" extrusionOk="0">
                  <a:moveTo>
                    <a:pt x="1041" y="0"/>
                  </a:moveTo>
                  <a:cubicBezTo>
                    <a:pt x="1038" y="0"/>
                    <a:pt x="1034" y="1"/>
                    <a:pt x="1030" y="1"/>
                  </a:cubicBezTo>
                  <a:cubicBezTo>
                    <a:pt x="644" y="41"/>
                    <a:pt x="258" y="394"/>
                    <a:pt x="38" y="687"/>
                  </a:cubicBezTo>
                  <a:cubicBezTo>
                    <a:pt x="1" y="733"/>
                    <a:pt x="44" y="776"/>
                    <a:pt x="89" y="776"/>
                  </a:cubicBezTo>
                  <a:cubicBezTo>
                    <a:pt x="109" y="776"/>
                    <a:pt x="130" y="768"/>
                    <a:pt x="144" y="747"/>
                  </a:cubicBezTo>
                  <a:cubicBezTo>
                    <a:pt x="337" y="494"/>
                    <a:pt x="697" y="161"/>
                    <a:pt x="1030" y="121"/>
                  </a:cubicBezTo>
                  <a:cubicBezTo>
                    <a:pt x="1106" y="115"/>
                    <a:pt x="1110" y="0"/>
                    <a:pt x="1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57720" y="3672205"/>
              <a:ext cx="100011" cy="74518"/>
            </a:xfrm>
            <a:custGeom>
              <a:avLst/>
              <a:gdLst/>
              <a:ahLst/>
              <a:cxnLst/>
              <a:rect l="l" t="t" r="r" b="b"/>
              <a:pathLst>
                <a:path w="1020" h="760" extrusionOk="0">
                  <a:moveTo>
                    <a:pt x="935" y="0"/>
                  </a:moveTo>
                  <a:cubicBezTo>
                    <a:pt x="930" y="0"/>
                    <a:pt x="925" y="1"/>
                    <a:pt x="919" y="3"/>
                  </a:cubicBezTo>
                  <a:cubicBezTo>
                    <a:pt x="746" y="49"/>
                    <a:pt x="593" y="169"/>
                    <a:pt x="459" y="276"/>
                  </a:cubicBezTo>
                  <a:cubicBezTo>
                    <a:pt x="306" y="389"/>
                    <a:pt x="146" y="515"/>
                    <a:pt x="33" y="669"/>
                  </a:cubicBezTo>
                  <a:cubicBezTo>
                    <a:pt x="0" y="716"/>
                    <a:pt x="48" y="760"/>
                    <a:pt x="95" y="760"/>
                  </a:cubicBezTo>
                  <a:cubicBezTo>
                    <a:pt x="114" y="760"/>
                    <a:pt x="133" y="753"/>
                    <a:pt x="146" y="735"/>
                  </a:cubicBezTo>
                  <a:cubicBezTo>
                    <a:pt x="240" y="595"/>
                    <a:pt x="386" y="482"/>
                    <a:pt x="519" y="382"/>
                  </a:cubicBezTo>
                  <a:cubicBezTo>
                    <a:pt x="646" y="289"/>
                    <a:pt x="792" y="169"/>
                    <a:pt x="952" y="129"/>
                  </a:cubicBezTo>
                  <a:cubicBezTo>
                    <a:pt x="1020" y="105"/>
                    <a:pt x="997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392899" y="4067348"/>
              <a:ext cx="45691" cy="10884"/>
            </a:xfrm>
            <a:custGeom>
              <a:avLst/>
              <a:gdLst/>
              <a:ahLst/>
              <a:cxnLst/>
              <a:rect l="l" t="t" r="r" b="b"/>
              <a:pathLst>
                <a:path w="466" h="111" extrusionOk="0">
                  <a:moveTo>
                    <a:pt x="426" y="0"/>
                  </a:moveTo>
                  <a:cubicBezTo>
                    <a:pt x="422" y="0"/>
                    <a:pt x="419" y="1"/>
                    <a:pt x="415" y="2"/>
                  </a:cubicBezTo>
                  <a:cubicBezTo>
                    <a:pt x="340" y="23"/>
                    <a:pt x="266" y="36"/>
                    <a:pt x="192" y="36"/>
                  </a:cubicBezTo>
                  <a:cubicBezTo>
                    <a:pt x="150" y="36"/>
                    <a:pt x="106" y="32"/>
                    <a:pt x="62" y="22"/>
                  </a:cubicBezTo>
                  <a:cubicBezTo>
                    <a:pt x="58" y="21"/>
                    <a:pt x="54" y="20"/>
                    <a:pt x="51" y="20"/>
                  </a:cubicBezTo>
                  <a:cubicBezTo>
                    <a:pt x="13" y="20"/>
                    <a:pt x="0" y="76"/>
                    <a:pt x="42" y="89"/>
                  </a:cubicBezTo>
                  <a:cubicBezTo>
                    <a:pt x="93" y="104"/>
                    <a:pt x="143" y="110"/>
                    <a:pt x="193" y="110"/>
                  </a:cubicBezTo>
                  <a:cubicBezTo>
                    <a:pt x="272" y="110"/>
                    <a:pt x="351" y="93"/>
                    <a:pt x="429" y="69"/>
                  </a:cubicBezTo>
                  <a:cubicBezTo>
                    <a:pt x="465" y="56"/>
                    <a:pt x="457" y="0"/>
                    <a:pt x="426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385251" y="4030971"/>
              <a:ext cx="46476" cy="11178"/>
            </a:xfrm>
            <a:custGeom>
              <a:avLst/>
              <a:gdLst/>
              <a:ahLst/>
              <a:cxnLst/>
              <a:rect l="l" t="t" r="r" b="b"/>
              <a:pathLst>
                <a:path w="474" h="114" extrusionOk="0">
                  <a:moveTo>
                    <a:pt x="433" y="0"/>
                  </a:moveTo>
                  <a:cubicBezTo>
                    <a:pt x="300" y="13"/>
                    <a:pt x="174" y="27"/>
                    <a:pt x="47" y="40"/>
                  </a:cubicBezTo>
                  <a:cubicBezTo>
                    <a:pt x="1" y="40"/>
                    <a:pt x="1" y="113"/>
                    <a:pt x="47" y="113"/>
                  </a:cubicBezTo>
                  <a:cubicBezTo>
                    <a:pt x="174" y="107"/>
                    <a:pt x="300" y="80"/>
                    <a:pt x="433" y="67"/>
                  </a:cubicBezTo>
                  <a:cubicBezTo>
                    <a:pt x="473" y="67"/>
                    <a:pt x="473" y="0"/>
                    <a:pt x="43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80937" y="3982633"/>
              <a:ext cx="46182" cy="10491"/>
            </a:xfrm>
            <a:custGeom>
              <a:avLst/>
              <a:gdLst/>
              <a:ahLst/>
              <a:cxnLst/>
              <a:rect l="l" t="t" r="r" b="b"/>
              <a:pathLst>
                <a:path w="471" h="107" extrusionOk="0">
                  <a:moveTo>
                    <a:pt x="404" y="0"/>
                  </a:moveTo>
                  <a:cubicBezTo>
                    <a:pt x="306" y="17"/>
                    <a:pt x="211" y="29"/>
                    <a:pt x="111" y="29"/>
                  </a:cubicBezTo>
                  <a:cubicBezTo>
                    <a:pt x="89" y="29"/>
                    <a:pt x="67" y="28"/>
                    <a:pt x="45" y="27"/>
                  </a:cubicBezTo>
                  <a:cubicBezTo>
                    <a:pt x="42" y="26"/>
                    <a:pt x="40" y="26"/>
                    <a:pt x="39" y="26"/>
                  </a:cubicBezTo>
                  <a:cubicBezTo>
                    <a:pt x="4" y="26"/>
                    <a:pt x="0" y="81"/>
                    <a:pt x="38" y="93"/>
                  </a:cubicBezTo>
                  <a:cubicBezTo>
                    <a:pt x="80" y="102"/>
                    <a:pt x="123" y="106"/>
                    <a:pt x="166" y="106"/>
                  </a:cubicBezTo>
                  <a:cubicBezTo>
                    <a:pt x="253" y="106"/>
                    <a:pt x="340" y="91"/>
                    <a:pt x="424" y="73"/>
                  </a:cubicBezTo>
                  <a:cubicBezTo>
                    <a:pt x="471" y="60"/>
                    <a:pt x="451" y="0"/>
                    <a:pt x="40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7381329" y="3938804"/>
              <a:ext cx="39318" cy="8628"/>
            </a:xfrm>
            <a:custGeom>
              <a:avLst/>
              <a:gdLst/>
              <a:ahLst/>
              <a:cxnLst/>
              <a:rect l="l" t="t" r="r" b="b"/>
              <a:pathLst>
                <a:path w="401" h="88" extrusionOk="0">
                  <a:moveTo>
                    <a:pt x="354" y="1"/>
                  </a:moveTo>
                  <a:cubicBezTo>
                    <a:pt x="254" y="8"/>
                    <a:pt x="147" y="14"/>
                    <a:pt x="47" y="21"/>
                  </a:cubicBezTo>
                  <a:cubicBezTo>
                    <a:pt x="3" y="21"/>
                    <a:pt x="1" y="88"/>
                    <a:pt x="41" y="88"/>
                  </a:cubicBezTo>
                  <a:cubicBezTo>
                    <a:pt x="43" y="88"/>
                    <a:pt x="45" y="88"/>
                    <a:pt x="47" y="88"/>
                  </a:cubicBezTo>
                  <a:cubicBezTo>
                    <a:pt x="147" y="88"/>
                    <a:pt x="254" y="81"/>
                    <a:pt x="354" y="74"/>
                  </a:cubicBezTo>
                  <a:cubicBezTo>
                    <a:pt x="400" y="68"/>
                    <a:pt x="400" y="1"/>
                    <a:pt x="354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7748819" y="4198932"/>
              <a:ext cx="24218" cy="37945"/>
            </a:xfrm>
            <a:custGeom>
              <a:avLst/>
              <a:gdLst/>
              <a:ahLst/>
              <a:cxnLst/>
              <a:rect l="l" t="t" r="r" b="b"/>
              <a:pathLst>
                <a:path w="247" h="387" extrusionOk="0">
                  <a:moveTo>
                    <a:pt x="53" y="1"/>
                  </a:moveTo>
                  <a:cubicBezTo>
                    <a:pt x="27" y="1"/>
                    <a:pt x="0" y="33"/>
                    <a:pt x="16" y="59"/>
                  </a:cubicBezTo>
                  <a:cubicBezTo>
                    <a:pt x="82" y="152"/>
                    <a:pt x="142" y="245"/>
                    <a:pt x="175" y="365"/>
                  </a:cubicBezTo>
                  <a:cubicBezTo>
                    <a:pt x="178" y="380"/>
                    <a:pt x="189" y="387"/>
                    <a:pt x="202" y="387"/>
                  </a:cubicBezTo>
                  <a:cubicBezTo>
                    <a:pt x="222" y="387"/>
                    <a:pt x="246" y="370"/>
                    <a:pt x="242" y="345"/>
                  </a:cubicBezTo>
                  <a:cubicBezTo>
                    <a:pt x="215" y="225"/>
                    <a:pt x="155" y="105"/>
                    <a:pt x="76" y="12"/>
                  </a:cubicBezTo>
                  <a:cubicBezTo>
                    <a:pt x="69" y="4"/>
                    <a:pt x="61" y="1"/>
                    <a:pt x="53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7782352" y="4186970"/>
              <a:ext cx="31180" cy="37161"/>
            </a:xfrm>
            <a:custGeom>
              <a:avLst/>
              <a:gdLst/>
              <a:ahLst/>
              <a:cxnLst/>
              <a:rect l="l" t="t" r="r" b="b"/>
              <a:pathLst>
                <a:path w="318" h="379" extrusionOk="0">
                  <a:moveTo>
                    <a:pt x="34" y="0"/>
                  </a:moveTo>
                  <a:cubicBezTo>
                    <a:pt x="0" y="0"/>
                    <a:pt x="2" y="54"/>
                    <a:pt x="33" y="61"/>
                  </a:cubicBezTo>
                  <a:cubicBezTo>
                    <a:pt x="166" y="107"/>
                    <a:pt x="166" y="267"/>
                    <a:pt x="246" y="360"/>
                  </a:cubicBezTo>
                  <a:cubicBezTo>
                    <a:pt x="254" y="373"/>
                    <a:pt x="266" y="379"/>
                    <a:pt x="278" y="379"/>
                  </a:cubicBezTo>
                  <a:cubicBezTo>
                    <a:pt x="298" y="379"/>
                    <a:pt x="317" y="363"/>
                    <a:pt x="313" y="334"/>
                  </a:cubicBezTo>
                  <a:cubicBezTo>
                    <a:pt x="293" y="261"/>
                    <a:pt x="246" y="181"/>
                    <a:pt x="206" y="121"/>
                  </a:cubicBezTo>
                  <a:cubicBezTo>
                    <a:pt x="166" y="61"/>
                    <a:pt x="113" y="7"/>
                    <a:pt x="40" y="1"/>
                  </a:cubicBezTo>
                  <a:cubicBezTo>
                    <a:pt x="38" y="0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7830494" y="4156378"/>
              <a:ext cx="25493" cy="38338"/>
            </a:xfrm>
            <a:custGeom>
              <a:avLst/>
              <a:gdLst/>
              <a:ahLst/>
              <a:cxnLst/>
              <a:rect l="l" t="t" r="r" b="b"/>
              <a:pathLst>
                <a:path w="260" h="391" extrusionOk="0">
                  <a:moveTo>
                    <a:pt x="47" y="1"/>
                  </a:moveTo>
                  <a:cubicBezTo>
                    <a:pt x="25" y="1"/>
                    <a:pt x="0" y="29"/>
                    <a:pt x="15" y="53"/>
                  </a:cubicBezTo>
                  <a:cubicBezTo>
                    <a:pt x="88" y="153"/>
                    <a:pt x="135" y="260"/>
                    <a:pt x="182" y="373"/>
                  </a:cubicBezTo>
                  <a:cubicBezTo>
                    <a:pt x="188" y="386"/>
                    <a:pt x="198" y="391"/>
                    <a:pt x="209" y="391"/>
                  </a:cubicBezTo>
                  <a:cubicBezTo>
                    <a:pt x="233" y="391"/>
                    <a:pt x="259" y="367"/>
                    <a:pt x="255" y="339"/>
                  </a:cubicBezTo>
                  <a:cubicBezTo>
                    <a:pt x="222" y="220"/>
                    <a:pt x="155" y="106"/>
                    <a:pt x="68" y="13"/>
                  </a:cubicBez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7871675" y="4135591"/>
              <a:ext cx="19904" cy="40397"/>
            </a:xfrm>
            <a:custGeom>
              <a:avLst/>
              <a:gdLst/>
              <a:ahLst/>
              <a:cxnLst/>
              <a:rect l="l" t="t" r="r" b="b"/>
              <a:pathLst>
                <a:path w="203" h="412" extrusionOk="0">
                  <a:moveTo>
                    <a:pt x="48" y="1"/>
                  </a:moveTo>
                  <a:cubicBezTo>
                    <a:pt x="25" y="1"/>
                    <a:pt x="1" y="27"/>
                    <a:pt x="15" y="59"/>
                  </a:cubicBezTo>
                  <a:cubicBezTo>
                    <a:pt x="55" y="165"/>
                    <a:pt x="95" y="272"/>
                    <a:pt x="121" y="385"/>
                  </a:cubicBezTo>
                  <a:cubicBezTo>
                    <a:pt x="124" y="403"/>
                    <a:pt x="138" y="412"/>
                    <a:pt x="153" y="412"/>
                  </a:cubicBezTo>
                  <a:cubicBezTo>
                    <a:pt x="177" y="412"/>
                    <a:pt x="203" y="393"/>
                    <a:pt x="195" y="365"/>
                  </a:cubicBezTo>
                  <a:cubicBezTo>
                    <a:pt x="168" y="245"/>
                    <a:pt x="135" y="125"/>
                    <a:pt x="75" y="19"/>
                  </a:cubicBezTo>
                  <a:cubicBezTo>
                    <a:pt x="68" y="6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7203369" y="4458569"/>
              <a:ext cx="16767" cy="59222"/>
            </a:xfrm>
            <a:custGeom>
              <a:avLst/>
              <a:gdLst/>
              <a:ahLst/>
              <a:cxnLst/>
              <a:rect l="l" t="t" r="r" b="b"/>
              <a:pathLst>
                <a:path w="171" h="604" extrusionOk="0">
                  <a:moveTo>
                    <a:pt x="133" y="0"/>
                  </a:moveTo>
                  <a:cubicBezTo>
                    <a:pt x="120" y="0"/>
                    <a:pt x="107" y="7"/>
                    <a:pt x="104" y="21"/>
                  </a:cubicBezTo>
                  <a:cubicBezTo>
                    <a:pt x="71" y="201"/>
                    <a:pt x="24" y="381"/>
                    <a:pt x="4" y="568"/>
                  </a:cubicBezTo>
                  <a:cubicBezTo>
                    <a:pt x="0" y="590"/>
                    <a:pt x="21" y="604"/>
                    <a:pt x="42" y="604"/>
                  </a:cubicBezTo>
                  <a:cubicBezTo>
                    <a:pt x="58" y="604"/>
                    <a:pt x="74" y="595"/>
                    <a:pt x="77" y="574"/>
                  </a:cubicBezTo>
                  <a:cubicBezTo>
                    <a:pt x="111" y="394"/>
                    <a:pt x="157" y="215"/>
                    <a:pt x="171" y="35"/>
                  </a:cubicBezTo>
                  <a:cubicBezTo>
                    <a:pt x="171" y="12"/>
                    <a:pt x="151" y="0"/>
                    <a:pt x="13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57187" y="4457686"/>
              <a:ext cx="23532" cy="57850"/>
            </a:xfrm>
            <a:custGeom>
              <a:avLst/>
              <a:gdLst/>
              <a:ahLst/>
              <a:cxnLst/>
              <a:rect l="l" t="t" r="r" b="b"/>
              <a:pathLst>
                <a:path w="240" h="590" extrusionOk="0">
                  <a:moveTo>
                    <a:pt x="200" y="0"/>
                  </a:moveTo>
                  <a:cubicBezTo>
                    <a:pt x="187" y="0"/>
                    <a:pt x="174" y="8"/>
                    <a:pt x="169" y="24"/>
                  </a:cubicBezTo>
                  <a:cubicBezTo>
                    <a:pt x="122" y="204"/>
                    <a:pt x="82" y="377"/>
                    <a:pt x="9" y="543"/>
                  </a:cubicBezTo>
                  <a:cubicBezTo>
                    <a:pt x="0" y="569"/>
                    <a:pt x="25" y="590"/>
                    <a:pt x="50" y="590"/>
                  </a:cubicBezTo>
                  <a:cubicBezTo>
                    <a:pt x="63" y="590"/>
                    <a:pt x="75" y="584"/>
                    <a:pt x="82" y="570"/>
                  </a:cubicBezTo>
                  <a:cubicBezTo>
                    <a:pt x="155" y="403"/>
                    <a:pt x="202" y="224"/>
                    <a:pt x="235" y="44"/>
                  </a:cubicBezTo>
                  <a:cubicBezTo>
                    <a:pt x="239" y="16"/>
                    <a:pt x="220" y="0"/>
                    <a:pt x="200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30028" y="4460922"/>
              <a:ext cx="19316" cy="49417"/>
            </a:xfrm>
            <a:custGeom>
              <a:avLst/>
              <a:gdLst/>
              <a:ahLst/>
              <a:cxnLst/>
              <a:rect l="l" t="t" r="r" b="b"/>
              <a:pathLst>
                <a:path w="197" h="504" extrusionOk="0">
                  <a:moveTo>
                    <a:pt x="158" y="0"/>
                  </a:moveTo>
                  <a:cubicBezTo>
                    <a:pt x="144" y="0"/>
                    <a:pt x="131" y="8"/>
                    <a:pt x="126" y="24"/>
                  </a:cubicBezTo>
                  <a:cubicBezTo>
                    <a:pt x="79" y="171"/>
                    <a:pt x="66" y="317"/>
                    <a:pt x="13" y="457"/>
                  </a:cubicBezTo>
                  <a:cubicBezTo>
                    <a:pt x="1" y="485"/>
                    <a:pt x="23" y="504"/>
                    <a:pt x="46" y="504"/>
                  </a:cubicBezTo>
                  <a:cubicBezTo>
                    <a:pt x="62" y="504"/>
                    <a:pt x="78" y="496"/>
                    <a:pt x="86" y="477"/>
                  </a:cubicBezTo>
                  <a:cubicBezTo>
                    <a:pt x="139" y="337"/>
                    <a:pt x="153" y="191"/>
                    <a:pt x="193" y="44"/>
                  </a:cubicBezTo>
                  <a:cubicBezTo>
                    <a:pt x="197" y="16"/>
                    <a:pt x="177" y="0"/>
                    <a:pt x="158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7580468" y="4633295"/>
              <a:ext cx="38141" cy="19708"/>
            </a:xfrm>
            <a:custGeom>
              <a:avLst/>
              <a:gdLst/>
              <a:ahLst/>
              <a:cxnLst/>
              <a:rect l="l" t="t" r="r" b="b"/>
              <a:pathLst>
                <a:path w="389" h="201" extrusionOk="0">
                  <a:moveTo>
                    <a:pt x="340" y="0"/>
                  </a:moveTo>
                  <a:cubicBezTo>
                    <a:pt x="334" y="0"/>
                    <a:pt x="328" y="1"/>
                    <a:pt x="321" y="4"/>
                  </a:cubicBezTo>
                  <a:cubicBezTo>
                    <a:pt x="267" y="31"/>
                    <a:pt x="207" y="58"/>
                    <a:pt x="147" y="84"/>
                  </a:cubicBezTo>
                  <a:cubicBezTo>
                    <a:pt x="108" y="98"/>
                    <a:pt x="48" y="111"/>
                    <a:pt x="14" y="138"/>
                  </a:cubicBezTo>
                  <a:cubicBezTo>
                    <a:pt x="1" y="158"/>
                    <a:pt x="8" y="191"/>
                    <a:pt x="34" y="198"/>
                  </a:cubicBezTo>
                  <a:cubicBezTo>
                    <a:pt x="42" y="200"/>
                    <a:pt x="49" y="201"/>
                    <a:pt x="57" y="201"/>
                  </a:cubicBezTo>
                  <a:cubicBezTo>
                    <a:pt x="98" y="201"/>
                    <a:pt x="142" y="174"/>
                    <a:pt x="181" y="158"/>
                  </a:cubicBezTo>
                  <a:cubicBezTo>
                    <a:pt x="241" y="131"/>
                    <a:pt x="301" y="104"/>
                    <a:pt x="361" y="64"/>
                  </a:cubicBezTo>
                  <a:cubicBezTo>
                    <a:pt x="389" y="42"/>
                    <a:pt x="374" y="0"/>
                    <a:pt x="340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7591449" y="4657219"/>
              <a:ext cx="39416" cy="22061"/>
            </a:xfrm>
            <a:custGeom>
              <a:avLst/>
              <a:gdLst/>
              <a:ahLst/>
              <a:cxnLst/>
              <a:rect l="l" t="t" r="r" b="b"/>
              <a:pathLst>
                <a:path w="402" h="225" extrusionOk="0">
                  <a:moveTo>
                    <a:pt x="355" y="0"/>
                  </a:moveTo>
                  <a:cubicBezTo>
                    <a:pt x="349" y="0"/>
                    <a:pt x="342" y="2"/>
                    <a:pt x="335" y="7"/>
                  </a:cubicBezTo>
                  <a:cubicBezTo>
                    <a:pt x="235" y="60"/>
                    <a:pt x="109" y="80"/>
                    <a:pt x="29" y="160"/>
                  </a:cubicBezTo>
                  <a:cubicBezTo>
                    <a:pt x="1" y="183"/>
                    <a:pt x="25" y="224"/>
                    <a:pt x="57" y="224"/>
                  </a:cubicBezTo>
                  <a:cubicBezTo>
                    <a:pt x="63" y="224"/>
                    <a:pt x="69" y="223"/>
                    <a:pt x="75" y="220"/>
                  </a:cubicBezTo>
                  <a:cubicBezTo>
                    <a:pt x="169" y="167"/>
                    <a:pt x="275" y="127"/>
                    <a:pt x="369" y="67"/>
                  </a:cubicBezTo>
                  <a:cubicBezTo>
                    <a:pt x="401" y="45"/>
                    <a:pt x="385" y="0"/>
                    <a:pt x="355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7607137" y="4689183"/>
              <a:ext cx="38043" cy="20100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342" y="1"/>
                  </a:moveTo>
                  <a:cubicBezTo>
                    <a:pt x="336" y="1"/>
                    <a:pt x="329" y="3"/>
                    <a:pt x="322" y="7"/>
                  </a:cubicBezTo>
                  <a:cubicBezTo>
                    <a:pt x="228" y="60"/>
                    <a:pt x="115" y="80"/>
                    <a:pt x="29" y="147"/>
                  </a:cubicBezTo>
                  <a:cubicBezTo>
                    <a:pt x="0" y="164"/>
                    <a:pt x="15" y="205"/>
                    <a:pt x="45" y="205"/>
                  </a:cubicBezTo>
                  <a:cubicBezTo>
                    <a:pt x="50" y="205"/>
                    <a:pt x="56" y="203"/>
                    <a:pt x="62" y="200"/>
                  </a:cubicBezTo>
                  <a:cubicBezTo>
                    <a:pt x="162" y="154"/>
                    <a:pt x="268" y="127"/>
                    <a:pt x="355" y="67"/>
                  </a:cubicBezTo>
                  <a:cubicBezTo>
                    <a:pt x="388" y="45"/>
                    <a:pt x="371" y="1"/>
                    <a:pt x="342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7630277" y="4726050"/>
              <a:ext cx="34514" cy="23924"/>
            </a:xfrm>
            <a:custGeom>
              <a:avLst/>
              <a:gdLst/>
              <a:ahLst/>
              <a:cxnLst/>
              <a:rect l="l" t="t" r="r" b="b"/>
              <a:pathLst>
                <a:path w="352" h="244" extrusionOk="0">
                  <a:moveTo>
                    <a:pt x="296" y="0"/>
                  </a:moveTo>
                  <a:cubicBezTo>
                    <a:pt x="288" y="0"/>
                    <a:pt x="280" y="3"/>
                    <a:pt x="272" y="11"/>
                  </a:cubicBezTo>
                  <a:cubicBezTo>
                    <a:pt x="199" y="71"/>
                    <a:pt x="119" y="117"/>
                    <a:pt x="39" y="171"/>
                  </a:cubicBezTo>
                  <a:cubicBezTo>
                    <a:pt x="0" y="193"/>
                    <a:pt x="22" y="243"/>
                    <a:pt x="57" y="243"/>
                  </a:cubicBezTo>
                  <a:cubicBezTo>
                    <a:pt x="64" y="243"/>
                    <a:pt x="72" y="242"/>
                    <a:pt x="79" y="237"/>
                  </a:cubicBezTo>
                  <a:cubicBezTo>
                    <a:pt x="166" y="191"/>
                    <a:pt x="246" y="131"/>
                    <a:pt x="325" y="64"/>
                  </a:cubicBezTo>
                  <a:cubicBezTo>
                    <a:pt x="351" y="38"/>
                    <a:pt x="325" y="0"/>
                    <a:pt x="296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7414862" y="4958233"/>
              <a:ext cx="95305" cy="34416"/>
            </a:xfrm>
            <a:custGeom>
              <a:avLst/>
              <a:gdLst/>
              <a:ahLst/>
              <a:cxnLst/>
              <a:rect l="l" t="t" r="r" b="b"/>
              <a:pathLst>
                <a:path w="972" h="351" extrusionOk="0">
                  <a:moveTo>
                    <a:pt x="66" y="0"/>
                  </a:moveTo>
                  <a:cubicBezTo>
                    <a:pt x="23" y="0"/>
                    <a:pt x="1" y="68"/>
                    <a:pt x="52" y="80"/>
                  </a:cubicBezTo>
                  <a:cubicBezTo>
                    <a:pt x="345" y="147"/>
                    <a:pt x="618" y="247"/>
                    <a:pt x="904" y="347"/>
                  </a:cubicBezTo>
                  <a:cubicBezTo>
                    <a:pt x="909" y="349"/>
                    <a:pt x="914" y="350"/>
                    <a:pt x="919" y="350"/>
                  </a:cubicBezTo>
                  <a:cubicBezTo>
                    <a:pt x="956" y="350"/>
                    <a:pt x="971" y="285"/>
                    <a:pt x="924" y="267"/>
                  </a:cubicBezTo>
                  <a:cubicBezTo>
                    <a:pt x="644" y="174"/>
                    <a:pt x="365" y="47"/>
                    <a:pt x="72" y="1"/>
                  </a:cubicBezTo>
                  <a:cubicBezTo>
                    <a:pt x="70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7336814" y="5147863"/>
              <a:ext cx="105600" cy="57555"/>
            </a:xfrm>
            <a:custGeom>
              <a:avLst/>
              <a:gdLst/>
              <a:ahLst/>
              <a:cxnLst/>
              <a:rect l="l" t="t" r="r" b="b"/>
              <a:pathLst>
                <a:path w="1077" h="587" extrusionOk="0">
                  <a:moveTo>
                    <a:pt x="52" y="1"/>
                  </a:moveTo>
                  <a:cubicBezTo>
                    <a:pt x="21" y="1"/>
                    <a:pt x="1" y="48"/>
                    <a:pt x="35" y="71"/>
                  </a:cubicBezTo>
                  <a:cubicBezTo>
                    <a:pt x="335" y="284"/>
                    <a:pt x="674" y="451"/>
                    <a:pt x="1021" y="584"/>
                  </a:cubicBezTo>
                  <a:cubicBezTo>
                    <a:pt x="1025" y="585"/>
                    <a:pt x="1028" y="586"/>
                    <a:pt x="1032" y="586"/>
                  </a:cubicBezTo>
                  <a:cubicBezTo>
                    <a:pt x="1064" y="586"/>
                    <a:pt x="1077" y="536"/>
                    <a:pt x="1041" y="517"/>
                  </a:cubicBezTo>
                  <a:cubicBezTo>
                    <a:pt x="694" y="378"/>
                    <a:pt x="381" y="204"/>
                    <a:pt x="68" y="5"/>
                  </a:cubicBezTo>
                  <a:cubicBezTo>
                    <a:pt x="63" y="2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7328578" y="5325432"/>
              <a:ext cx="149526" cy="49025"/>
            </a:xfrm>
            <a:custGeom>
              <a:avLst/>
              <a:gdLst/>
              <a:ahLst/>
              <a:cxnLst/>
              <a:rect l="l" t="t" r="r" b="b"/>
              <a:pathLst>
                <a:path w="1525" h="500" extrusionOk="0">
                  <a:moveTo>
                    <a:pt x="47" y="1"/>
                  </a:moveTo>
                  <a:cubicBezTo>
                    <a:pt x="21" y="1"/>
                    <a:pt x="0" y="35"/>
                    <a:pt x="26" y="65"/>
                  </a:cubicBezTo>
                  <a:cubicBezTo>
                    <a:pt x="172" y="245"/>
                    <a:pt x="439" y="332"/>
                    <a:pt x="659" y="398"/>
                  </a:cubicBezTo>
                  <a:cubicBezTo>
                    <a:pt x="864" y="461"/>
                    <a:pt x="1090" y="500"/>
                    <a:pt x="1311" y="500"/>
                  </a:cubicBezTo>
                  <a:cubicBezTo>
                    <a:pt x="1370" y="500"/>
                    <a:pt x="1427" y="497"/>
                    <a:pt x="1484" y="491"/>
                  </a:cubicBezTo>
                  <a:cubicBezTo>
                    <a:pt x="1522" y="491"/>
                    <a:pt x="1524" y="431"/>
                    <a:pt x="1490" y="431"/>
                  </a:cubicBezTo>
                  <a:cubicBezTo>
                    <a:pt x="1488" y="431"/>
                    <a:pt x="1486" y="431"/>
                    <a:pt x="1484" y="431"/>
                  </a:cubicBezTo>
                  <a:cubicBezTo>
                    <a:pt x="1437" y="435"/>
                    <a:pt x="1389" y="436"/>
                    <a:pt x="1341" y="436"/>
                  </a:cubicBezTo>
                  <a:cubicBezTo>
                    <a:pt x="900" y="436"/>
                    <a:pt x="402" y="300"/>
                    <a:pt x="72" y="12"/>
                  </a:cubicBezTo>
                  <a:cubicBezTo>
                    <a:pt x="64" y="4"/>
                    <a:pt x="56" y="1"/>
                    <a:pt x="47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7259649" y="5497412"/>
              <a:ext cx="135505" cy="25395"/>
            </a:xfrm>
            <a:custGeom>
              <a:avLst/>
              <a:gdLst/>
              <a:ahLst/>
              <a:cxnLst/>
              <a:rect l="l" t="t" r="r" b="b"/>
              <a:pathLst>
                <a:path w="1382" h="259" extrusionOk="0">
                  <a:moveTo>
                    <a:pt x="45" y="1"/>
                  </a:moveTo>
                  <a:cubicBezTo>
                    <a:pt x="13" y="1"/>
                    <a:pt x="0" y="51"/>
                    <a:pt x="36" y="69"/>
                  </a:cubicBezTo>
                  <a:cubicBezTo>
                    <a:pt x="370" y="195"/>
                    <a:pt x="744" y="258"/>
                    <a:pt x="1107" y="258"/>
                  </a:cubicBezTo>
                  <a:cubicBezTo>
                    <a:pt x="1186" y="258"/>
                    <a:pt x="1264" y="255"/>
                    <a:pt x="1342" y="249"/>
                  </a:cubicBezTo>
                  <a:cubicBezTo>
                    <a:pt x="1380" y="243"/>
                    <a:pt x="1381" y="182"/>
                    <a:pt x="1347" y="182"/>
                  </a:cubicBezTo>
                  <a:cubicBezTo>
                    <a:pt x="1345" y="182"/>
                    <a:pt x="1343" y="182"/>
                    <a:pt x="1342" y="183"/>
                  </a:cubicBezTo>
                  <a:cubicBezTo>
                    <a:pt x="1281" y="186"/>
                    <a:pt x="1221" y="188"/>
                    <a:pt x="1161" y="188"/>
                  </a:cubicBezTo>
                  <a:cubicBezTo>
                    <a:pt x="785" y="188"/>
                    <a:pt x="418" y="118"/>
                    <a:pt x="56" y="3"/>
                  </a:cubicBezTo>
                  <a:cubicBezTo>
                    <a:pt x="52" y="2"/>
                    <a:pt x="48" y="1"/>
                    <a:pt x="4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7525658" y="4815080"/>
              <a:ext cx="123837" cy="307975"/>
            </a:xfrm>
            <a:custGeom>
              <a:avLst/>
              <a:gdLst/>
              <a:ahLst/>
              <a:cxnLst/>
              <a:rect l="l" t="t" r="r" b="b"/>
              <a:pathLst>
                <a:path w="1263" h="3141" extrusionOk="0">
                  <a:moveTo>
                    <a:pt x="1002" y="1"/>
                  </a:moveTo>
                  <a:cubicBezTo>
                    <a:pt x="470" y="1"/>
                    <a:pt x="303" y="699"/>
                    <a:pt x="220" y="1161"/>
                  </a:cubicBezTo>
                  <a:cubicBezTo>
                    <a:pt x="127" y="1654"/>
                    <a:pt x="1" y="2200"/>
                    <a:pt x="47" y="2699"/>
                  </a:cubicBezTo>
                  <a:cubicBezTo>
                    <a:pt x="74" y="3026"/>
                    <a:pt x="420" y="3072"/>
                    <a:pt x="673" y="3139"/>
                  </a:cubicBezTo>
                  <a:cubicBezTo>
                    <a:pt x="677" y="3140"/>
                    <a:pt x="681" y="3140"/>
                    <a:pt x="685" y="3140"/>
                  </a:cubicBezTo>
                  <a:cubicBezTo>
                    <a:pt x="729" y="3140"/>
                    <a:pt x="743" y="3071"/>
                    <a:pt x="700" y="3052"/>
                  </a:cubicBezTo>
                  <a:cubicBezTo>
                    <a:pt x="573" y="3006"/>
                    <a:pt x="440" y="2986"/>
                    <a:pt x="314" y="2932"/>
                  </a:cubicBezTo>
                  <a:cubicBezTo>
                    <a:pt x="107" y="2846"/>
                    <a:pt x="127" y="2619"/>
                    <a:pt x="140" y="2433"/>
                  </a:cubicBezTo>
                  <a:cubicBezTo>
                    <a:pt x="154" y="2013"/>
                    <a:pt x="234" y="1600"/>
                    <a:pt x="307" y="1187"/>
                  </a:cubicBezTo>
                  <a:cubicBezTo>
                    <a:pt x="385" y="747"/>
                    <a:pt x="513" y="87"/>
                    <a:pt x="1028" y="87"/>
                  </a:cubicBezTo>
                  <a:cubicBezTo>
                    <a:pt x="1081" y="87"/>
                    <a:pt x="1138" y="94"/>
                    <a:pt x="1199" y="109"/>
                  </a:cubicBezTo>
                  <a:cubicBezTo>
                    <a:pt x="1203" y="110"/>
                    <a:pt x="1207" y="110"/>
                    <a:pt x="1210" y="110"/>
                  </a:cubicBezTo>
                  <a:cubicBezTo>
                    <a:pt x="1249" y="110"/>
                    <a:pt x="1262" y="47"/>
                    <a:pt x="1219" y="35"/>
                  </a:cubicBezTo>
                  <a:cubicBezTo>
                    <a:pt x="1141" y="12"/>
                    <a:pt x="1069" y="1"/>
                    <a:pt x="1002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920103" y="4608684"/>
              <a:ext cx="201395" cy="275521"/>
            </a:xfrm>
            <a:custGeom>
              <a:avLst/>
              <a:gdLst/>
              <a:ahLst/>
              <a:cxnLst/>
              <a:rect l="l" t="t" r="r" b="b"/>
              <a:pathLst>
                <a:path w="2054" h="2810" extrusionOk="0">
                  <a:moveTo>
                    <a:pt x="1453" y="0"/>
                  </a:moveTo>
                  <a:cubicBezTo>
                    <a:pt x="1427" y="0"/>
                    <a:pt x="1401" y="28"/>
                    <a:pt x="1421" y="49"/>
                  </a:cubicBezTo>
                  <a:cubicBezTo>
                    <a:pt x="1581" y="275"/>
                    <a:pt x="1867" y="409"/>
                    <a:pt x="1941" y="688"/>
                  </a:cubicBezTo>
                  <a:cubicBezTo>
                    <a:pt x="1981" y="868"/>
                    <a:pt x="1894" y="1095"/>
                    <a:pt x="1827" y="1254"/>
                  </a:cubicBezTo>
                  <a:cubicBezTo>
                    <a:pt x="1761" y="1441"/>
                    <a:pt x="1668" y="1614"/>
                    <a:pt x="1574" y="1781"/>
                  </a:cubicBezTo>
                  <a:cubicBezTo>
                    <a:pt x="1434" y="2047"/>
                    <a:pt x="1321" y="2333"/>
                    <a:pt x="1121" y="2560"/>
                  </a:cubicBezTo>
                  <a:cubicBezTo>
                    <a:pt x="1024" y="2674"/>
                    <a:pt x="896" y="2720"/>
                    <a:pt x="763" y="2720"/>
                  </a:cubicBezTo>
                  <a:cubicBezTo>
                    <a:pt x="515" y="2720"/>
                    <a:pt x="245" y="2560"/>
                    <a:pt x="102" y="2373"/>
                  </a:cubicBezTo>
                  <a:cubicBezTo>
                    <a:pt x="93" y="2360"/>
                    <a:pt x="79" y="2354"/>
                    <a:pt x="65" y="2354"/>
                  </a:cubicBezTo>
                  <a:cubicBezTo>
                    <a:pt x="33" y="2354"/>
                    <a:pt x="1" y="2387"/>
                    <a:pt x="29" y="2420"/>
                  </a:cubicBezTo>
                  <a:cubicBezTo>
                    <a:pt x="199" y="2646"/>
                    <a:pt x="488" y="2809"/>
                    <a:pt x="779" y="2809"/>
                  </a:cubicBezTo>
                  <a:cubicBezTo>
                    <a:pt x="831" y="2809"/>
                    <a:pt x="883" y="2804"/>
                    <a:pt x="935" y="2793"/>
                  </a:cubicBezTo>
                  <a:cubicBezTo>
                    <a:pt x="1255" y="2720"/>
                    <a:pt x="1421" y="2280"/>
                    <a:pt x="1548" y="2027"/>
                  </a:cubicBezTo>
                  <a:cubicBezTo>
                    <a:pt x="1728" y="1661"/>
                    <a:pt x="2007" y="1268"/>
                    <a:pt x="2034" y="842"/>
                  </a:cubicBezTo>
                  <a:cubicBezTo>
                    <a:pt x="2054" y="449"/>
                    <a:pt x="1721" y="255"/>
                    <a:pt x="1474" y="9"/>
                  </a:cubicBezTo>
                  <a:cubicBezTo>
                    <a:pt x="1468" y="3"/>
                    <a:pt x="1461" y="0"/>
                    <a:pt x="145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7213076" y="4656533"/>
              <a:ext cx="67164" cy="45005"/>
            </a:xfrm>
            <a:custGeom>
              <a:avLst/>
              <a:gdLst/>
              <a:ahLst/>
              <a:cxnLst/>
              <a:rect l="l" t="t" r="r" b="b"/>
              <a:pathLst>
                <a:path w="685" h="459" extrusionOk="0">
                  <a:moveTo>
                    <a:pt x="59" y="0"/>
                  </a:moveTo>
                  <a:cubicBezTo>
                    <a:pt x="17" y="0"/>
                    <a:pt x="0" y="68"/>
                    <a:pt x="45" y="80"/>
                  </a:cubicBezTo>
                  <a:cubicBezTo>
                    <a:pt x="271" y="134"/>
                    <a:pt x="458" y="274"/>
                    <a:pt x="604" y="447"/>
                  </a:cubicBezTo>
                  <a:cubicBezTo>
                    <a:pt x="612" y="455"/>
                    <a:pt x="622" y="458"/>
                    <a:pt x="631" y="458"/>
                  </a:cubicBezTo>
                  <a:cubicBezTo>
                    <a:pt x="659" y="458"/>
                    <a:pt x="684" y="425"/>
                    <a:pt x="664" y="400"/>
                  </a:cubicBezTo>
                  <a:cubicBezTo>
                    <a:pt x="524" y="214"/>
                    <a:pt x="305" y="34"/>
                    <a:pt x="65" y="1"/>
                  </a:cubicBezTo>
                  <a:cubicBezTo>
                    <a:pt x="63" y="0"/>
                    <a:pt x="61" y="0"/>
                    <a:pt x="59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7070217" y="4858810"/>
              <a:ext cx="55888" cy="34023"/>
            </a:xfrm>
            <a:custGeom>
              <a:avLst/>
              <a:gdLst/>
              <a:ahLst/>
              <a:cxnLst/>
              <a:rect l="l" t="t" r="r" b="b"/>
              <a:pathLst>
                <a:path w="570" h="347" extrusionOk="0">
                  <a:moveTo>
                    <a:pt x="51" y="0"/>
                  </a:moveTo>
                  <a:cubicBezTo>
                    <a:pt x="14" y="0"/>
                    <a:pt x="1" y="57"/>
                    <a:pt x="43" y="75"/>
                  </a:cubicBezTo>
                  <a:cubicBezTo>
                    <a:pt x="203" y="142"/>
                    <a:pt x="363" y="222"/>
                    <a:pt x="503" y="335"/>
                  </a:cubicBezTo>
                  <a:cubicBezTo>
                    <a:pt x="511" y="343"/>
                    <a:pt x="519" y="347"/>
                    <a:pt x="527" y="347"/>
                  </a:cubicBezTo>
                  <a:cubicBezTo>
                    <a:pt x="552" y="347"/>
                    <a:pt x="570" y="314"/>
                    <a:pt x="550" y="289"/>
                  </a:cubicBezTo>
                  <a:cubicBezTo>
                    <a:pt x="436" y="155"/>
                    <a:pt x="223" y="62"/>
                    <a:pt x="63" y="2"/>
                  </a:cubicBezTo>
                  <a:cubicBezTo>
                    <a:pt x="59" y="1"/>
                    <a:pt x="55" y="0"/>
                    <a:pt x="51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6917750" y="4964411"/>
              <a:ext cx="120503" cy="89422"/>
            </a:xfrm>
            <a:custGeom>
              <a:avLst/>
              <a:gdLst/>
              <a:ahLst/>
              <a:cxnLst/>
              <a:rect l="l" t="t" r="r" b="b"/>
              <a:pathLst>
                <a:path w="1229" h="912" extrusionOk="0">
                  <a:moveTo>
                    <a:pt x="55" y="0"/>
                  </a:moveTo>
                  <a:cubicBezTo>
                    <a:pt x="27" y="0"/>
                    <a:pt x="1" y="37"/>
                    <a:pt x="27" y="57"/>
                  </a:cubicBezTo>
                  <a:cubicBezTo>
                    <a:pt x="380" y="390"/>
                    <a:pt x="686" y="770"/>
                    <a:pt x="1165" y="910"/>
                  </a:cubicBezTo>
                  <a:cubicBezTo>
                    <a:pt x="1170" y="911"/>
                    <a:pt x="1174" y="912"/>
                    <a:pt x="1178" y="912"/>
                  </a:cubicBezTo>
                  <a:cubicBezTo>
                    <a:pt x="1221" y="912"/>
                    <a:pt x="1228" y="849"/>
                    <a:pt x="1185" y="837"/>
                  </a:cubicBezTo>
                  <a:cubicBezTo>
                    <a:pt x="726" y="677"/>
                    <a:pt x="426" y="337"/>
                    <a:pt x="80" y="11"/>
                  </a:cubicBezTo>
                  <a:cubicBezTo>
                    <a:pt x="72" y="3"/>
                    <a:pt x="64" y="0"/>
                    <a:pt x="55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6841860" y="5122174"/>
              <a:ext cx="94226" cy="56869"/>
            </a:xfrm>
            <a:custGeom>
              <a:avLst/>
              <a:gdLst/>
              <a:ahLst/>
              <a:cxnLst/>
              <a:rect l="l" t="t" r="r" b="b"/>
              <a:pathLst>
                <a:path w="961" h="580" extrusionOk="0">
                  <a:moveTo>
                    <a:pt x="48" y="0"/>
                  </a:moveTo>
                  <a:cubicBezTo>
                    <a:pt x="18" y="0"/>
                    <a:pt x="0" y="46"/>
                    <a:pt x="28" y="74"/>
                  </a:cubicBezTo>
                  <a:cubicBezTo>
                    <a:pt x="294" y="273"/>
                    <a:pt x="567" y="560"/>
                    <a:pt x="914" y="580"/>
                  </a:cubicBezTo>
                  <a:cubicBezTo>
                    <a:pt x="960" y="580"/>
                    <a:pt x="960" y="513"/>
                    <a:pt x="914" y="506"/>
                  </a:cubicBezTo>
                  <a:cubicBezTo>
                    <a:pt x="574" y="466"/>
                    <a:pt x="348" y="180"/>
                    <a:pt x="68" y="7"/>
                  </a:cubicBezTo>
                  <a:cubicBezTo>
                    <a:pt x="61" y="2"/>
                    <a:pt x="54" y="0"/>
                    <a:pt x="48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6685961" y="5222969"/>
              <a:ext cx="173058" cy="145212"/>
            </a:xfrm>
            <a:custGeom>
              <a:avLst/>
              <a:gdLst/>
              <a:ahLst/>
              <a:cxnLst/>
              <a:rect l="l" t="t" r="r" b="b"/>
              <a:pathLst>
                <a:path w="1765" h="1481" extrusionOk="0">
                  <a:moveTo>
                    <a:pt x="55" y="1"/>
                  </a:moveTo>
                  <a:cubicBezTo>
                    <a:pt x="27" y="1"/>
                    <a:pt x="0" y="39"/>
                    <a:pt x="26" y="65"/>
                  </a:cubicBezTo>
                  <a:cubicBezTo>
                    <a:pt x="519" y="591"/>
                    <a:pt x="1245" y="877"/>
                    <a:pt x="1685" y="1463"/>
                  </a:cubicBezTo>
                  <a:cubicBezTo>
                    <a:pt x="1693" y="1476"/>
                    <a:pt x="1704" y="1481"/>
                    <a:pt x="1716" y="1481"/>
                  </a:cubicBezTo>
                  <a:cubicBezTo>
                    <a:pt x="1741" y="1481"/>
                    <a:pt x="1765" y="1455"/>
                    <a:pt x="1751" y="1423"/>
                  </a:cubicBezTo>
                  <a:cubicBezTo>
                    <a:pt x="1585" y="1150"/>
                    <a:pt x="1285" y="957"/>
                    <a:pt x="1045" y="757"/>
                  </a:cubicBezTo>
                  <a:cubicBezTo>
                    <a:pt x="725" y="497"/>
                    <a:pt x="373" y="298"/>
                    <a:pt x="79" y="11"/>
                  </a:cubicBezTo>
                  <a:cubicBezTo>
                    <a:pt x="72" y="4"/>
                    <a:pt x="64" y="1"/>
                    <a:pt x="5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7239353" y="5534083"/>
              <a:ext cx="220220" cy="28729"/>
            </a:xfrm>
            <a:custGeom>
              <a:avLst/>
              <a:gdLst/>
              <a:ahLst/>
              <a:cxnLst/>
              <a:rect l="l" t="t" r="r" b="b"/>
              <a:pathLst>
                <a:path w="2246" h="293" extrusionOk="0">
                  <a:moveTo>
                    <a:pt x="52" y="0"/>
                  </a:moveTo>
                  <a:cubicBezTo>
                    <a:pt x="14" y="0"/>
                    <a:pt x="1" y="63"/>
                    <a:pt x="43" y="75"/>
                  </a:cubicBezTo>
                  <a:cubicBezTo>
                    <a:pt x="403" y="182"/>
                    <a:pt x="729" y="275"/>
                    <a:pt x="1109" y="288"/>
                  </a:cubicBezTo>
                  <a:cubicBezTo>
                    <a:pt x="1214" y="290"/>
                    <a:pt x="1321" y="293"/>
                    <a:pt x="1428" y="293"/>
                  </a:cubicBezTo>
                  <a:cubicBezTo>
                    <a:pt x="1692" y="293"/>
                    <a:pt x="1957" y="278"/>
                    <a:pt x="2208" y="202"/>
                  </a:cubicBezTo>
                  <a:cubicBezTo>
                    <a:pt x="2246" y="189"/>
                    <a:pt x="2236" y="128"/>
                    <a:pt x="2194" y="128"/>
                  </a:cubicBezTo>
                  <a:cubicBezTo>
                    <a:pt x="2192" y="128"/>
                    <a:pt x="2190" y="128"/>
                    <a:pt x="2188" y="128"/>
                  </a:cubicBezTo>
                  <a:cubicBezTo>
                    <a:pt x="1945" y="192"/>
                    <a:pt x="1697" y="209"/>
                    <a:pt x="1448" y="209"/>
                  </a:cubicBezTo>
                  <a:cubicBezTo>
                    <a:pt x="1335" y="209"/>
                    <a:pt x="1222" y="206"/>
                    <a:pt x="1109" y="202"/>
                  </a:cubicBezTo>
                  <a:cubicBezTo>
                    <a:pt x="922" y="202"/>
                    <a:pt x="749" y="188"/>
                    <a:pt x="569" y="142"/>
                  </a:cubicBezTo>
                  <a:cubicBezTo>
                    <a:pt x="403" y="102"/>
                    <a:pt x="236" y="28"/>
                    <a:pt x="63" y="2"/>
                  </a:cubicBezTo>
                  <a:cubicBezTo>
                    <a:pt x="59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7161894" y="3926450"/>
              <a:ext cx="20100" cy="162665"/>
            </a:xfrm>
            <a:custGeom>
              <a:avLst/>
              <a:gdLst/>
              <a:ahLst/>
              <a:cxnLst/>
              <a:rect l="l" t="t" r="r" b="b"/>
              <a:pathLst>
                <a:path w="205" h="1659" extrusionOk="0">
                  <a:moveTo>
                    <a:pt x="164" y="0"/>
                  </a:moveTo>
                  <a:cubicBezTo>
                    <a:pt x="147" y="0"/>
                    <a:pt x="130" y="9"/>
                    <a:pt x="127" y="27"/>
                  </a:cubicBezTo>
                  <a:cubicBezTo>
                    <a:pt x="34" y="547"/>
                    <a:pt x="1" y="1113"/>
                    <a:pt x="121" y="1632"/>
                  </a:cubicBezTo>
                  <a:cubicBezTo>
                    <a:pt x="126" y="1651"/>
                    <a:pt x="141" y="1659"/>
                    <a:pt x="156" y="1659"/>
                  </a:cubicBezTo>
                  <a:cubicBezTo>
                    <a:pt x="180" y="1659"/>
                    <a:pt x="205" y="1640"/>
                    <a:pt x="201" y="1612"/>
                  </a:cubicBezTo>
                  <a:cubicBezTo>
                    <a:pt x="114" y="1079"/>
                    <a:pt x="134" y="567"/>
                    <a:pt x="201" y="34"/>
                  </a:cubicBezTo>
                  <a:cubicBezTo>
                    <a:pt x="204" y="12"/>
                    <a:pt x="184" y="0"/>
                    <a:pt x="16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930104" y="3960375"/>
              <a:ext cx="31180" cy="128740"/>
            </a:xfrm>
            <a:custGeom>
              <a:avLst/>
              <a:gdLst/>
              <a:ahLst/>
              <a:cxnLst/>
              <a:rect l="l" t="t" r="r" b="b"/>
              <a:pathLst>
                <a:path w="318" h="1313" extrusionOk="0">
                  <a:moveTo>
                    <a:pt x="141" y="0"/>
                  </a:moveTo>
                  <a:cubicBezTo>
                    <a:pt x="127" y="0"/>
                    <a:pt x="112" y="8"/>
                    <a:pt x="107" y="27"/>
                  </a:cubicBezTo>
                  <a:cubicBezTo>
                    <a:pt x="0" y="440"/>
                    <a:pt x="120" y="887"/>
                    <a:pt x="240" y="1286"/>
                  </a:cubicBezTo>
                  <a:cubicBezTo>
                    <a:pt x="246" y="1305"/>
                    <a:pt x="259" y="1313"/>
                    <a:pt x="273" y="1313"/>
                  </a:cubicBezTo>
                  <a:cubicBezTo>
                    <a:pt x="295" y="1313"/>
                    <a:pt x="317" y="1294"/>
                    <a:pt x="313" y="1266"/>
                  </a:cubicBezTo>
                  <a:cubicBezTo>
                    <a:pt x="220" y="860"/>
                    <a:pt x="100" y="467"/>
                    <a:pt x="174" y="41"/>
                  </a:cubicBezTo>
                  <a:cubicBezTo>
                    <a:pt x="181" y="17"/>
                    <a:pt x="161" y="0"/>
                    <a:pt x="141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7701363" y="4117746"/>
              <a:ext cx="201885" cy="91579"/>
            </a:xfrm>
            <a:custGeom>
              <a:avLst/>
              <a:gdLst/>
              <a:ahLst/>
              <a:cxnLst/>
              <a:rect l="l" t="t" r="r" b="b"/>
              <a:pathLst>
                <a:path w="2059" h="934" extrusionOk="0">
                  <a:moveTo>
                    <a:pt x="2014" y="1"/>
                  </a:moveTo>
                  <a:cubicBezTo>
                    <a:pt x="2007" y="1"/>
                    <a:pt x="2000" y="3"/>
                    <a:pt x="1991" y="8"/>
                  </a:cubicBezTo>
                  <a:cubicBezTo>
                    <a:pt x="1379" y="354"/>
                    <a:pt x="779" y="780"/>
                    <a:pt x="53" y="853"/>
                  </a:cubicBezTo>
                  <a:cubicBezTo>
                    <a:pt x="7" y="860"/>
                    <a:pt x="0" y="933"/>
                    <a:pt x="53" y="933"/>
                  </a:cubicBezTo>
                  <a:cubicBezTo>
                    <a:pt x="753" y="893"/>
                    <a:pt x="1479" y="467"/>
                    <a:pt x="2031" y="67"/>
                  </a:cubicBezTo>
                  <a:cubicBezTo>
                    <a:pt x="2059" y="45"/>
                    <a:pt x="2046" y="1"/>
                    <a:pt x="2014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7736759" y="4148730"/>
              <a:ext cx="195316" cy="99129"/>
            </a:xfrm>
            <a:custGeom>
              <a:avLst/>
              <a:gdLst/>
              <a:ahLst/>
              <a:cxnLst/>
              <a:rect l="l" t="t" r="r" b="b"/>
              <a:pathLst>
                <a:path w="1992" h="1011" extrusionOk="0">
                  <a:moveTo>
                    <a:pt x="1933" y="0"/>
                  </a:moveTo>
                  <a:cubicBezTo>
                    <a:pt x="1927" y="0"/>
                    <a:pt x="1922" y="1"/>
                    <a:pt x="1917" y="5"/>
                  </a:cubicBezTo>
                  <a:cubicBezTo>
                    <a:pt x="1351" y="404"/>
                    <a:pt x="745" y="797"/>
                    <a:pt x="45" y="930"/>
                  </a:cubicBezTo>
                  <a:cubicBezTo>
                    <a:pt x="1" y="937"/>
                    <a:pt x="17" y="1011"/>
                    <a:pt x="66" y="1011"/>
                  </a:cubicBezTo>
                  <a:cubicBezTo>
                    <a:pt x="68" y="1011"/>
                    <a:pt x="70" y="1010"/>
                    <a:pt x="72" y="1010"/>
                  </a:cubicBezTo>
                  <a:cubicBezTo>
                    <a:pt x="765" y="870"/>
                    <a:pt x="1404" y="491"/>
                    <a:pt x="1963" y="58"/>
                  </a:cubicBezTo>
                  <a:cubicBezTo>
                    <a:pt x="1992" y="41"/>
                    <a:pt x="1963" y="0"/>
                    <a:pt x="193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7854124" y="4284922"/>
              <a:ext cx="188942" cy="130014"/>
            </a:xfrm>
            <a:custGeom>
              <a:avLst/>
              <a:gdLst/>
              <a:ahLst/>
              <a:cxnLst/>
              <a:rect l="l" t="t" r="r" b="b"/>
              <a:pathLst>
                <a:path w="1927" h="1326" extrusionOk="0">
                  <a:moveTo>
                    <a:pt x="1885" y="1"/>
                  </a:moveTo>
                  <a:cubicBezTo>
                    <a:pt x="1879" y="1"/>
                    <a:pt x="1872" y="3"/>
                    <a:pt x="1865" y="8"/>
                  </a:cubicBezTo>
                  <a:cubicBezTo>
                    <a:pt x="1253" y="414"/>
                    <a:pt x="633" y="820"/>
                    <a:pt x="34" y="1246"/>
                  </a:cubicBezTo>
                  <a:cubicBezTo>
                    <a:pt x="0" y="1274"/>
                    <a:pt x="18" y="1326"/>
                    <a:pt x="53" y="1326"/>
                  </a:cubicBezTo>
                  <a:cubicBezTo>
                    <a:pt x="59" y="1326"/>
                    <a:pt x="66" y="1324"/>
                    <a:pt x="74" y="1320"/>
                  </a:cubicBezTo>
                  <a:cubicBezTo>
                    <a:pt x="693" y="920"/>
                    <a:pt x="1313" y="507"/>
                    <a:pt x="1899" y="67"/>
                  </a:cubicBezTo>
                  <a:cubicBezTo>
                    <a:pt x="1926" y="45"/>
                    <a:pt x="1913" y="1"/>
                    <a:pt x="188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032379" y="4493475"/>
              <a:ext cx="136486" cy="85794"/>
            </a:xfrm>
            <a:custGeom>
              <a:avLst/>
              <a:gdLst/>
              <a:ahLst/>
              <a:cxnLst/>
              <a:rect l="l" t="t" r="r" b="b"/>
              <a:pathLst>
                <a:path w="1392" h="875" extrusionOk="0">
                  <a:moveTo>
                    <a:pt x="1344" y="0"/>
                  </a:moveTo>
                  <a:cubicBezTo>
                    <a:pt x="1336" y="0"/>
                    <a:pt x="1327" y="4"/>
                    <a:pt x="1320" y="12"/>
                  </a:cubicBezTo>
                  <a:cubicBezTo>
                    <a:pt x="940" y="358"/>
                    <a:pt x="480" y="551"/>
                    <a:pt x="41" y="804"/>
                  </a:cubicBezTo>
                  <a:cubicBezTo>
                    <a:pt x="1" y="827"/>
                    <a:pt x="25" y="875"/>
                    <a:pt x="62" y="875"/>
                  </a:cubicBezTo>
                  <a:cubicBezTo>
                    <a:pt x="68" y="875"/>
                    <a:pt x="74" y="874"/>
                    <a:pt x="81" y="871"/>
                  </a:cubicBezTo>
                  <a:cubicBezTo>
                    <a:pt x="527" y="651"/>
                    <a:pt x="1020" y="431"/>
                    <a:pt x="1366" y="65"/>
                  </a:cubicBezTo>
                  <a:cubicBezTo>
                    <a:pt x="1391" y="35"/>
                    <a:pt x="1371" y="0"/>
                    <a:pt x="134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281229" y="4767722"/>
              <a:ext cx="96089" cy="62654"/>
            </a:xfrm>
            <a:custGeom>
              <a:avLst/>
              <a:gdLst/>
              <a:ahLst/>
              <a:cxnLst/>
              <a:rect l="l" t="t" r="r" b="b"/>
              <a:pathLst>
                <a:path w="980" h="639" extrusionOk="0">
                  <a:moveTo>
                    <a:pt x="46" y="1"/>
                  </a:moveTo>
                  <a:cubicBezTo>
                    <a:pt x="24" y="1"/>
                    <a:pt x="0" y="25"/>
                    <a:pt x="14" y="52"/>
                  </a:cubicBezTo>
                  <a:cubicBezTo>
                    <a:pt x="200" y="432"/>
                    <a:pt x="513" y="618"/>
                    <a:pt x="933" y="638"/>
                  </a:cubicBezTo>
                  <a:cubicBezTo>
                    <a:pt x="979" y="638"/>
                    <a:pt x="979" y="565"/>
                    <a:pt x="933" y="558"/>
                  </a:cubicBezTo>
                  <a:cubicBezTo>
                    <a:pt x="540" y="525"/>
                    <a:pt x="260" y="372"/>
                    <a:pt x="74" y="19"/>
                  </a:cubicBezTo>
                  <a:cubicBezTo>
                    <a:pt x="67" y="6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599587" y="4611429"/>
              <a:ext cx="75793" cy="130799"/>
            </a:xfrm>
            <a:custGeom>
              <a:avLst/>
              <a:gdLst/>
              <a:ahLst/>
              <a:cxnLst/>
              <a:rect l="l" t="t" r="r" b="b"/>
              <a:pathLst>
                <a:path w="773" h="1334" extrusionOk="0">
                  <a:moveTo>
                    <a:pt x="51" y="1"/>
                  </a:moveTo>
                  <a:cubicBezTo>
                    <a:pt x="25" y="1"/>
                    <a:pt x="0" y="26"/>
                    <a:pt x="19" y="54"/>
                  </a:cubicBezTo>
                  <a:cubicBezTo>
                    <a:pt x="252" y="467"/>
                    <a:pt x="445" y="907"/>
                    <a:pt x="685" y="1313"/>
                  </a:cubicBezTo>
                  <a:cubicBezTo>
                    <a:pt x="694" y="1328"/>
                    <a:pt x="706" y="1334"/>
                    <a:pt x="718" y="1334"/>
                  </a:cubicBezTo>
                  <a:cubicBezTo>
                    <a:pt x="745" y="1334"/>
                    <a:pt x="772" y="1305"/>
                    <a:pt x="758" y="1273"/>
                  </a:cubicBezTo>
                  <a:cubicBezTo>
                    <a:pt x="519" y="860"/>
                    <a:pt x="325" y="427"/>
                    <a:pt x="79" y="14"/>
                  </a:cubicBezTo>
                  <a:cubicBezTo>
                    <a:pt x="71" y="5"/>
                    <a:pt x="61" y="1"/>
                    <a:pt x="51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569780" y="4624078"/>
              <a:ext cx="102168" cy="158351"/>
            </a:xfrm>
            <a:custGeom>
              <a:avLst/>
              <a:gdLst/>
              <a:ahLst/>
              <a:cxnLst/>
              <a:rect l="l" t="t" r="r" b="b"/>
              <a:pathLst>
                <a:path w="1042" h="1615" extrusionOk="0">
                  <a:moveTo>
                    <a:pt x="44" y="0"/>
                  </a:moveTo>
                  <a:cubicBezTo>
                    <a:pt x="23" y="0"/>
                    <a:pt x="1" y="25"/>
                    <a:pt x="10" y="52"/>
                  </a:cubicBezTo>
                  <a:cubicBezTo>
                    <a:pt x="276" y="598"/>
                    <a:pt x="476" y="1211"/>
                    <a:pt x="956" y="1604"/>
                  </a:cubicBezTo>
                  <a:cubicBezTo>
                    <a:pt x="965" y="1611"/>
                    <a:pt x="974" y="1614"/>
                    <a:pt x="983" y="1614"/>
                  </a:cubicBezTo>
                  <a:cubicBezTo>
                    <a:pt x="1015" y="1614"/>
                    <a:pt x="1042" y="1576"/>
                    <a:pt x="1016" y="1550"/>
                  </a:cubicBezTo>
                  <a:cubicBezTo>
                    <a:pt x="543" y="1131"/>
                    <a:pt x="356" y="558"/>
                    <a:pt x="70" y="18"/>
                  </a:cubicBezTo>
                  <a:cubicBezTo>
                    <a:pt x="64" y="6"/>
                    <a:pt x="54" y="0"/>
                    <a:pt x="4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128655" y="4453176"/>
              <a:ext cx="123445" cy="11472"/>
            </a:xfrm>
            <a:custGeom>
              <a:avLst/>
              <a:gdLst/>
              <a:ahLst/>
              <a:cxnLst/>
              <a:rect l="l" t="t" r="r" b="b"/>
              <a:pathLst>
                <a:path w="1259" h="117" extrusionOk="0">
                  <a:moveTo>
                    <a:pt x="347" y="0"/>
                  </a:moveTo>
                  <a:cubicBezTo>
                    <a:pt x="249" y="0"/>
                    <a:pt x="151" y="5"/>
                    <a:pt x="53" y="17"/>
                  </a:cubicBezTo>
                  <a:cubicBezTo>
                    <a:pt x="2" y="23"/>
                    <a:pt x="0" y="103"/>
                    <a:pt x="48" y="103"/>
                  </a:cubicBezTo>
                  <a:cubicBezTo>
                    <a:pt x="50" y="103"/>
                    <a:pt x="51" y="103"/>
                    <a:pt x="53" y="103"/>
                  </a:cubicBezTo>
                  <a:cubicBezTo>
                    <a:pt x="170" y="87"/>
                    <a:pt x="287" y="81"/>
                    <a:pt x="404" y="81"/>
                  </a:cubicBezTo>
                  <a:cubicBezTo>
                    <a:pt x="674" y="81"/>
                    <a:pt x="943" y="112"/>
                    <a:pt x="1212" y="116"/>
                  </a:cubicBezTo>
                  <a:cubicBezTo>
                    <a:pt x="1214" y="117"/>
                    <a:pt x="1217" y="117"/>
                    <a:pt x="1219" y="117"/>
                  </a:cubicBezTo>
                  <a:cubicBezTo>
                    <a:pt x="1259" y="117"/>
                    <a:pt x="1257" y="56"/>
                    <a:pt x="1212" y="50"/>
                  </a:cubicBezTo>
                  <a:cubicBezTo>
                    <a:pt x="924" y="40"/>
                    <a:pt x="635" y="0"/>
                    <a:pt x="347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104240" y="4505535"/>
              <a:ext cx="152468" cy="15884"/>
            </a:xfrm>
            <a:custGeom>
              <a:avLst/>
              <a:gdLst/>
              <a:ahLst/>
              <a:cxnLst/>
              <a:rect l="l" t="t" r="r" b="b"/>
              <a:pathLst>
                <a:path w="1555" h="162" extrusionOk="0">
                  <a:moveTo>
                    <a:pt x="65" y="1"/>
                  </a:moveTo>
                  <a:cubicBezTo>
                    <a:pt x="19" y="1"/>
                    <a:pt x="0" y="76"/>
                    <a:pt x="56" y="89"/>
                  </a:cubicBezTo>
                  <a:cubicBezTo>
                    <a:pt x="338" y="140"/>
                    <a:pt x="629" y="161"/>
                    <a:pt x="919" y="161"/>
                  </a:cubicBezTo>
                  <a:cubicBezTo>
                    <a:pt x="1117" y="161"/>
                    <a:pt x="1314" y="151"/>
                    <a:pt x="1508" y="135"/>
                  </a:cubicBezTo>
                  <a:cubicBezTo>
                    <a:pt x="1548" y="135"/>
                    <a:pt x="1555" y="69"/>
                    <a:pt x="1508" y="69"/>
                  </a:cubicBezTo>
                  <a:cubicBezTo>
                    <a:pt x="1353" y="73"/>
                    <a:pt x="1198" y="77"/>
                    <a:pt x="1044" y="77"/>
                  </a:cubicBezTo>
                  <a:cubicBezTo>
                    <a:pt x="719" y="77"/>
                    <a:pt x="396" y="61"/>
                    <a:pt x="76" y="2"/>
                  </a:cubicBezTo>
                  <a:cubicBezTo>
                    <a:pt x="72" y="1"/>
                    <a:pt x="69" y="1"/>
                    <a:pt x="6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418588" y="3909683"/>
              <a:ext cx="30494" cy="206886"/>
            </a:xfrm>
            <a:custGeom>
              <a:avLst/>
              <a:gdLst/>
              <a:ahLst/>
              <a:cxnLst/>
              <a:rect l="l" t="t" r="r" b="b"/>
              <a:pathLst>
                <a:path w="311" h="2110" extrusionOk="0">
                  <a:moveTo>
                    <a:pt x="35" y="1"/>
                  </a:moveTo>
                  <a:cubicBezTo>
                    <a:pt x="17" y="1"/>
                    <a:pt x="0" y="12"/>
                    <a:pt x="0" y="38"/>
                  </a:cubicBezTo>
                  <a:cubicBezTo>
                    <a:pt x="34" y="718"/>
                    <a:pt x="133" y="1404"/>
                    <a:pt x="227" y="2083"/>
                  </a:cubicBezTo>
                  <a:cubicBezTo>
                    <a:pt x="230" y="2101"/>
                    <a:pt x="247" y="2109"/>
                    <a:pt x="265" y="2109"/>
                  </a:cubicBezTo>
                  <a:cubicBezTo>
                    <a:pt x="287" y="2109"/>
                    <a:pt x="310" y="2096"/>
                    <a:pt x="307" y="2070"/>
                  </a:cubicBezTo>
                  <a:cubicBezTo>
                    <a:pt x="227" y="1390"/>
                    <a:pt x="127" y="718"/>
                    <a:pt x="74" y="38"/>
                  </a:cubicBezTo>
                  <a:cubicBezTo>
                    <a:pt x="74" y="14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375838" y="3912233"/>
              <a:ext cx="25885" cy="209043"/>
            </a:xfrm>
            <a:custGeom>
              <a:avLst/>
              <a:gdLst/>
              <a:ahLst/>
              <a:cxnLst/>
              <a:rect l="l" t="t" r="r" b="b"/>
              <a:pathLst>
                <a:path w="264" h="2132" extrusionOk="0">
                  <a:moveTo>
                    <a:pt x="34" y="1"/>
                  </a:moveTo>
                  <a:cubicBezTo>
                    <a:pt x="17" y="1"/>
                    <a:pt x="0" y="12"/>
                    <a:pt x="3" y="39"/>
                  </a:cubicBezTo>
                  <a:cubicBezTo>
                    <a:pt x="30" y="725"/>
                    <a:pt x="117" y="1411"/>
                    <a:pt x="183" y="2097"/>
                  </a:cubicBezTo>
                  <a:cubicBezTo>
                    <a:pt x="186" y="2120"/>
                    <a:pt x="206" y="2132"/>
                    <a:pt x="226" y="2132"/>
                  </a:cubicBezTo>
                  <a:cubicBezTo>
                    <a:pt x="245" y="2132"/>
                    <a:pt x="263" y="2120"/>
                    <a:pt x="263" y="2097"/>
                  </a:cubicBezTo>
                  <a:cubicBezTo>
                    <a:pt x="190" y="1411"/>
                    <a:pt x="123" y="725"/>
                    <a:pt x="70" y="32"/>
                  </a:cubicBezTo>
                  <a:cubicBezTo>
                    <a:pt x="70" y="12"/>
                    <a:pt x="52" y="1"/>
                    <a:pt x="34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237000" y="4107941"/>
              <a:ext cx="519273" cy="521920"/>
            </a:xfrm>
            <a:custGeom>
              <a:avLst/>
              <a:gdLst/>
              <a:ahLst/>
              <a:cxnLst/>
              <a:rect l="l" t="t" r="r" b="b"/>
              <a:pathLst>
                <a:path w="5296" h="5323" extrusionOk="0">
                  <a:moveTo>
                    <a:pt x="2025" y="81"/>
                  </a:moveTo>
                  <a:cubicBezTo>
                    <a:pt x="2199" y="81"/>
                    <a:pt x="2405" y="121"/>
                    <a:pt x="2578" y="187"/>
                  </a:cubicBezTo>
                  <a:lnTo>
                    <a:pt x="2612" y="201"/>
                  </a:lnTo>
                  <a:cubicBezTo>
                    <a:pt x="4297" y="833"/>
                    <a:pt x="4776" y="1073"/>
                    <a:pt x="4889" y="1166"/>
                  </a:cubicBezTo>
                  <a:cubicBezTo>
                    <a:pt x="5116" y="1360"/>
                    <a:pt x="5202" y="1739"/>
                    <a:pt x="5089" y="2026"/>
                  </a:cubicBezTo>
                  <a:cubicBezTo>
                    <a:pt x="4963" y="2325"/>
                    <a:pt x="3950" y="4650"/>
                    <a:pt x="3817" y="4923"/>
                  </a:cubicBezTo>
                  <a:cubicBezTo>
                    <a:pt x="3724" y="5109"/>
                    <a:pt x="3491" y="5243"/>
                    <a:pt x="3264" y="5243"/>
                  </a:cubicBezTo>
                  <a:cubicBezTo>
                    <a:pt x="3184" y="5243"/>
                    <a:pt x="3111" y="5229"/>
                    <a:pt x="3038" y="5196"/>
                  </a:cubicBezTo>
                  <a:cubicBezTo>
                    <a:pt x="2905" y="5143"/>
                    <a:pt x="2505" y="5016"/>
                    <a:pt x="2039" y="4870"/>
                  </a:cubicBezTo>
                  <a:cubicBezTo>
                    <a:pt x="1386" y="4663"/>
                    <a:pt x="647" y="4423"/>
                    <a:pt x="494" y="4337"/>
                  </a:cubicBezTo>
                  <a:cubicBezTo>
                    <a:pt x="207" y="4184"/>
                    <a:pt x="94" y="3924"/>
                    <a:pt x="181" y="3624"/>
                  </a:cubicBezTo>
                  <a:cubicBezTo>
                    <a:pt x="274" y="3311"/>
                    <a:pt x="1313" y="580"/>
                    <a:pt x="1559" y="241"/>
                  </a:cubicBezTo>
                  <a:cubicBezTo>
                    <a:pt x="1639" y="141"/>
                    <a:pt x="1799" y="81"/>
                    <a:pt x="2025" y="81"/>
                  </a:cubicBezTo>
                  <a:close/>
                  <a:moveTo>
                    <a:pt x="2025" y="1"/>
                  </a:moveTo>
                  <a:cubicBezTo>
                    <a:pt x="1846" y="1"/>
                    <a:pt x="1612" y="34"/>
                    <a:pt x="1493" y="194"/>
                  </a:cubicBezTo>
                  <a:cubicBezTo>
                    <a:pt x="1240" y="534"/>
                    <a:pt x="207" y="3231"/>
                    <a:pt x="101" y="3597"/>
                  </a:cubicBezTo>
                  <a:cubicBezTo>
                    <a:pt x="1" y="3944"/>
                    <a:pt x="127" y="4237"/>
                    <a:pt x="454" y="4410"/>
                  </a:cubicBezTo>
                  <a:cubicBezTo>
                    <a:pt x="613" y="4503"/>
                    <a:pt x="1359" y="4736"/>
                    <a:pt x="2019" y="4949"/>
                  </a:cubicBezTo>
                  <a:cubicBezTo>
                    <a:pt x="2458" y="5089"/>
                    <a:pt x="2878" y="5223"/>
                    <a:pt x="3004" y="5276"/>
                  </a:cubicBezTo>
                  <a:cubicBezTo>
                    <a:pt x="3084" y="5309"/>
                    <a:pt x="3171" y="5322"/>
                    <a:pt x="3264" y="5322"/>
                  </a:cubicBezTo>
                  <a:cubicBezTo>
                    <a:pt x="3531" y="5322"/>
                    <a:pt x="3777" y="5176"/>
                    <a:pt x="3890" y="4956"/>
                  </a:cubicBezTo>
                  <a:cubicBezTo>
                    <a:pt x="4023" y="4690"/>
                    <a:pt x="5042" y="2359"/>
                    <a:pt x="5169" y="2059"/>
                  </a:cubicBezTo>
                  <a:cubicBezTo>
                    <a:pt x="5296" y="1739"/>
                    <a:pt x="5196" y="1320"/>
                    <a:pt x="4943" y="1100"/>
                  </a:cubicBezTo>
                  <a:cubicBezTo>
                    <a:pt x="4776" y="967"/>
                    <a:pt x="4003" y="634"/>
                    <a:pt x="2638" y="121"/>
                  </a:cubicBezTo>
                  <a:lnTo>
                    <a:pt x="2605" y="108"/>
                  </a:lnTo>
                  <a:cubicBezTo>
                    <a:pt x="2425" y="41"/>
                    <a:pt x="2212" y="1"/>
                    <a:pt x="202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268376" y="4111667"/>
              <a:ext cx="204532" cy="434558"/>
            </a:xfrm>
            <a:custGeom>
              <a:avLst/>
              <a:gdLst/>
              <a:ahLst/>
              <a:cxnLst/>
              <a:rect l="l" t="t" r="r" b="b"/>
              <a:pathLst>
                <a:path w="2086" h="4432" extrusionOk="0">
                  <a:moveTo>
                    <a:pt x="1976" y="1"/>
                  </a:moveTo>
                  <a:cubicBezTo>
                    <a:pt x="1747" y="1"/>
                    <a:pt x="1463" y="113"/>
                    <a:pt x="1286" y="449"/>
                  </a:cubicBezTo>
                  <a:cubicBezTo>
                    <a:pt x="1073" y="855"/>
                    <a:pt x="207" y="3140"/>
                    <a:pt x="107" y="3460"/>
                  </a:cubicBezTo>
                  <a:cubicBezTo>
                    <a:pt x="0" y="3826"/>
                    <a:pt x="27" y="4285"/>
                    <a:pt x="260" y="4432"/>
                  </a:cubicBezTo>
                  <a:lnTo>
                    <a:pt x="300" y="4359"/>
                  </a:lnTo>
                  <a:cubicBezTo>
                    <a:pt x="107" y="4239"/>
                    <a:pt x="94" y="3813"/>
                    <a:pt x="187" y="3486"/>
                  </a:cubicBezTo>
                  <a:cubicBezTo>
                    <a:pt x="287" y="3167"/>
                    <a:pt x="1146" y="895"/>
                    <a:pt x="1359" y="489"/>
                  </a:cubicBezTo>
                  <a:cubicBezTo>
                    <a:pt x="1543" y="132"/>
                    <a:pt x="1836" y="83"/>
                    <a:pt x="1984" y="83"/>
                  </a:cubicBezTo>
                  <a:cubicBezTo>
                    <a:pt x="2029" y="83"/>
                    <a:pt x="2061" y="88"/>
                    <a:pt x="2072" y="89"/>
                  </a:cubicBezTo>
                  <a:lnTo>
                    <a:pt x="2085" y="10"/>
                  </a:lnTo>
                  <a:cubicBezTo>
                    <a:pt x="2051" y="4"/>
                    <a:pt x="2014" y="1"/>
                    <a:pt x="1976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447316" y="4201971"/>
              <a:ext cx="63438" cy="62164"/>
            </a:xfrm>
            <a:custGeom>
              <a:avLst/>
              <a:gdLst/>
              <a:ahLst/>
              <a:cxnLst/>
              <a:rect l="l" t="t" r="r" b="b"/>
              <a:pathLst>
                <a:path w="647" h="634" extrusionOk="0">
                  <a:moveTo>
                    <a:pt x="320" y="81"/>
                  </a:moveTo>
                  <a:cubicBezTo>
                    <a:pt x="447" y="81"/>
                    <a:pt x="546" y="181"/>
                    <a:pt x="553" y="301"/>
                  </a:cubicBezTo>
                  <a:cubicBezTo>
                    <a:pt x="560" y="367"/>
                    <a:pt x="540" y="427"/>
                    <a:pt x="500" y="474"/>
                  </a:cubicBezTo>
                  <a:cubicBezTo>
                    <a:pt x="453" y="521"/>
                    <a:pt x="400" y="547"/>
                    <a:pt x="333" y="547"/>
                  </a:cubicBezTo>
                  <a:lnTo>
                    <a:pt x="320" y="547"/>
                  </a:lnTo>
                  <a:cubicBezTo>
                    <a:pt x="200" y="547"/>
                    <a:pt x="94" y="454"/>
                    <a:pt x="87" y="327"/>
                  </a:cubicBezTo>
                  <a:cubicBezTo>
                    <a:pt x="87" y="267"/>
                    <a:pt x="107" y="207"/>
                    <a:pt x="147" y="161"/>
                  </a:cubicBezTo>
                  <a:cubicBezTo>
                    <a:pt x="187" y="114"/>
                    <a:pt x="247" y="88"/>
                    <a:pt x="307" y="81"/>
                  </a:cubicBezTo>
                  <a:close/>
                  <a:moveTo>
                    <a:pt x="330" y="0"/>
                  </a:moveTo>
                  <a:cubicBezTo>
                    <a:pt x="323" y="0"/>
                    <a:pt x="315" y="0"/>
                    <a:pt x="307" y="1"/>
                  </a:cubicBezTo>
                  <a:cubicBezTo>
                    <a:pt x="220" y="8"/>
                    <a:pt x="140" y="41"/>
                    <a:pt x="87" y="108"/>
                  </a:cubicBezTo>
                  <a:cubicBezTo>
                    <a:pt x="27" y="168"/>
                    <a:pt x="0" y="247"/>
                    <a:pt x="7" y="334"/>
                  </a:cubicBezTo>
                  <a:cubicBezTo>
                    <a:pt x="14" y="501"/>
                    <a:pt x="153" y="634"/>
                    <a:pt x="320" y="634"/>
                  </a:cubicBezTo>
                  <a:lnTo>
                    <a:pt x="340" y="634"/>
                  </a:lnTo>
                  <a:cubicBezTo>
                    <a:pt x="427" y="627"/>
                    <a:pt x="500" y="587"/>
                    <a:pt x="560" y="527"/>
                  </a:cubicBezTo>
                  <a:cubicBezTo>
                    <a:pt x="613" y="461"/>
                    <a:pt x="646" y="381"/>
                    <a:pt x="640" y="301"/>
                  </a:cubicBezTo>
                  <a:cubicBezTo>
                    <a:pt x="627" y="129"/>
                    <a:pt x="493" y="0"/>
                    <a:pt x="330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398291" y="4302473"/>
              <a:ext cx="64125" cy="62262"/>
            </a:xfrm>
            <a:custGeom>
              <a:avLst/>
              <a:gdLst/>
              <a:ahLst/>
              <a:cxnLst/>
              <a:rect l="l" t="t" r="r" b="b"/>
              <a:pathLst>
                <a:path w="654" h="635" extrusionOk="0">
                  <a:moveTo>
                    <a:pt x="327" y="82"/>
                  </a:moveTo>
                  <a:cubicBezTo>
                    <a:pt x="454" y="82"/>
                    <a:pt x="554" y="182"/>
                    <a:pt x="560" y="308"/>
                  </a:cubicBezTo>
                  <a:cubicBezTo>
                    <a:pt x="567" y="368"/>
                    <a:pt x="547" y="428"/>
                    <a:pt x="507" y="475"/>
                  </a:cubicBezTo>
                  <a:cubicBezTo>
                    <a:pt x="460" y="521"/>
                    <a:pt x="407" y="548"/>
                    <a:pt x="340" y="554"/>
                  </a:cubicBezTo>
                  <a:lnTo>
                    <a:pt x="327" y="554"/>
                  </a:lnTo>
                  <a:cubicBezTo>
                    <a:pt x="207" y="554"/>
                    <a:pt x="101" y="455"/>
                    <a:pt x="94" y="335"/>
                  </a:cubicBezTo>
                  <a:cubicBezTo>
                    <a:pt x="87" y="201"/>
                    <a:pt x="187" y="95"/>
                    <a:pt x="314" y="82"/>
                  </a:cubicBezTo>
                  <a:close/>
                  <a:moveTo>
                    <a:pt x="337" y="1"/>
                  </a:moveTo>
                  <a:cubicBezTo>
                    <a:pt x="329" y="1"/>
                    <a:pt x="321" y="1"/>
                    <a:pt x="314" y="2"/>
                  </a:cubicBezTo>
                  <a:cubicBezTo>
                    <a:pt x="134" y="15"/>
                    <a:pt x="1" y="162"/>
                    <a:pt x="14" y="335"/>
                  </a:cubicBezTo>
                  <a:cubicBezTo>
                    <a:pt x="21" y="501"/>
                    <a:pt x="161" y="634"/>
                    <a:pt x="327" y="634"/>
                  </a:cubicBezTo>
                  <a:lnTo>
                    <a:pt x="347" y="634"/>
                  </a:lnTo>
                  <a:cubicBezTo>
                    <a:pt x="434" y="628"/>
                    <a:pt x="507" y="594"/>
                    <a:pt x="567" y="528"/>
                  </a:cubicBezTo>
                  <a:cubicBezTo>
                    <a:pt x="620" y="468"/>
                    <a:pt x="653" y="381"/>
                    <a:pt x="647" y="301"/>
                  </a:cubicBezTo>
                  <a:cubicBezTo>
                    <a:pt x="634" y="136"/>
                    <a:pt x="500" y="1"/>
                    <a:pt x="337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9170" y="4409642"/>
              <a:ext cx="63438" cy="62164"/>
            </a:xfrm>
            <a:custGeom>
              <a:avLst/>
              <a:gdLst/>
              <a:ahLst/>
              <a:cxnLst/>
              <a:rect l="l" t="t" r="r" b="b"/>
              <a:pathLst>
                <a:path w="647" h="634" extrusionOk="0">
                  <a:moveTo>
                    <a:pt x="327" y="88"/>
                  </a:moveTo>
                  <a:cubicBezTo>
                    <a:pt x="446" y="88"/>
                    <a:pt x="553" y="181"/>
                    <a:pt x="560" y="307"/>
                  </a:cubicBezTo>
                  <a:cubicBezTo>
                    <a:pt x="560" y="367"/>
                    <a:pt x="540" y="427"/>
                    <a:pt x="500" y="474"/>
                  </a:cubicBezTo>
                  <a:cubicBezTo>
                    <a:pt x="460" y="520"/>
                    <a:pt x="400" y="547"/>
                    <a:pt x="340" y="554"/>
                  </a:cubicBezTo>
                  <a:lnTo>
                    <a:pt x="327" y="554"/>
                  </a:lnTo>
                  <a:cubicBezTo>
                    <a:pt x="200" y="554"/>
                    <a:pt x="100" y="454"/>
                    <a:pt x="87" y="334"/>
                  </a:cubicBezTo>
                  <a:cubicBezTo>
                    <a:pt x="87" y="267"/>
                    <a:pt x="107" y="207"/>
                    <a:pt x="147" y="161"/>
                  </a:cubicBezTo>
                  <a:cubicBezTo>
                    <a:pt x="193" y="114"/>
                    <a:pt x="247" y="88"/>
                    <a:pt x="313" y="88"/>
                  </a:cubicBezTo>
                  <a:close/>
                  <a:moveTo>
                    <a:pt x="319" y="1"/>
                  </a:moveTo>
                  <a:cubicBezTo>
                    <a:pt x="315" y="1"/>
                    <a:pt x="311" y="1"/>
                    <a:pt x="307" y="1"/>
                  </a:cubicBezTo>
                  <a:cubicBezTo>
                    <a:pt x="220" y="8"/>
                    <a:pt x="140" y="48"/>
                    <a:pt x="87" y="108"/>
                  </a:cubicBezTo>
                  <a:cubicBezTo>
                    <a:pt x="33" y="174"/>
                    <a:pt x="0" y="254"/>
                    <a:pt x="7" y="341"/>
                  </a:cubicBezTo>
                  <a:cubicBezTo>
                    <a:pt x="13" y="507"/>
                    <a:pt x="153" y="634"/>
                    <a:pt x="327" y="634"/>
                  </a:cubicBezTo>
                  <a:lnTo>
                    <a:pt x="340" y="634"/>
                  </a:lnTo>
                  <a:cubicBezTo>
                    <a:pt x="426" y="634"/>
                    <a:pt x="506" y="594"/>
                    <a:pt x="560" y="527"/>
                  </a:cubicBezTo>
                  <a:cubicBezTo>
                    <a:pt x="620" y="467"/>
                    <a:pt x="646" y="387"/>
                    <a:pt x="640" y="301"/>
                  </a:cubicBezTo>
                  <a:cubicBezTo>
                    <a:pt x="633" y="132"/>
                    <a:pt x="487" y="1"/>
                    <a:pt x="319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7521148" y="4238250"/>
              <a:ext cx="154527" cy="69223"/>
            </a:xfrm>
            <a:custGeom>
              <a:avLst/>
              <a:gdLst/>
              <a:ahLst/>
              <a:cxnLst/>
              <a:rect l="l" t="t" r="r" b="b"/>
              <a:pathLst>
                <a:path w="1576" h="706" extrusionOk="0">
                  <a:moveTo>
                    <a:pt x="97" y="1"/>
                  </a:moveTo>
                  <a:cubicBezTo>
                    <a:pt x="22" y="1"/>
                    <a:pt x="1" y="120"/>
                    <a:pt x="80" y="151"/>
                  </a:cubicBezTo>
                  <a:cubicBezTo>
                    <a:pt x="546" y="310"/>
                    <a:pt x="1026" y="417"/>
                    <a:pt x="1445" y="697"/>
                  </a:cubicBezTo>
                  <a:cubicBezTo>
                    <a:pt x="1455" y="703"/>
                    <a:pt x="1465" y="706"/>
                    <a:pt x="1475" y="706"/>
                  </a:cubicBezTo>
                  <a:cubicBezTo>
                    <a:pt x="1527" y="706"/>
                    <a:pt x="1575" y="629"/>
                    <a:pt x="1525" y="590"/>
                  </a:cubicBezTo>
                  <a:cubicBezTo>
                    <a:pt x="1119" y="277"/>
                    <a:pt x="599" y="170"/>
                    <a:pt x="120" y="4"/>
                  </a:cubicBezTo>
                  <a:cubicBezTo>
                    <a:pt x="112" y="2"/>
                    <a:pt x="104" y="1"/>
                    <a:pt x="97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7485556" y="4356204"/>
              <a:ext cx="146095" cy="60987"/>
            </a:xfrm>
            <a:custGeom>
              <a:avLst/>
              <a:gdLst/>
              <a:ahLst/>
              <a:cxnLst/>
              <a:rect l="l" t="t" r="r" b="b"/>
              <a:pathLst>
                <a:path w="1490" h="622" extrusionOk="0">
                  <a:moveTo>
                    <a:pt x="94" y="0"/>
                  </a:moveTo>
                  <a:cubicBezTo>
                    <a:pt x="23" y="0"/>
                    <a:pt x="0" y="130"/>
                    <a:pt x="83" y="160"/>
                  </a:cubicBezTo>
                  <a:cubicBezTo>
                    <a:pt x="509" y="333"/>
                    <a:pt x="922" y="539"/>
                    <a:pt x="1382" y="619"/>
                  </a:cubicBezTo>
                  <a:cubicBezTo>
                    <a:pt x="1388" y="621"/>
                    <a:pt x="1393" y="621"/>
                    <a:pt x="1399" y="621"/>
                  </a:cubicBezTo>
                  <a:cubicBezTo>
                    <a:pt x="1466" y="621"/>
                    <a:pt x="1489" y="511"/>
                    <a:pt x="1415" y="493"/>
                  </a:cubicBezTo>
                  <a:cubicBezTo>
                    <a:pt x="969" y="386"/>
                    <a:pt x="549" y="180"/>
                    <a:pt x="123" y="6"/>
                  </a:cubicBezTo>
                  <a:cubicBezTo>
                    <a:pt x="113" y="2"/>
                    <a:pt x="103" y="0"/>
                    <a:pt x="9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7427118" y="4468766"/>
              <a:ext cx="155605" cy="64027"/>
            </a:xfrm>
            <a:custGeom>
              <a:avLst/>
              <a:gdLst/>
              <a:ahLst/>
              <a:cxnLst/>
              <a:rect l="l" t="t" r="r" b="b"/>
              <a:pathLst>
                <a:path w="1587" h="653" extrusionOk="0">
                  <a:moveTo>
                    <a:pt x="119" y="1"/>
                  </a:moveTo>
                  <a:cubicBezTo>
                    <a:pt x="46" y="1"/>
                    <a:pt x="1" y="100"/>
                    <a:pt x="80" y="151"/>
                  </a:cubicBezTo>
                  <a:cubicBezTo>
                    <a:pt x="253" y="264"/>
                    <a:pt x="486" y="317"/>
                    <a:pt x="673" y="390"/>
                  </a:cubicBezTo>
                  <a:cubicBezTo>
                    <a:pt x="939" y="490"/>
                    <a:pt x="1205" y="583"/>
                    <a:pt x="1485" y="650"/>
                  </a:cubicBezTo>
                  <a:cubicBezTo>
                    <a:pt x="1491" y="652"/>
                    <a:pt x="1497" y="652"/>
                    <a:pt x="1502" y="652"/>
                  </a:cubicBezTo>
                  <a:cubicBezTo>
                    <a:pt x="1568" y="652"/>
                    <a:pt x="1586" y="548"/>
                    <a:pt x="1518" y="524"/>
                  </a:cubicBezTo>
                  <a:cubicBezTo>
                    <a:pt x="1065" y="377"/>
                    <a:pt x="593" y="217"/>
                    <a:pt x="160" y="11"/>
                  </a:cubicBezTo>
                  <a:cubicBezTo>
                    <a:pt x="146" y="4"/>
                    <a:pt x="132" y="1"/>
                    <a:pt x="119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7402213" y="3883308"/>
              <a:ext cx="422007" cy="191492"/>
            </a:xfrm>
            <a:custGeom>
              <a:avLst/>
              <a:gdLst/>
              <a:ahLst/>
              <a:cxnLst/>
              <a:rect l="l" t="t" r="r" b="b"/>
              <a:pathLst>
                <a:path w="4304" h="1953" extrusionOk="0">
                  <a:moveTo>
                    <a:pt x="393" y="0"/>
                  </a:moveTo>
                  <a:cubicBezTo>
                    <a:pt x="387" y="0"/>
                    <a:pt x="380" y="2"/>
                    <a:pt x="374" y="7"/>
                  </a:cubicBezTo>
                  <a:cubicBezTo>
                    <a:pt x="1" y="267"/>
                    <a:pt x="1359" y="947"/>
                    <a:pt x="1499" y="1027"/>
                  </a:cubicBezTo>
                  <a:cubicBezTo>
                    <a:pt x="1752" y="1160"/>
                    <a:pt x="2012" y="1300"/>
                    <a:pt x="2285" y="1399"/>
                  </a:cubicBezTo>
                  <a:cubicBezTo>
                    <a:pt x="2638" y="1533"/>
                    <a:pt x="2971" y="1686"/>
                    <a:pt x="3318" y="1826"/>
                  </a:cubicBezTo>
                  <a:cubicBezTo>
                    <a:pt x="3624" y="1946"/>
                    <a:pt x="3930" y="1932"/>
                    <a:pt x="4257" y="1952"/>
                  </a:cubicBezTo>
                  <a:cubicBezTo>
                    <a:pt x="4303" y="1952"/>
                    <a:pt x="4303" y="1886"/>
                    <a:pt x="4257" y="1879"/>
                  </a:cubicBezTo>
                  <a:cubicBezTo>
                    <a:pt x="3970" y="1859"/>
                    <a:pt x="3684" y="1872"/>
                    <a:pt x="3404" y="1779"/>
                  </a:cubicBezTo>
                  <a:cubicBezTo>
                    <a:pt x="3104" y="1679"/>
                    <a:pt x="2818" y="1519"/>
                    <a:pt x="2518" y="1406"/>
                  </a:cubicBezTo>
                  <a:cubicBezTo>
                    <a:pt x="2252" y="1306"/>
                    <a:pt x="1999" y="1200"/>
                    <a:pt x="1746" y="1066"/>
                  </a:cubicBezTo>
                  <a:cubicBezTo>
                    <a:pt x="1599" y="993"/>
                    <a:pt x="181" y="247"/>
                    <a:pt x="420" y="61"/>
                  </a:cubicBezTo>
                  <a:cubicBezTo>
                    <a:pt x="442" y="39"/>
                    <a:pt x="420" y="0"/>
                    <a:pt x="39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7641553" y="4005282"/>
              <a:ext cx="174137" cy="41083"/>
            </a:xfrm>
            <a:custGeom>
              <a:avLst/>
              <a:gdLst/>
              <a:ahLst/>
              <a:cxnLst/>
              <a:rect l="l" t="t" r="r" b="b"/>
              <a:pathLst>
                <a:path w="1776" h="419" extrusionOk="0">
                  <a:moveTo>
                    <a:pt x="48" y="0"/>
                  </a:moveTo>
                  <a:cubicBezTo>
                    <a:pt x="19" y="0"/>
                    <a:pt x="1" y="50"/>
                    <a:pt x="31" y="62"/>
                  </a:cubicBezTo>
                  <a:cubicBezTo>
                    <a:pt x="304" y="182"/>
                    <a:pt x="597" y="255"/>
                    <a:pt x="883" y="322"/>
                  </a:cubicBezTo>
                  <a:cubicBezTo>
                    <a:pt x="1102" y="370"/>
                    <a:pt x="1338" y="418"/>
                    <a:pt x="1567" y="418"/>
                  </a:cubicBezTo>
                  <a:cubicBezTo>
                    <a:pt x="1624" y="418"/>
                    <a:pt x="1680" y="415"/>
                    <a:pt x="1736" y="409"/>
                  </a:cubicBezTo>
                  <a:cubicBezTo>
                    <a:pt x="1774" y="409"/>
                    <a:pt x="1776" y="348"/>
                    <a:pt x="1741" y="348"/>
                  </a:cubicBezTo>
                  <a:cubicBezTo>
                    <a:pt x="1739" y="348"/>
                    <a:pt x="1738" y="348"/>
                    <a:pt x="1736" y="349"/>
                  </a:cubicBezTo>
                  <a:cubicBezTo>
                    <a:pt x="1697" y="350"/>
                    <a:pt x="1659" y="351"/>
                    <a:pt x="1620" y="351"/>
                  </a:cubicBezTo>
                  <a:cubicBezTo>
                    <a:pt x="1094" y="351"/>
                    <a:pt x="541" y="188"/>
                    <a:pt x="57" y="2"/>
                  </a:cubicBezTo>
                  <a:cubicBezTo>
                    <a:pt x="54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7462906" y="3902526"/>
              <a:ext cx="149232" cy="86872"/>
            </a:xfrm>
            <a:custGeom>
              <a:avLst/>
              <a:gdLst/>
              <a:ahLst/>
              <a:cxnLst/>
              <a:rect l="l" t="t" r="r" b="b"/>
              <a:pathLst>
                <a:path w="1522" h="886" extrusionOk="0">
                  <a:moveTo>
                    <a:pt x="64" y="1"/>
                  </a:moveTo>
                  <a:cubicBezTo>
                    <a:pt x="26" y="1"/>
                    <a:pt x="0" y="54"/>
                    <a:pt x="41" y="71"/>
                  </a:cubicBezTo>
                  <a:cubicBezTo>
                    <a:pt x="281" y="204"/>
                    <a:pt x="461" y="418"/>
                    <a:pt x="700" y="544"/>
                  </a:cubicBezTo>
                  <a:cubicBezTo>
                    <a:pt x="947" y="671"/>
                    <a:pt x="1207" y="771"/>
                    <a:pt x="1453" y="884"/>
                  </a:cubicBezTo>
                  <a:cubicBezTo>
                    <a:pt x="1457" y="885"/>
                    <a:pt x="1462" y="886"/>
                    <a:pt x="1466" y="886"/>
                  </a:cubicBezTo>
                  <a:cubicBezTo>
                    <a:pt x="1499" y="886"/>
                    <a:pt x="1522" y="842"/>
                    <a:pt x="1486" y="824"/>
                  </a:cubicBezTo>
                  <a:cubicBezTo>
                    <a:pt x="1247" y="697"/>
                    <a:pt x="987" y="597"/>
                    <a:pt x="740" y="471"/>
                  </a:cubicBezTo>
                  <a:cubicBezTo>
                    <a:pt x="501" y="351"/>
                    <a:pt x="334" y="118"/>
                    <a:pt x="81" y="5"/>
                  </a:cubicBezTo>
                  <a:cubicBezTo>
                    <a:pt x="75" y="2"/>
                    <a:pt x="69" y="1"/>
                    <a:pt x="64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6768224" y="5345728"/>
              <a:ext cx="41181" cy="31572"/>
            </a:xfrm>
            <a:custGeom>
              <a:avLst/>
              <a:gdLst/>
              <a:ahLst/>
              <a:cxnLst/>
              <a:rect l="l" t="t" r="r" b="b"/>
              <a:pathLst>
                <a:path w="420" h="322" extrusionOk="0">
                  <a:moveTo>
                    <a:pt x="363" y="1"/>
                  </a:moveTo>
                  <a:cubicBezTo>
                    <a:pt x="357" y="1"/>
                    <a:pt x="352" y="2"/>
                    <a:pt x="346" y="5"/>
                  </a:cubicBezTo>
                  <a:cubicBezTo>
                    <a:pt x="220" y="65"/>
                    <a:pt x="120" y="165"/>
                    <a:pt x="26" y="264"/>
                  </a:cubicBezTo>
                  <a:cubicBezTo>
                    <a:pt x="1" y="285"/>
                    <a:pt x="23" y="322"/>
                    <a:pt x="49" y="322"/>
                  </a:cubicBezTo>
                  <a:cubicBezTo>
                    <a:pt x="57" y="322"/>
                    <a:pt x="65" y="319"/>
                    <a:pt x="73" y="311"/>
                  </a:cubicBezTo>
                  <a:cubicBezTo>
                    <a:pt x="173" y="224"/>
                    <a:pt x="266" y="138"/>
                    <a:pt x="379" y="65"/>
                  </a:cubicBezTo>
                  <a:cubicBezTo>
                    <a:pt x="419" y="47"/>
                    <a:pt x="395" y="1"/>
                    <a:pt x="363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6441229" y="5375830"/>
              <a:ext cx="97266" cy="83048"/>
            </a:xfrm>
            <a:custGeom>
              <a:avLst/>
              <a:gdLst/>
              <a:ahLst/>
              <a:cxnLst/>
              <a:rect l="l" t="t" r="r" b="b"/>
              <a:pathLst>
                <a:path w="992" h="847" extrusionOk="0">
                  <a:moveTo>
                    <a:pt x="128" y="0"/>
                  </a:moveTo>
                  <a:cubicBezTo>
                    <a:pt x="114" y="0"/>
                    <a:pt x="99" y="8"/>
                    <a:pt x="91" y="24"/>
                  </a:cubicBezTo>
                  <a:cubicBezTo>
                    <a:pt x="0" y="297"/>
                    <a:pt x="482" y="846"/>
                    <a:pt x="792" y="846"/>
                  </a:cubicBezTo>
                  <a:cubicBezTo>
                    <a:pt x="867" y="846"/>
                    <a:pt x="933" y="814"/>
                    <a:pt x="977" y="737"/>
                  </a:cubicBezTo>
                  <a:cubicBezTo>
                    <a:pt x="991" y="708"/>
                    <a:pt x="965" y="683"/>
                    <a:pt x="941" y="683"/>
                  </a:cubicBezTo>
                  <a:cubicBezTo>
                    <a:pt x="932" y="683"/>
                    <a:pt x="923" y="687"/>
                    <a:pt x="917" y="697"/>
                  </a:cubicBezTo>
                  <a:cubicBezTo>
                    <a:pt x="885" y="742"/>
                    <a:pt x="843" y="760"/>
                    <a:pt x="795" y="760"/>
                  </a:cubicBezTo>
                  <a:cubicBezTo>
                    <a:pt x="663" y="760"/>
                    <a:pt x="493" y="621"/>
                    <a:pt x="424" y="557"/>
                  </a:cubicBezTo>
                  <a:cubicBezTo>
                    <a:pt x="291" y="437"/>
                    <a:pt x="125" y="237"/>
                    <a:pt x="164" y="44"/>
                  </a:cubicBezTo>
                  <a:cubicBezTo>
                    <a:pt x="168" y="16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775382" y="5361318"/>
              <a:ext cx="73047" cy="80303"/>
            </a:xfrm>
            <a:custGeom>
              <a:avLst/>
              <a:gdLst/>
              <a:ahLst/>
              <a:cxnLst/>
              <a:rect l="l" t="t" r="r" b="b"/>
              <a:pathLst>
                <a:path w="745" h="819" extrusionOk="0">
                  <a:moveTo>
                    <a:pt x="698" y="1"/>
                  </a:moveTo>
                  <a:cubicBezTo>
                    <a:pt x="690" y="1"/>
                    <a:pt x="681" y="4"/>
                    <a:pt x="673" y="12"/>
                  </a:cubicBezTo>
                  <a:cubicBezTo>
                    <a:pt x="446" y="219"/>
                    <a:pt x="400" y="718"/>
                    <a:pt x="47" y="751"/>
                  </a:cubicBezTo>
                  <a:cubicBezTo>
                    <a:pt x="2" y="751"/>
                    <a:pt x="0" y="819"/>
                    <a:pt x="41" y="819"/>
                  </a:cubicBezTo>
                  <a:cubicBezTo>
                    <a:pt x="43" y="819"/>
                    <a:pt x="45" y="818"/>
                    <a:pt x="47" y="818"/>
                  </a:cubicBezTo>
                  <a:cubicBezTo>
                    <a:pt x="446" y="811"/>
                    <a:pt x="493" y="292"/>
                    <a:pt x="719" y="59"/>
                  </a:cubicBezTo>
                  <a:cubicBezTo>
                    <a:pt x="744" y="34"/>
                    <a:pt x="724" y="1"/>
                    <a:pt x="698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6549573" y="5434954"/>
              <a:ext cx="144232" cy="34318"/>
            </a:xfrm>
            <a:custGeom>
              <a:avLst/>
              <a:gdLst/>
              <a:ahLst/>
              <a:cxnLst/>
              <a:rect l="l" t="t" r="r" b="b"/>
              <a:pathLst>
                <a:path w="1471" h="350" extrusionOk="0">
                  <a:moveTo>
                    <a:pt x="1424" y="0"/>
                  </a:moveTo>
                  <a:cubicBezTo>
                    <a:pt x="1014" y="29"/>
                    <a:pt x="669" y="258"/>
                    <a:pt x="268" y="258"/>
                  </a:cubicBezTo>
                  <a:cubicBezTo>
                    <a:pt x="207" y="258"/>
                    <a:pt x="143" y="253"/>
                    <a:pt x="78" y="240"/>
                  </a:cubicBezTo>
                  <a:cubicBezTo>
                    <a:pt x="76" y="240"/>
                    <a:pt x="74" y="240"/>
                    <a:pt x="72" y="240"/>
                  </a:cubicBezTo>
                  <a:cubicBezTo>
                    <a:pt x="23" y="240"/>
                    <a:pt x="1" y="307"/>
                    <a:pt x="52" y="320"/>
                  </a:cubicBezTo>
                  <a:cubicBezTo>
                    <a:pt x="133" y="341"/>
                    <a:pt x="212" y="350"/>
                    <a:pt x="288" y="350"/>
                  </a:cubicBezTo>
                  <a:cubicBezTo>
                    <a:pt x="682" y="350"/>
                    <a:pt x="1022" y="118"/>
                    <a:pt x="1424" y="74"/>
                  </a:cubicBezTo>
                  <a:cubicBezTo>
                    <a:pt x="1470" y="67"/>
                    <a:pt x="1470" y="0"/>
                    <a:pt x="1424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6454661" y="5236696"/>
              <a:ext cx="221397" cy="144526"/>
            </a:xfrm>
            <a:custGeom>
              <a:avLst/>
              <a:gdLst/>
              <a:ahLst/>
              <a:cxnLst/>
              <a:rect l="l" t="t" r="r" b="b"/>
              <a:pathLst>
                <a:path w="2258" h="1474" extrusionOk="0">
                  <a:moveTo>
                    <a:pt x="2209" y="1"/>
                  </a:moveTo>
                  <a:cubicBezTo>
                    <a:pt x="2201" y="1"/>
                    <a:pt x="2193" y="4"/>
                    <a:pt x="2185" y="11"/>
                  </a:cubicBezTo>
                  <a:cubicBezTo>
                    <a:pt x="1619" y="537"/>
                    <a:pt x="1" y="397"/>
                    <a:pt x="1" y="1436"/>
                  </a:cubicBezTo>
                  <a:cubicBezTo>
                    <a:pt x="1" y="1462"/>
                    <a:pt x="18" y="1474"/>
                    <a:pt x="36" y="1474"/>
                  </a:cubicBezTo>
                  <a:cubicBezTo>
                    <a:pt x="56" y="1474"/>
                    <a:pt x="77" y="1460"/>
                    <a:pt x="81" y="1436"/>
                  </a:cubicBezTo>
                  <a:cubicBezTo>
                    <a:pt x="187" y="444"/>
                    <a:pt x="1659" y="637"/>
                    <a:pt x="2232" y="64"/>
                  </a:cubicBezTo>
                  <a:cubicBezTo>
                    <a:pt x="2258" y="39"/>
                    <a:pt x="2235" y="1"/>
                    <a:pt x="2209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6664978" y="4001556"/>
              <a:ext cx="56281" cy="17061"/>
            </a:xfrm>
            <a:custGeom>
              <a:avLst/>
              <a:gdLst/>
              <a:ahLst/>
              <a:cxnLst/>
              <a:rect l="l" t="t" r="r" b="b"/>
              <a:pathLst>
                <a:path w="574" h="174" extrusionOk="0">
                  <a:moveTo>
                    <a:pt x="48" y="1"/>
                  </a:moveTo>
                  <a:cubicBezTo>
                    <a:pt x="18" y="1"/>
                    <a:pt x="0" y="50"/>
                    <a:pt x="34" y="67"/>
                  </a:cubicBezTo>
                  <a:cubicBezTo>
                    <a:pt x="180" y="160"/>
                    <a:pt x="353" y="174"/>
                    <a:pt x="527" y="174"/>
                  </a:cubicBezTo>
                  <a:cubicBezTo>
                    <a:pt x="529" y="174"/>
                    <a:pt x="531" y="174"/>
                    <a:pt x="532" y="174"/>
                  </a:cubicBezTo>
                  <a:cubicBezTo>
                    <a:pt x="573" y="174"/>
                    <a:pt x="571" y="107"/>
                    <a:pt x="527" y="100"/>
                  </a:cubicBezTo>
                  <a:cubicBezTo>
                    <a:pt x="367" y="94"/>
                    <a:pt x="207" y="87"/>
                    <a:pt x="67" y="7"/>
                  </a:cubicBezTo>
                  <a:cubicBezTo>
                    <a:pt x="61" y="3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6782147" y="4001360"/>
              <a:ext cx="8923" cy="43534"/>
            </a:xfrm>
            <a:custGeom>
              <a:avLst/>
              <a:gdLst/>
              <a:ahLst/>
              <a:cxnLst/>
              <a:rect l="l" t="t" r="r" b="b"/>
              <a:pathLst>
                <a:path w="91" h="444" extrusionOk="0">
                  <a:moveTo>
                    <a:pt x="36" y="1"/>
                  </a:moveTo>
                  <a:cubicBezTo>
                    <a:pt x="18" y="1"/>
                    <a:pt x="1" y="12"/>
                    <a:pt x="4" y="36"/>
                  </a:cubicBezTo>
                  <a:cubicBezTo>
                    <a:pt x="11" y="162"/>
                    <a:pt x="11" y="282"/>
                    <a:pt x="11" y="409"/>
                  </a:cubicBezTo>
                  <a:cubicBezTo>
                    <a:pt x="8" y="432"/>
                    <a:pt x="24" y="444"/>
                    <a:pt x="43" y="444"/>
                  </a:cubicBezTo>
                  <a:cubicBezTo>
                    <a:pt x="61" y="444"/>
                    <a:pt x="81" y="432"/>
                    <a:pt x="84" y="409"/>
                  </a:cubicBezTo>
                  <a:cubicBezTo>
                    <a:pt x="91" y="282"/>
                    <a:pt x="84" y="162"/>
                    <a:pt x="78" y="36"/>
                  </a:cubicBezTo>
                  <a:cubicBezTo>
                    <a:pt x="74" y="12"/>
                    <a:pt x="54" y="1"/>
                    <a:pt x="36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6776068" y="4074702"/>
              <a:ext cx="10491" cy="19610"/>
            </a:xfrm>
            <a:custGeom>
              <a:avLst/>
              <a:gdLst/>
              <a:ahLst/>
              <a:cxnLst/>
              <a:rect l="l" t="t" r="r" b="b"/>
              <a:pathLst>
                <a:path w="107" h="200" extrusionOk="0">
                  <a:moveTo>
                    <a:pt x="45" y="0"/>
                  </a:moveTo>
                  <a:cubicBezTo>
                    <a:pt x="23" y="0"/>
                    <a:pt x="1" y="19"/>
                    <a:pt x="13" y="47"/>
                  </a:cubicBezTo>
                  <a:cubicBezTo>
                    <a:pt x="26" y="87"/>
                    <a:pt x="33" y="120"/>
                    <a:pt x="33" y="167"/>
                  </a:cubicBezTo>
                  <a:cubicBezTo>
                    <a:pt x="36" y="188"/>
                    <a:pt x="56" y="199"/>
                    <a:pt x="74" y="199"/>
                  </a:cubicBezTo>
                  <a:cubicBezTo>
                    <a:pt x="91" y="199"/>
                    <a:pt x="106" y="189"/>
                    <a:pt x="106" y="167"/>
                  </a:cubicBezTo>
                  <a:cubicBezTo>
                    <a:pt x="106" y="114"/>
                    <a:pt x="100" y="74"/>
                    <a:pt x="80" y="27"/>
                  </a:cubicBezTo>
                  <a:cubicBezTo>
                    <a:pt x="74" y="8"/>
                    <a:pt x="60" y="0"/>
                    <a:pt x="45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6775676" y="3969984"/>
              <a:ext cx="7550" cy="16570"/>
            </a:xfrm>
            <a:custGeom>
              <a:avLst/>
              <a:gdLst/>
              <a:ahLst/>
              <a:cxnLst/>
              <a:rect l="l" t="t" r="r" b="b"/>
              <a:pathLst>
                <a:path w="77" h="169" extrusionOk="0">
                  <a:moveTo>
                    <a:pt x="35" y="1"/>
                  </a:moveTo>
                  <a:cubicBezTo>
                    <a:pt x="17" y="1"/>
                    <a:pt x="0" y="13"/>
                    <a:pt x="4" y="36"/>
                  </a:cubicBezTo>
                  <a:cubicBezTo>
                    <a:pt x="4" y="69"/>
                    <a:pt x="4" y="103"/>
                    <a:pt x="10" y="136"/>
                  </a:cubicBezTo>
                  <a:cubicBezTo>
                    <a:pt x="10" y="157"/>
                    <a:pt x="28" y="168"/>
                    <a:pt x="46" y="168"/>
                  </a:cubicBezTo>
                  <a:cubicBezTo>
                    <a:pt x="62" y="168"/>
                    <a:pt x="77" y="158"/>
                    <a:pt x="77" y="136"/>
                  </a:cubicBezTo>
                  <a:cubicBezTo>
                    <a:pt x="77" y="103"/>
                    <a:pt x="77" y="69"/>
                    <a:pt x="77" y="36"/>
                  </a:cubicBezTo>
                  <a:cubicBezTo>
                    <a:pt x="74" y="13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8245833" y="4722717"/>
              <a:ext cx="24414" cy="19512"/>
            </a:xfrm>
            <a:custGeom>
              <a:avLst/>
              <a:gdLst/>
              <a:ahLst/>
              <a:cxnLst/>
              <a:rect l="l" t="t" r="r" b="b"/>
              <a:pathLst>
                <a:path w="249" h="199" extrusionOk="0">
                  <a:moveTo>
                    <a:pt x="198" y="1"/>
                  </a:moveTo>
                  <a:cubicBezTo>
                    <a:pt x="190" y="1"/>
                    <a:pt x="182" y="4"/>
                    <a:pt x="175" y="12"/>
                  </a:cubicBezTo>
                  <a:cubicBezTo>
                    <a:pt x="135" y="58"/>
                    <a:pt x="75" y="91"/>
                    <a:pt x="28" y="131"/>
                  </a:cubicBezTo>
                  <a:cubicBezTo>
                    <a:pt x="1" y="153"/>
                    <a:pt x="19" y="198"/>
                    <a:pt x="44" y="198"/>
                  </a:cubicBezTo>
                  <a:cubicBezTo>
                    <a:pt x="50" y="198"/>
                    <a:pt x="56" y="196"/>
                    <a:pt x="62" y="191"/>
                  </a:cubicBezTo>
                  <a:cubicBezTo>
                    <a:pt x="122" y="151"/>
                    <a:pt x="182" y="111"/>
                    <a:pt x="228" y="65"/>
                  </a:cubicBezTo>
                  <a:cubicBezTo>
                    <a:pt x="249" y="39"/>
                    <a:pt x="225" y="1"/>
                    <a:pt x="198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8200926" y="4759093"/>
              <a:ext cx="19708" cy="9217"/>
            </a:xfrm>
            <a:custGeom>
              <a:avLst/>
              <a:gdLst/>
              <a:ahLst/>
              <a:cxnLst/>
              <a:rect l="l" t="t" r="r" b="b"/>
              <a:pathLst>
                <a:path w="201" h="94" extrusionOk="0">
                  <a:moveTo>
                    <a:pt x="146" y="1"/>
                  </a:moveTo>
                  <a:cubicBezTo>
                    <a:pt x="140" y="1"/>
                    <a:pt x="133" y="2"/>
                    <a:pt x="127" y="7"/>
                  </a:cubicBezTo>
                  <a:cubicBezTo>
                    <a:pt x="100" y="13"/>
                    <a:pt x="73" y="20"/>
                    <a:pt x="47" y="20"/>
                  </a:cubicBezTo>
                  <a:cubicBezTo>
                    <a:pt x="7" y="27"/>
                    <a:pt x="0" y="93"/>
                    <a:pt x="47" y="93"/>
                  </a:cubicBezTo>
                  <a:cubicBezTo>
                    <a:pt x="93" y="93"/>
                    <a:pt x="127" y="87"/>
                    <a:pt x="167" y="67"/>
                  </a:cubicBezTo>
                  <a:cubicBezTo>
                    <a:pt x="200" y="50"/>
                    <a:pt x="178" y="1"/>
                    <a:pt x="146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48"/>
          <p:cNvGrpSpPr/>
          <p:nvPr/>
        </p:nvGrpSpPr>
        <p:grpSpPr>
          <a:xfrm rot="-4501048" flipH="1">
            <a:off x="179522" y="3765585"/>
            <a:ext cx="2512886" cy="958958"/>
            <a:chOff x="1721925" y="1149975"/>
            <a:chExt cx="857275" cy="327150"/>
          </a:xfrm>
        </p:grpSpPr>
        <p:sp>
          <p:nvSpPr>
            <p:cNvPr id="1492" name="Google Shape;1492;p48"/>
            <p:cNvSpPr/>
            <p:nvPr/>
          </p:nvSpPr>
          <p:spPr>
            <a:xfrm>
              <a:off x="2193425" y="1294625"/>
              <a:ext cx="82775" cy="168725"/>
            </a:xfrm>
            <a:custGeom>
              <a:avLst/>
              <a:gdLst/>
              <a:ahLst/>
              <a:cxnLst/>
              <a:rect l="l" t="t" r="r" b="b"/>
              <a:pathLst>
                <a:path w="3311" h="6749" extrusionOk="0">
                  <a:moveTo>
                    <a:pt x="60" y="1"/>
                  </a:moveTo>
                  <a:cubicBezTo>
                    <a:pt x="60" y="1"/>
                    <a:pt x="48" y="1"/>
                    <a:pt x="36" y="13"/>
                  </a:cubicBezTo>
                  <a:cubicBezTo>
                    <a:pt x="24" y="25"/>
                    <a:pt x="12" y="37"/>
                    <a:pt x="12" y="60"/>
                  </a:cubicBezTo>
                  <a:cubicBezTo>
                    <a:pt x="0" y="72"/>
                    <a:pt x="12" y="96"/>
                    <a:pt x="12" y="108"/>
                  </a:cubicBezTo>
                  <a:cubicBezTo>
                    <a:pt x="72" y="227"/>
                    <a:pt x="131" y="346"/>
                    <a:pt x="179" y="465"/>
                  </a:cubicBezTo>
                  <a:cubicBezTo>
                    <a:pt x="214" y="537"/>
                    <a:pt x="250" y="596"/>
                    <a:pt x="286" y="668"/>
                  </a:cubicBezTo>
                  <a:cubicBezTo>
                    <a:pt x="381" y="870"/>
                    <a:pt x="488" y="1084"/>
                    <a:pt x="584" y="1287"/>
                  </a:cubicBezTo>
                  <a:cubicBezTo>
                    <a:pt x="703" y="1537"/>
                    <a:pt x="834" y="1775"/>
                    <a:pt x="953" y="2025"/>
                  </a:cubicBezTo>
                  <a:cubicBezTo>
                    <a:pt x="1048" y="2227"/>
                    <a:pt x="1155" y="2430"/>
                    <a:pt x="1250" y="2620"/>
                  </a:cubicBezTo>
                  <a:cubicBezTo>
                    <a:pt x="1286" y="2704"/>
                    <a:pt x="1334" y="2787"/>
                    <a:pt x="1369" y="2858"/>
                  </a:cubicBezTo>
                  <a:cubicBezTo>
                    <a:pt x="1465" y="3061"/>
                    <a:pt x="1560" y="3251"/>
                    <a:pt x="1655" y="3454"/>
                  </a:cubicBezTo>
                  <a:cubicBezTo>
                    <a:pt x="1703" y="3549"/>
                    <a:pt x="1750" y="3656"/>
                    <a:pt x="1798" y="3763"/>
                  </a:cubicBezTo>
                  <a:cubicBezTo>
                    <a:pt x="1881" y="3942"/>
                    <a:pt x="1977" y="4120"/>
                    <a:pt x="2060" y="4299"/>
                  </a:cubicBezTo>
                  <a:cubicBezTo>
                    <a:pt x="2072" y="4347"/>
                    <a:pt x="2096" y="4394"/>
                    <a:pt x="2119" y="4442"/>
                  </a:cubicBezTo>
                  <a:cubicBezTo>
                    <a:pt x="2167" y="4537"/>
                    <a:pt x="2215" y="4644"/>
                    <a:pt x="2262" y="4751"/>
                  </a:cubicBezTo>
                  <a:cubicBezTo>
                    <a:pt x="2274" y="4787"/>
                    <a:pt x="2286" y="4823"/>
                    <a:pt x="2298" y="4859"/>
                  </a:cubicBezTo>
                  <a:cubicBezTo>
                    <a:pt x="2298" y="4847"/>
                    <a:pt x="2298" y="4847"/>
                    <a:pt x="2298" y="4835"/>
                  </a:cubicBezTo>
                  <a:cubicBezTo>
                    <a:pt x="2429" y="5132"/>
                    <a:pt x="2548" y="5430"/>
                    <a:pt x="2679" y="5728"/>
                  </a:cubicBezTo>
                  <a:cubicBezTo>
                    <a:pt x="2822" y="6025"/>
                    <a:pt x="2953" y="6311"/>
                    <a:pt x="3096" y="6609"/>
                  </a:cubicBezTo>
                  <a:cubicBezTo>
                    <a:pt x="3108" y="6621"/>
                    <a:pt x="3120" y="6645"/>
                    <a:pt x="3132" y="6668"/>
                  </a:cubicBezTo>
                  <a:cubicBezTo>
                    <a:pt x="3132" y="6680"/>
                    <a:pt x="3132" y="6692"/>
                    <a:pt x="3143" y="6692"/>
                  </a:cubicBezTo>
                  <a:cubicBezTo>
                    <a:pt x="3143" y="6704"/>
                    <a:pt x="3143" y="6704"/>
                    <a:pt x="3155" y="6704"/>
                  </a:cubicBezTo>
                  <a:cubicBezTo>
                    <a:pt x="3155" y="6716"/>
                    <a:pt x="3167" y="6728"/>
                    <a:pt x="3179" y="6740"/>
                  </a:cubicBezTo>
                  <a:cubicBezTo>
                    <a:pt x="3191" y="6746"/>
                    <a:pt x="3206" y="6749"/>
                    <a:pt x="3221" y="6749"/>
                  </a:cubicBezTo>
                  <a:cubicBezTo>
                    <a:pt x="3236" y="6749"/>
                    <a:pt x="3251" y="6746"/>
                    <a:pt x="3262" y="6740"/>
                  </a:cubicBezTo>
                  <a:cubicBezTo>
                    <a:pt x="3298" y="6716"/>
                    <a:pt x="3310" y="6668"/>
                    <a:pt x="3286" y="6633"/>
                  </a:cubicBezTo>
                  <a:cubicBezTo>
                    <a:pt x="3274" y="6621"/>
                    <a:pt x="3274" y="6621"/>
                    <a:pt x="3262" y="6609"/>
                  </a:cubicBezTo>
                  <a:cubicBezTo>
                    <a:pt x="3251" y="6597"/>
                    <a:pt x="3239" y="6573"/>
                    <a:pt x="3239" y="6561"/>
                  </a:cubicBezTo>
                  <a:cubicBezTo>
                    <a:pt x="3227" y="6537"/>
                    <a:pt x="3215" y="6525"/>
                    <a:pt x="3203" y="6502"/>
                  </a:cubicBezTo>
                  <a:cubicBezTo>
                    <a:pt x="3191" y="6466"/>
                    <a:pt x="3167" y="6430"/>
                    <a:pt x="3155" y="6395"/>
                  </a:cubicBezTo>
                  <a:cubicBezTo>
                    <a:pt x="3120" y="6323"/>
                    <a:pt x="3084" y="6240"/>
                    <a:pt x="3048" y="6168"/>
                  </a:cubicBezTo>
                  <a:cubicBezTo>
                    <a:pt x="2989" y="6037"/>
                    <a:pt x="2929" y="5906"/>
                    <a:pt x="2870" y="5775"/>
                  </a:cubicBezTo>
                  <a:cubicBezTo>
                    <a:pt x="2834" y="5704"/>
                    <a:pt x="2798" y="5633"/>
                    <a:pt x="2774" y="5561"/>
                  </a:cubicBezTo>
                  <a:cubicBezTo>
                    <a:pt x="2762" y="5561"/>
                    <a:pt x="2762" y="5549"/>
                    <a:pt x="2762" y="5549"/>
                  </a:cubicBezTo>
                  <a:cubicBezTo>
                    <a:pt x="2715" y="5430"/>
                    <a:pt x="2667" y="5323"/>
                    <a:pt x="2620" y="5216"/>
                  </a:cubicBezTo>
                  <a:cubicBezTo>
                    <a:pt x="2560" y="5073"/>
                    <a:pt x="2500" y="4930"/>
                    <a:pt x="2429" y="4775"/>
                  </a:cubicBezTo>
                  <a:cubicBezTo>
                    <a:pt x="2358" y="4609"/>
                    <a:pt x="2286" y="4442"/>
                    <a:pt x="2203" y="4275"/>
                  </a:cubicBezTo>
                  <a:cubicBezTo>
                    <a:pt x="2143" y="4144"/>
                    <a:pt x="2084" y="4013"/>
                    <a:pt x="2024" y="3870"/>
                  </a:cubicBezTo>
                  <a:cubicBezTo>
                    <a:pt x="1965" y="3763"/>
                    <a:pt x="1917" y="3644"/>
                    <a:pt x="1858" y="3537"/>
                  </a:cubicBezTo>
                  <a:cubicBezTo>
                    <a:pt x="1762" y="3335"/>
                    <a:pt x="1667" y="3144"/>
                    <a:pt x="1572" y="2954"/>
                  </a:cubicBezTo>
                  <a:cubicBezTo>
                    <a:pt x="1536" y="2858"/>
                    <a:pt x="1488" y="2763"/>
                    <a:pt x="1441" y="2668"/>
                  </a:cubicBezTo>
                  <a:cubicBezTo>
                    <a:pt x="1262" y="2311"/>
                    <a:pt x="1084" y="1953"/>
                    <a:pt x="905" y="1584"/>
                  </a:cubicBezTo>
                  <a:cubicBezTo>
                    <a:pt x="762" y="1322"/>
                    <a:pt x="631" y="1049"/>
                    <a:pt x="500" y="787"/>
                  </a:cubicBezTo>
                  <a:cubicBezTo>
                    <a:pt x="453" y="668"/>
                    <a:pt x="393" y="560"/>
                    <a:pt x="334" y="441"/>
                  </a:cubicBezTo>
                  <a:cubicBezTo>
                    <a:pt x="274" y="310"/>
                    <a:pt x="203" y="168"/>
                    <a:pt x="143" y="37"/>
                  </a:cubicBezTo>
                  <a:cubicBezTo>
                    <a:pt x="131" y="25"/>
                    <a:pt x="119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2562800" y="1163975"/>
              <a:ext cx="7775" cy="231000"/>
            </a:xfrm>
            <a:custGeom>
              <a:avLst/>
              <a:gdLst/>
              <a:ahLst/>
              <a:cxnLst/>
              <a:rect l="l" t="t" r="r" b="b"/>
              <a:pathLst>
                <a:path w="311" h="9240" extrusionOk="0">
                  <a:moveTo>
                    <a:pt x="156" y="0"/>
                  </a:moveTo>
                  <a:cubicBezTo>
                    <a:pt x="120" y="12"/>
                    <a:pt x="96" y="48"/>
                    <a:pt x="96" y="83"/>
                  </a:cubicBezTo>
                  <a:cubicBezTo>
                    <a:pt x="84" y="393"/>
                    <a:pt x="72" y="691"/>
                    <a:pt x="60" y="1000"/>
                  </a:cubicBezTo>
                  <a:cubicBezTo>
                    <a:pt x="48" y="1203"/>
                    <a:pt x="48" y="1393"/>
                    <a:pt x="37" y="1584"/>
                  </a:cubicBezTo>
                  <a:cubicBezTo>
                    <a:pt x="25" y="1786"/>
                    <a:pt x="25" y="1988"/>
                    <a:pt x="13" y="2191"/>
                  </a:cubicBezTo>
                  <a:cubicBezTo>
                    <a:pt x="13" y="2286"/>
                    <a:pt x="13" y="2381"/>
                    <a:pt x="13" y="2477"/>
                  </a:cubicBezTo>
                  <a:cubicBezTo>
                    <a:pt x="1" y="2560"/>
                    <a:pt x="1" y="2643"/>
                    <a:pt x="1" y="2727"/>
                  </a:cubicBezTo>
                  <a:cubicBezTo>
                    <a:pt x="13" y="2977"/>
                    <a:pt x="25" y="3215"/>
                    <a:pt x="25" y="3465"/>
                  </a:cubicBezTo>
                  <a:cubicBezTo>
                    <a:pt x="37" y="3596"/>
                    <a:pt x="37" y="3727"/>
                    <a:pt x="37" y="3846"/>
                  </a:cubicBezTo>
                  <a:cubicBezTo>
                    <a:pt x="60" y="4120"/>
                    <a:pt x="72" y="4382"/>
                    <a:pt x="84" y="4655"/>
                  </a:cubicBezTo>
                  <a:cubicBezTo>
                    <a:pt x="84" y="4798"/>
                    <a:pt x="96" y="4929"/>
                    <a:pt x="96" y="5072"/>
                  </a:cubicBezTo>
                  <a:cubicBezTo>
                    <a:pt x="108" y="5322"/>
                    <a:pt x="120" y="5572"/>
                    <a:pt x="132" y="5822"/>
                  </a:cubicBezTo>
                  <a:cubicBezTo>
                    <a:pt x="132" y="6001"/>
                    <a:pt x="144" y="6191"/>
                    <a:pt x="144" y="6370"/>
                  </a:cubicBezTo>
                  <a:cubicBezTo>
                    <a:pt x="144" y="6441"/>
                    <a:pt x="156" y="6513"/>
                    <a:pt x="156" y="6572"/>
                  </a:cubicBezTo>
                  <a:cubicBezTo>
                    <a:pt x="156" y="6703"/>
                    <a:pt x="156" y="6834"/>
                    <a:pt x="156" y="6953"/>
                  </a:cubicBezTo>
                  <a:cubicBezTo>
                    <a:pt x="156" y="7037"/>
                    <a:pt x="156" y="7120"/>
                    <a:pt x="156" y="7215"/>
                  </a:cubicBezTo>
                  <a:cubicBezTo>
                    <a:pt x="144" y="7299"/>
                    <a:pt x="144" y="7394"/>
                    <a:pt x="144" y="7477"/>
                  </a:cubicBezTo>
                  <a:cubicBezTo>
                    <a:pt x="132" y="7870"/>
                    <a:pt x="120" y="8263"/>
                    <a:pt x="108" y="8644"/>
                  </a:cubicBezTo>
                  <a:cubicBezTo>
                    <a:pt x="96" y="8727"/>
                    <a:pt x="96" y="8811"/>
                    <a:pt x="96" y="8882"/>
                  </a:cubicBezTo>
                  <a:cubicBezTo>
                    <a:pt x="96" y="8942"/>
                    <a:pt x="96" y="9001"/>
                    <a:pt x="96" y="9049"/>
                  </a:cubicBezTo>
                  <a:cubicBezTo>
                    <a:pt x="96" y="9049"/>
                    <a:pt x="84" y="9049"/>
                    <a:pt x="84" y="9061"/>
                  </a:cubicBezTo>
                  <a:cubicBezTo>
                    <a:pt x="72" y="9061"/>
                    <a:pt x="60" y="9084"/>
                    <a:pt x="48" y="9108"/>
                  </a:cubicBezTo>
                  <a:cubicBezTo>
                    <a:pt x="48" y="9120"/>
                    <a:pt x="48" y="9144"/>
                    <a:pt x="60" y="9168"/>
                  </a:cubicBezTo>
                  <a:cubicBezTo>
                    <a:pt x="60" y="9168"/>
                    <a:pt x="72" y="9180"/>
                    <a:pt x="72" y="9180"/>
                  </a:cubicBezTo>
                  <a:cubicBezTo>
                    <a:pt x="72" y="9192"/>
                    <a:pt x="84" y="9204"/>
                    <a:pt x="96" y="9204"/>
                  </a:cubicBezTo>
                  <a:cubicBezTo>
                    <a:pt x="96" y="9227"/>
                    <a:pt x="120" y="9227"/>
                    <a:pt x="144" y="9239"/>
                  </a:cubicBezTo>
                  <a:cubicBezTo>
                    <a:pt x="156" y="9239"/>
                    <a:pt x="179" y="9239"/>
                    <a:pt x="203" y="9227"/>
                  </a:cubicBezTo>
                  <a:cubicBezTo>
                    <a:pt x="227" y="9215"/>
                    <a:pt x="227" y="9192"/>
                    <a:pt x="239" y="9180"/>
                  </a:cubicBezTo>
                  <a:cubicBezTo>
                    <a:pt x="251" y="9144"/>
                    <a:pt x="251" y="9096"/>
                    <a:pt x="263" y="9061"/>
                  </a:cubicBezTo>
                  <a:cubicBezTo>
                    <a:pt x="263" y="9037"/>
                    <a:pt x="263" y="9013"/>
                    <a:pt x="263" y="8989"/>
                  </a:cubicBezTo>
                  <a:cubicBezTo>
                    <a:pt x="263" y="8942"/>
                    <a:pt x="263" y="8894"/>
                    <a:pt x="263" y="8846"/>
                  </a:cubicBezTo>
                  <a:cubicBezTo>
                    <a:pt x="275" y="8751"/>
                    <a:pt x="275" y="8656"/>
                    <a:pt x="275" y="8561"/>
                  </a:cubicBezTo>
                  <a:cubicBezTo>
                    <a:pt x="275" y="8370"/>
                    <a:pt x="287" y="8180"/>
                    <a:pt x="287" y="7977"/>
                  </a:cubicBezTo>
                  <a:cubicBezTo>
                    <a:pt x="298" y="7787"/>
                    <a:pt x="298" y="7584"/>
                    <a:pt x="310" y="7382"/>
                  </a:cubicBezTo>
                  <a:cubicBezTo>
                    <a:pt x="310" y="7203"/>
                    <a:pt x="310" y="7025"/>
                    <a:pt x="310" y="6846"/>
                  </a:cubicBezTo>
                  <a:cubicBezTo>
                    <a:pt x="310" y="6775"/>
                    <a:pt x="310" y="6703"/>
                    <a:pt x="310" y="6632"/>
                  </a:cubicBezTo>
                  <a:cubicBezTo>
                    <a:pt x="310" y="6608"/>
                    <a:pt x="310" y="6572"/>
                    <a:pt x="310" y="6537"/>
                  </a:cubicBezTo>
                  <a:cubicBezTo>
                    <a:pt x="310" y="6441"/>
                    <a:pt x="310" y="6346"/>
                    <a:pt x="298" y="6239"/>
                  </a:cubicBezTo>
                  <a:cubicBezTo>
                    <a:pt x="298" y="6072"/>
                    <a:pt x="287" y="5894"/>
                    <a:pt x="287" y="5727"/>
                  </a:cubicBezTo>
                  <a:cubicBezTo>
                    <a:pt x="275" y="5489"/>
                    <a:pt x="263" y="5251"/>
                    <a:pt x="251" y="5024"/>
                  </a:cubicBezTo>
                  <a:cubicBezTo>
                    <a:pt x="251" y="4858"/>
                    <a:pt x="239" y="4691"/>
                    <a:pt x="227" y="4524"/>
                  </a:cubicBezTo>
                  <a:cubicBezTo>
                    <a:pt x="215" y="4274"/>
                    <a:pt x="203" y="4024"/>
                    <a:pt x="191" y="3774"/>
                  </a:cubicBezTo>
                  <a:cubicBezTo>
                    <a:pt x="191" y="3631"/>
                    <a:pt x="179" y="3489"/>
                    <a:pt x="179" y="3346"/>
                  </a:cubicBezTo>
                  <a:cubicBezTo>
                    <a:pt x="179" y="3131"/>
                    <a:pt x="168" y="2917"/>
                    <a:pt x="156" y="2703"/>
                  </a:cubicBezTo>
                  <a:cubicBezTo>
                    <a:pt x="156" y="2655"/>
                    <a:pt x="168" y="2608"/>
                    <a:pt x="168" y="2560"/>
                  </a:cubicBezTo>
                  <a:cubicBezTo>
                    <a:pt x="168" y="2512"/>
                    <a:pt x="168" y="2465"/>
                    <a:pt x="168" y="2417"/>
                  </a:cubicBezTo>
                  <a:cubicBezTo>
                    <a:pt x="168" y="2310"/>
                    <a:pt x="168" y="2203"/>
                    <a:pt x="179" y="2096"/>
                  </a:cubicBezTo>
                  <a:cubicBezTo>
                    <a:pt x="191" y="1691"/>
                    <a:pt x="203" y="1286"/>
                    <a:pt x="227" y="881"/>
                  </a:cubicBezTo>
                  <a:cubicBezTo>
                    <a:pt x="227" y="607"/>
                    <a:pt x="239" y="345"/>
                    <a:pt x="251" y="71"/>
                  </a:cubicBezTo>
                  <a:cubicBezTo>
                    <a:pt x="263" y="36"/>
                    <a:pt x="215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2274675" y="1396050"/>
              <a:ext cx="289950" cy="74525"/>
            </a:xfrm>
            <a:custGeom>
              <a:avLst/>
              <a:gdLst/>
              <a:ahLst/>
              <a:cxnLst/>
              <a:rect l="l" t="t" r="r" b="b"/>
              <a:pathLst>
                <a:path w="11598" h="2981" extrusionOk="0">
                  <a:moveTo>
                    <a:pt x="11514" y="1"/>
                  </a:moveTo>
                  <a:cubicBezTo>
                    <a:pt x="11507" y="1"/>
                    <a:pt x="11499" y="2"/>
                    <a:pt x="11490" y="4"/>
                  </a:cubicBezTo>
                  <a:cubicBezTo>
                    <a:pt x="11288" y="63"/>
                    <a:pt x="11097" y="123"/>
                    <a:pt x="10895" y="171"/>
                  </a:cubicBezTo>
                  <a:cubicBezTo>
                    <a:pt x="10752" y="218"/>
                    <a:pt x="10597" y="254"/>
                    <a:pt x="10442" y="302"/>
                  </a:cubicBezTo>
                  <a:cubicBezTo>
                    <a:pt x="10180" y="373"/>
                    <a:pt x="9918" y="456"/>
                    <a:pt x="9645" y="528"/>
                  </a:cubicBezTo>
                  <a:cubicBezTo>
                    <a:pt x="9561" y="552"/>
                    <a:pt x="9466" y="575"/>
                    <a:pt x="9383" y="587"/>
                  </a:cubicBezTo>
                  <a:cubicBezTo>
                    <a:pt x="9204" y="635"/>
                    <a:pt x="9026" y="683"/>
                    <a:pt x="8847" y="730"/>
                  </a:cubicBezTo>
                  <a:cubicBezTo>
                    <a:pt x="8633" y="778"/>
                    <a:pt x="8430" y="837"/>
                    <a:pt x="8216" y="885"/>
                  </a:cubicBezTo>
                  <a:cubicBezTo>
                    <a:pt x="7954" y="956"/>
                    <a:pt x="7692" y="1028"/>
                    <a:pt x="7442" y="1087"/>
                  </a:cubicBezTo>
                  <a:cubicBezTo>
                    <a:pt x="7287" y="1135"/>
                    <a:pt x="7132" y="1171"/>
                    <a:pt x="6990" y="1218"/>
                  </a:cubicBezTo>
                  <a:cubicBezTo>
                    <a:pt x="6859" y="1254"/>
                    <a:pt x="6728" y="1290"/>
                    <a:pt x="6597" y="1325"/>
                  </a:cubicBezTo>
                  <a:cubicBezTo>
                    <a:pt x="6501" y="1349"/>
                    <a:pt x="6394" y="1385"/>
                    <a:pt x="6287" y="1409"/>
                  </a:cubicBezTo>
                  <a:cubicBezTo>
                    <a:pt x="6204" y="1433"/>
                    <a:pt x="6120" y="1456"/>
                    <a:pt x="6025" y="1480"/>
                  </a:cubicBezTo>
                  <a:cubicBezTo>
                    <a:pt x="6001" y="1480"/>
                    <a:pt x="5966" y="1492"/>
                    <a:pt x="5930" y="1504"/>
                  </a:cubicBezTo>
                  <a:cubicBezTo>
                    <a:pt x="5656" y="1564"/>
                    <a:pt x="5370" y="1623"/>
                    <a:pt x="5096" y="1695"/>
                  </a:cubicBezTo>
                  <a:cubicBezTo>
                    <a:pt x="5061" y="1695"/>
                    <a:pt x="5025" y="1706"/>
                    <a:pt x="4989" y="1718"/>
                  </a:cubicBezTo>
                  <a:cubicBezTo>
                    <a:pt x="4894" y="1742"/>
                    <a:pt x="4811" y="1766"/>
                    <a:pt x="4715" y="1790"/>
                  </a:cubicBezTo>
                  <a:cubicBezTo>
                    <a:pt x="4596" y="1826"/>
                    <a:pt x="4489" y="1861"/>
                    <a:pt x="4370" y="1897"/>
                  </a:cubicBezTo>
                  <a:cubicBezTo>
                    <a:pt x="4251" y="1933"/>
                    <a:pt x="4120" y="1968"/>
                    <a:pt x="4001" y="2004"/>
                  </a:cubicBezTo>
                  <a:cubicBezTo>
                    <a:pt x="3942" y="2016"/>
                    <a:pt x="3894" y="2028"/>
                    <a:pt x="3846" y="2052"/>
                  </a:cubicBezTo>
                  <a:cubicBezTo>
                    <a:pt x="3763" y="2064"/>
                    <a:pt x="3680" y="2087"/>
                    <a:pt x="3608" y="2111"/>
                  </a:cubicBezTo>
                  <a:cubicBezTo>
                    <a:pt x="3489" y="2135"/>
                    <a:pt x="3370" y="2159"/>
                    <a:pt x="3251" y="2195"/>
                  </a:cubicBezTo>
                  <a:cubicBezTo>
                    <a:pt x="3132" y="2218"/>
                    <a:pt x="3013" y="2242"/>
                    <a:pt x="2894" y="2266"/>
                  </a:cubicBezTo>
                  <a:cubicBezTo>
                    <a:pt x="2644" y="2326"/>
                    <a:pt x="2382" y="2385"/>
                    <a:pt x="2132" y="2445"/>
                  </a:cubicBezTo>
                  <a:cubicBezTo>
                    <a:pt x="1882" y="2504"/>
                    <a:pt x="1632" y="2564"/>
                    <a:pt x="1370" y="2611"/>
                  </a:cubicBezTo>
                  <a:cubicBezTo>
                    <a:pt x="1120" y="2659"/>
                    <a:pt x="870" y="2707"/>
                    <a:pt x="608" y="2742"/>
                  </a:cubicBezTo>
                  <a:cubicBezTo>
                    <a:pt x="524" y="2766"/>
                    <a:pt x="429" y="2778"/>
                    <a:pt x="334" y="2790"/>
                  </a:cubicBezTo>
                  <a:cubicBezTo>
                    <a:pt x="358" y="2778"/>
                    <a:pt x="382" y="2766"/>
                    <a:pt x="405" y="2754"/>
                  </a:cubicBezTo>
                  <a:cubicBezTo>
                    <a:pt x="441" y="2742"/>
                    <a:pt x="453" y="2683"/>
                    <a:pt x="429" y="2647"/>
                  </a:cubicBezTo>
                  <a:cubicBezTo>
                    <a:pt x="411" y="2620"/>
                    <a:pt x="380" y="2607"/>
                    <a:pt x="350" y="2607"/>
                  </a:cubicBezTo>
                  <a:cubicBezTo>
                    <a:pt x="341" y="2607"/>
                    <a:pt x="331" y="2608"/>
                    <a:pt x="322" y="2611"/>
                  </a:cubicBezTo>
                  <a:cubicBezTo>
                    <a:pt x="286" y="2635"/>
                    <a:pt x="239" y="2659"/>
                    <a:pt x="203" y="2683"/>
                  </a:cubicBezTo>
                  <a:cubicBezTo>
                    <a:pt x="179" y="2695"/>
                    <a:pt x="143" y="2719"/>
                    <a:pt x="108" y="2730"/>
                  </a:cubicBezTo>
                  <a:cubicBezTo>
                    <a:pt x="72" y="2754"/>
                    <a:pt x="48" y="2778"/>
                    <a:pt x="24" y="2826"/>
                  </a:cubicBezTo>
                  <a:cubicBezTo>
                    <a:pt x="12" y="2849"/>
                    <a:pt x="1" y="2897"/>
                    <a:pt x="24" y="2933"/>
                  </a:cubicBezTo>
                  <a:cubicBezTo>
                    <a:pt x="36" y="2957"/>
                    <a:pt x="84" y="2980"/>
                    <a:pt x="120" y="2980"/>
                  </a:cubicBezTo>
                  <a:cubicBezTo>
                    <a:pt x="155" y="2980"/>
                    <a:pt x="203" y="2980"/>
                    <a:pt x="239" y="2969"/>
                  </a:cubicBezTo>
                  <a:cubicBezTo>
                    <a:pt x="370" y="2957"/>
                    <a:pt x="489" y="2933"/>
                    <a:pt x="620" y="2909"/>
                  </a:cubicBezTo>
                  <a:cubicBezTo>
                    <a:pt x="870" y="2873"/>
                    <a:pt x="1120" y="2826"/>
                    <a:pt x="1382" y="2778"/>
                  </a:cubicBezTo>
                  <a:cubicBezTo>
                    <a:pt x="1632" y="2730"/>
                    <a:pt x="1882" y="2671"/>
                    <a:pt x="2132" y="2611"/>
                  </a:cubicBezTo>
                  <a:cubicBezTo>
                    <a:pt x="2394" y="2552"/>
                    <a:pt x="2656" y="2492"/>
                    <a:pt x="2918" y="2433"/>
                  </a:cubicBezTo>
                  <a:cubicBezTo>
                    <a:pt x="3037" y="2409"/>
                    <a:pt x="3156" y="2373"/>
                    <a:pt x="3287" y="2349"/>
                  </a:cubicBezTo>
                  <a:cubicBezTo>
                    <a:pt x="3394" y="2326"/>
                    <a:pt x="3501" y="2302"/>
                    <a:pt x="3620" y="2266"/>
                  </a:cubicBezTo>
                  <a:cubicBezTo>
                    <a:pt x="3692" y="2254"/>
                    <a:pt x="3775" y="2230"/>
                    <a:pt x="3858" y="2207"/>
                  </a:cubicBezTo>
                  <a:cubicBezTo>
                    <a:pt x="3906" y="2195"/>
                    <a:pt x="3953" y="2183"/>
                    <a:pt x="4001" y="2171"/>
                  </a:cubicBezTo>
                  <a:cubicBezTo>
                    <a:pt x="4120" y="2135"/>
                    <a:pt x="4239" y="2099"/>
                    <a:pt x="4370" y="2064"/>
                  </a:cubicBezTo>
                  <a:cubicBezTo>
                    <a:pt x="4489" y="2028"/>
                    <a:pt x="4608" y="1992"/>
                    <a:pt x="4727" y="1957"/>
                  </a:cubicBezTo>
                  <a:cubicBezTo>
                    <a:pt x="4811" y="1933"/>
                    <a:pt x="4894" y="1909"/>
                    <a:pt x="4989" y="1885"/>
                  </a:cubicBezTo>
                  <a:cubicBezTo>
                    <a:pt x="5025" y="1873"/>
                    <a:pt x="5073" y="1861"/>
                    <a:pt x="5120" y="1849"/>
                  </a:cubicBezTo>
                  <a:cubicBezTo>
                    <a:pt x="5394" y="1778"/>
                    <a:pt x="5668" y="1718"/>
                    <a:pt x="5942" y="1659"/>
                  </a:cubicBezTo>
                  <a:cubicBezTo>
                    <a:pt x="6061" y="1635"/>
                    <a:pt x="6168" y="1599"/>
                    <a:pt x="6287" y="1576"/>
                  </a:cubicBezTo>
                  <a:cubicBezTo>
                    <a:pt x="6394" y="1540"/>
                    <a:pt x="6501" y="1516"/>
                    <a:pt x="6597" y="1492"/>
                  </a:cubicBezTo>
                  <a:cubicBezTo>
                    <a:pt x="6740" y="1445"/>
                    <a:pt x="6882" y="1409"/>
                    <a:pt x="7025" y="1373"/>
                  </a:cubicBezTo>
                  <a:cubicBezTo>
                    <a:pt x="7168" y="1325"/>
                    <a:pt x="7299" y="1290"/>
                    <a:pt x="7442" y="1254"/>
                  </a:cubicBezTo>
                  <a:cubicBezTo>
                    <a:pt x="7704" y="1183"/>
                    <a:pt x="7966" y="1123"/>
                    <a:pt x="8216" y="1052"/>
                  </a:cubicBezTo>
                  <a:cubicBezTo>
                    <a:pt x="8430" y="1004"/>
                    <a:pt x="8633" y="944"/>
                    <a:pt x="8835" y="897"/>
                  </a:cubicBezTo>
                  <a:cubicBezTo>
                    <a:pt x="9121" y="825"/>
                    <a:pt x="9407" y="754"/>
                    <a:pt x="9680" y="683"/>
                  </a:cubicBezTo>
                  <a:cubicBezTo>
                    <a:pt x="9764" y="659"/>
                    <a:pt x="9835" y="635"/>
                    <a:pt x="9918" y="611"/>
                  </a:cubicBezTo>
                  <a:cubicBezTo>
                    <a:pt x="10085" y="563"/>
                    <a:pt x="10264" y="516"/>
                    <a:pt x="10442" y="468"/>
                  </a:cubicBezTo>
                  <a:cubicBezTo>
                    <a:pt x="10609" y="421"/>
                    <a:pt x="10764" y="373"/>
                    <a:pt x="10931" y="325"/>
                  </a:cubicBezTo>
                  <a:cubicBezTo>
                    <a:pt x="11133" y="278"/>
                    <a:pt x="11323" y="218"/>
                    <a:pt x="11526" y="159"/>
                  </a:cubicBezTo>
                  <a:cubicBezTo>
                    <a:pt x="11573" y="135"/>
                    <a:pt x="11597" y="99"/>
                    <a:pt x="11585" y="52"/>
                  </a:cubicBezTo>
                  <a:cubicBezTo>
                    <a:pt x="11576" y="22"/>
                    <a:pt x="11550" y="1"/>
                    <a:pt x="1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2195800" y="1156825"/>
              <a:ext cx="370900" cy="140800"/>
            </a:xfrm>
            <a:custGeom>
              <a:avLst/>
              <a:gdLst/>
              <a:ahLst/>
              <a:cxnLst/>
              <a:rect l="l" t="t" r="r" b="b"/>
              <a:pathLst>
                <a:path w="14836" h="5632" extrusionOk="0">
                  <a:moveTo>
                    <a:pt x="14740" y="0"/>
                  </a:moveTo>
                  <a:cubicBezTo>
                    <a:pt x="14359" y="155"/>
                    <a:pt x="13978" y="310"/>
                    <a:pt x="13597" y="453"/>
                  </a:cubicBezTo>
                  <a:cubicBezTo>
                    <a:pt x="13395" y="536"/>
                    <a:pt x="13204" y="608"/>
                    <a:pt x="13014" y="679"/>
                  </a:cubicBezTo>
                  <a:cubicBezTo>
                    <a:pt x="12883" y="738"/>
                    <a:pt x="12752" y="786"/>
                    <a:pt x="12621" y="834"/>
                  </a:cubicBezTo>
                  <a:cubicBezTo>
                    <a:pt x="12514" y="881"/>
                    <a:pt x="12407" y="917"/>
                    <a:pt x="12300" y="965"/>
                  </a:cubicBezTo>
                  <a:cubicBezTo>
                    <a:pt x="12252" y="977"/>
                    <a:pt x="12216" y="989"/>
                    <a:pt x="12181" y="1000"/>
                  </a:cubicBezTo>
                  <a:cubicBezTo>
                    <a:pt x="11978" y="1072"/>
                    <a:pt x="11788" y="1131"/>
                    <a:pt x="11585" y="1191"/>
                  </a:cubicBezTo>
                  <a:cubicBezTo>
                    <a:pt x="11538" y="1215"/>
                    <a:pt x="11490" y="1227"/>
                    <a:pt x="11430" y="1239"/>
                  </a:cubicBezTo>
                  <a:cubicBezTo>
                    <a:pt x="11323" y="1286"/>
                    <a:pt x="11204" y="1322"/>
                    <a:pt x="11085" y="1358"/>
                  </a:cubicBezTo>
                  <a:cubicBezTo>
                    <a:pt x="11026" y="1370"/>
                    <a:pt x="10978" y="1381"/>
                    <a:pt x="10918" y="1405"/>
                  </a:cubicBezTo>
                  <a:cubicBezTo>
                    <a:pt x="10835" y="1429"/>
                    <a:pt x="10740" y="1465"/>
                    <a:pt x="10657" y="1489"/>
                  </a:cubicBezTo>
                  <a:cubicBezTo>
                    <a:pt x="10502" y="1536"/>
                    <a:pt x="10359" y="1584"/>
                    <a:pt x="10204" y="1643"/>
                  </a:cubicBezTo>
                  <a:cubicBezTo>
                    <a:pt x="10049" y="1703"/>
                    <a:pt x="9883" y="1751"/>
                    <a:pt x="9728" y="1810"/>
                  </a:cubicBezTo>
                  <a:cubicBezTo>
                    <a:pt x="9561" y="1881"/>
                    <a:pt x="9406" y="1941"/>
                    <a:pt x="9240" y="2001"/>
                  </a:cubicBezTo>
                  <a:cubicBezTo>
                    <a:pt x="9085" y="2072"/>
                    <a:pt x="8918" y="2132"/>
                    <a:pt x="8763" y="2203"/>
                  </a:cubicBezTo>
                  <a:cubicBezTo>
                    <a:pt x="8644" y="2251"/>
                    <a:pt x="8513" y="2298"/>
                    <a:pt x="8394" y="2358"/>
                  </a:cubicBezTo>
                  <a:cubicBezTo>
                    <a:pt x="8228" y="2417"/>
                    <a:pt x="8073" y="2477"/>
                    <a:pt x="7906" y="2536"/>
                  </a:cubicBezTo>
                  <a:cubicBezTo>
                    <a:pt x="7835" y="2560"/>
                    <a:pt x="7763" y="2584"/>
                    <a:pt x="7680" y="2620"/>
                  </a:cubicBezTo>
                  <a:cubicBezTo>
                    <a:pt x="7597" y="2643"/>
                    <a:pt x="7513" y="2679"/>
                    <a:pt x="7430" y="2703"/>
                  </a:cubicBezTo>
                  <a:cubicBezTo>
                    <a:pt x="7120" y="2822"/>
                    <a:pt x="6811" y="2929"/>
                    <a:pt x="6513" y="3048"/>
                  </a:cubicBezTo>
                  <a:cubicBezTo>
                    <a:pt x="6335" y="3108"/>
                    <a:pt x="6156" y="3179"/>
                    <a:pt x="5977" y="3239"/>
                  </a:cubicBezTo>
                  <a:cubicBezTo>
                    <a:pt x="5858" y="3286"/>
                    <a:pt x="5751" y="3322"/>
                    <a:pt x="5644" y="3370"/>
                  </a:cubicBezTo>
                  <a:lnTo>
                    <a:pt x="5632" y="3370"/>
                  </a:lnTo>
                  <a:cubicBezTo>
                    <a:pt x="5632" y="3382"/>
                    <a:pt x="5620" y="3382"/>
                    <a:pt x="5620" y="3382"/>
                  </a:cubicBezTo>
                  <a:lnTo>
                    <a:pt x="5608" y="3382"/>
                  </a:lnTo>
                  <a:cubicBezTo>
                    <a:pt x="5596" y="3394"/>
                    <a:pt x="5584" y="3394"/>
                    <a:pt x="5573" y="3394"/>
                  </a:cubicBezTo>
                  <a:cubicBezTo>
                    <a:pt x="5573" y="3394"/>
                    <a:pt x="5573" y="3405"/>
                    <a:pt x="5561" y="3405"/>
                  </a:cubicBezTo>
                  <a:cubicBezTo>
                    <a:pt x="5537" y="3405"/>
                    <a:pt x="5513" y="3417"/>
                    <a:pt x="5489" y="3429"/>
                  </a:cubicBezTo>
                  <a:cubicBezTo>
                    <a:pt x="5418" y="3453"/>
                    <a:pt x="5358" y="3489"/>
                    <a:pt x="5287" y="3513"/>
                  </a:cubicBezTo>
                  <a:cubicBezTo>
                    <a:pt x="5215" y="3548"/>
                    <a:pt x="5132" y="3584"/>
                    <a:pt x="5061" y="3620"/>
                  </a:cubicBezTo>
                  <a:cubicBezTo>
                    <a:pt x="4906" y="3679"/>
                    <a:pt x="4751" y="3751"/>
                    <a:pt x="4596" y="3822"/>
                  </a:cubicBezTo>
                  <a:cubicBezTo>
                    <a:pt x="4525" y="3846"/>
                    <a:pt x="4453" y="3882"/>
                    <a:pt x="4382" y="3906"/>
                  </a:cubicBezTo>
                  <a:cubicBezTo>
                    <a:pt x="4227" y="3965"/>
                    <a:pt x="4072" y="4025"/>
                    <a:pt x="3918" y="4084"/>
                  </a:cubicBezTo>
                  <a:cubicBezTo>
                    <a:pt x="3751" y="4144"/>
                    <a:pt x="3584" y="4203"/>
                    <a:pt x="3429" y="4263"/>
                  </a:cubicBezTo>
                  <a:cubicBezTo>
                    <a:pt x="3120" y="4382"/>
                    <a:pt x="2810" y="4489"/>
                    <a:pt x="2501" y="4596"/>
                  </a:cubicBezTo>
                  <a:cubicBezTo>
                    <a:pt x="2203" y="4691"/>
                    <a:pt x="1917" y="4775"/>
                    <a:pt x="1632" y="4894"/>
                  </a:cubicBezTo>
                  <a:cubicBezTo>
                    <a:pt x="1477" y="4953"/>
                    <a:pt x="1334" y="5013"/>
                    <a:pt x="1191" y="5072"/>
                  </a:cubicBezTo>
                  <a:cubicBezTo>
                    <a:pt x="1036" y="5132"/>
                    <a:pt x="893" y="5191"/>
                    <a:pt x="751" y="5251"/>
                  </a:cubicBezTo>
                  <a:cubicBezTo>
                    <a:pt x="643" y="5287"/>
                    <a:pt x="536" y="5334"/>
                    <a:pt x="429" y="5370"/>
                  </a:cubicBezTo>
                  <a:cubicBezTo>
                    <a:pt x="381" y="5382"/>
                    <a:pt x="322" y="5406"/>
                    <a:pt x="274" y="5418"/>
                  </a:cubicBezTo>
                  <a:cubicBezTo>
                    <a:pt x="215" y="5441"/>
                    <a:pt x="167" y="5453"/>
                    <a:pt x="119" y="5465"/>
                  </a:cubicBezTo>
                  <a:cubicBezTo>
                    <a:pt x="112" y="5461"/>
                    <a:pt x="104" y="5460"/>
                    <a:pt x="96" y="5460"/>
                  </a:cubicBezTo>
                  <a:cubicBezTo>
                    <a:pt x="81" y="5460"/>
                    <a:pt x="68" y="5465"/>
                    <a:pt x="60" y="5465"/>
                  </a:cubicBezTo>
                  <a:cubicBezTo>
                    <a:pt x="48" y="5477"/>
                    <a:pt x="36" y="5489"/>
                    <a:pt x="24" y="5489"/>
                  </a:cubicBezTo>
                  <a:cubicBezTo>
                    <a:pt x="0" y="5513"/>
                    <a:pt x="0" y="5560"/>
                    <a:pt x="12" y="5584"/>
                  </a:cubicBezTo>
                  <a:cubicBezTo>
                    <a:pt x="12" y="5584"/>
                    <a:pt x="12" y="5584"/>
                    <a:pt x="12" y="5596"/>
                  </a:cubicBezTo>
                  <a:cubicBezTo>
                    <a:pt x="24" y="5620"/>
                    <a:pt x="60" y="5632"/>
                    <a:pt x="84" y="5632"/>
                  </a:cubicBezTo>
                  <a:cubicBezTo>
                    <a:pt x="119" y="5632"/>
                    <a:pt x="167" y="5620"/>
                    <a:pt x="203" y="5608"/>
                  </a:cubicBezTo>
                  <a:cubicBezTo>
                    <a:pt x="239" y="5596"/>
                    <a:pt x="262" y="5584"/>
                    <a:pt x="298" y="5584"/>
                  </a:cubicBezTo>
                  <a:cubicBezTo>
                    <a:pt x="358" y="5560"/>
                    <a:pt x="417" y="5537"/>
                    <a:pt x="477" y="5525"/>
                  </a:cubicBezTo>
                  <a:cubicBezTo>
                    <a:pt x="596" y="5477"/>
                    <a:pt x="715" y="5430"/>
                    <a:pt x="834" y="5382"/>
                  </a:cubicBezTo>
                  <a:cubicBezTo>
                    <a:pt x="1072" y="5287"/>
                    <a:pt x="1310" y="5179"/>
                    <a:pt x="1560" y="5084"/>
                  </a:cubicBezTo>
                  <a:cubicBezTo>
                    <a:pt x="1632" y="5060"/>
                    <a:pt x="1703" y="5025"/>
                    <a:pt x="1774" y="5001"/>
                  </a:cubicBezTo>
                  <a:cubicBezTo>
                    <a:pt x="1870" y="4965"/>
                    <a:pt x="1953" y="4941"/>
                    <a:pt x="2036" y="4906"/>
                  </a:cubicBezTo>
                  <a:cubicBezTo>
                    <a:pt x="2203" y="4846"/>
                    <a:pt x="2358" y="4798"/>
                    <a:pt x="2525" y="4751"/>
                  </a:cubicBezTo>
                  <a:cubicBezTo>
                    <a:pt x="2679" y="4691"/>
                    <a:pt x="2846" y="4644"/>
                    <a:pt x="3001" y="4584"/>
                  </a:cubicBezTo>
                  <a:cubicBezTo>
                    <a:pt x="3156" y="4537"/>
                    <a:pt x="3310" y="4477"/>
                    <a:pt x="3453" y="4417"/>
                  </a:cubicBezTo>
                  <a:cubicBezTo>
                    <a:pt x="3620" y="4358"/>
                    <a:pt x="3775" y="4298"/>
                    <a:pt x="3929" y="4239"/>
                  </a:cubicBezTo>
                  <a:cubicBezTo>
                    <a:pt x="4096" y="4179"/>
                    <a:pt x="4263" y="4120"/>
                    <a:pt x="4430" y="4048"/>
                  </a:cubicBezTo>
                  <a:cubicBezTo>
                    <a:pt x="4513" y="4025"/>
                    <a:pt x="4596" y="3989"/>
                    <a:pt x="4680" y="3953"/>
                  </a:cubicBezTo>
                  <a:cubicBezTo>
                    <a:pt x="4739" y="3917"/>
                    <a:pt x="4811" y="3894"/>
                    <a:pt x="4870" y="3870"/>
                  </a:cubicBezTo>
                  <a:cubicBezTo>
                    <a:pt x="5037" y="3798"/>
                    <a:pt x="5203" y="3715"/>
                    <a:pt x="5370" y="3644"/>
                  </a:cubicBezTo>
                  <a:cubicBezTo>
                    <a:pt x="5430" y="3620"/>
                    <a:pt x="5489" y="3596"/>
                    <a:pt x="5549" y="3572"/>
                  </a:cubicBezTo>
                  <a:cubicBezTo>
                    <a:pt x="5561" y="3572"/>
                    <a:pt x="5561" y="3560"/>
                    <a:pt x="5561" y="3560"/>
                  </a:cubicBezTo>
                  <a:cubicBezTo>
                    <a:pt x="5584" y="3560"/>
                    <a:pt x="5608" y="3548"/>
                    <a:pt x="5620" y="3536"/>
                  </a:cubicBezTo>
                  <a:lnTo>
                    <a:pt x="5632" y="3536"/>
                  </a:lnTo>
                  <a:cubicBezTo>
                    <a:pt x="5644" y="3536"/>
                    <a:pt x="5656" y="3525"/>
                    <a:pt x="5668" y="3525"/>
                  </a:cubicBezTo>
                  <a:cubicBezTo>
                    <a:pt x="5680" y="3513"/>
                    <a:pt x="5692" y="3513"/>
                    <a:pt x="5704" y="3513"/>
                  </a:cubicBezTo>
                  <a:cubicBezTo>
                    <a:pt x="5704" y="3501"/>
                    <a:pt x="5715" y="3501"/>
                    <a:pt x="5715" y="3501"/>
                  </a:cubicBezTo>
                  <a:lnTo>
                    <a:pt x="5727" y="3501"/>
                  </a:lnTo>
                  <a:cubicBezTo>
                    <a:pt x="5751" y="3489"/>
                    <a:pt x="5775" y="3477"/>
                    <a:pt x="5799" y="3465"/>
                  </a:cubicBezTo>
                  <a:lnTo>
                    <a:pt x="5811" y="3465"/>
                  </a:lnTo>
                  <a:cubicBezTo>
                    <a:pt x="5823" y="3465"/>
                    <a:pt x="5834" y="3453"/>
                    <a:pt x="5846" y="3453"/>
                  </a:cubicBezTo>
                  <a:cubicBezTo>
                    <a:pt x="5846" y="3453"/>
                    <a:pt x="5858" y="3453"/>
                    <a:pt x="5858" y="3441"/>
                  </a:cubicBezTo>
                  <a:lnTo>
                    <a:pt x="5870" y="3441"/>
                  </a:lnTo>
                  <a:cubicBezTo>
                    <a:pt x="5882" y="3441"/>
                    <a:pt x="5894" y="3429"/>
                    <a:pt x="5906" y="3429"/>
                  </a:cubicBezTo>
                  <a:lnTo>
                    <a:pt x="5894" y="3429"/>
                  </a:lnTo>
                  <a:cubicBezTo>
                    <a:pt x="5918" y="3417"/>
                    <a:pt x="5954" y="3417"/>
                    <a:pt x="5977" y="3405"/>
                  </a:cubicBezTo>
                  <a:cubicBezTo>
                    <a:pt x="6037" y="3382"/>
                    <a:pt x="6096" y="3358"/>
                    <a:pt x="6156" y="3334"/>
                  </a:cubicBezTo>
                  <a:cubicBezTo>
                    <a:pt x="6215" y="3310"/>
                    <a:pt x="6275" y="3286"/>
                    <a:pt x="6335" y="3263"/>
                  </a:cubicBezTo>
                  <a:cubicBezTo>
                    <a:pt x="6513" y="3203"/>
                    <a:pt x="6692" y="3144"/>
                    <a:pt x="6870" y="3072"/>
                  </a:cubicBezTo>
                  <a:cubicBezTo>
                    <a:pt x="7192" y="2953"/>
                    <a:pt x="7525" y="2834"/>
                    <a:pt x="7859" y="2715"/>
                  </a:cubicBezTo>
                  <a:cubicBezTo>
                    <a:pt x="7966" y="2667"/>
                    <a:pt x="8085" y="2620"/>
                    <a:pt x="8192" y="2584"/>
                  </a:cubicBezTo>
                  <a:cubicBezTo>
                    <a:pt x="8275" y="2548"/>
                    <a:pt x="8347" y="2524"/>
                    <a:pt x="8418" y="2501"/>
                  </a:cubicBezTo>
                  <a:cubicBezTo>
                    <a:pt x="8466" y="2477"/>
                    <a:pt x="8513" y="2465"/>
                    <a:pt x="8561" y="2441"/>
                  </a:cubicBezTo>
                  <a:cubicBezTo>
                    <a:pt x="8823" y="2334"/>
                    <a:pt x="9085" y="2227"/>
                    <a:pt x="9359" y="2108"/>
                  </a:cubicBezTo>
                  <a:cubicBezTo>
                    <a:pt x="9514" y="2048"/>
                    <a:pt x="9680" y="1989"/>
                    <a:pt x="9835" y="1929"/>
                  </a:cubicBezTo>
                  <a:cubicBezTo>
                    <a:pt x="9906" y="1905"/>
                    <a:pt x="9978" y="1881"/>
                    <a:pt x="10049" y="1858"/>
                  </a:cubicBezTo>
                  <a:cubicBezTo>
                    <a:pt x="10145" y="1822"/>
                    <a:pt x="10240" y="1786"/>
                    <a:pt x="10347" y="1751"/>
                  </a:cubicBezTo>
                  <a:cubicBezTo>
                    <a:pt x="10395" y="1727"/>
                    <a:pt x="10442" y="1715"/>
                    <a:pt x="10502" y="1691"/>
                  </a:cubicBezTo>
                  <a:cubicBezTo>
                    <a:pt x="10609" y="1655"/>
                    <a:pt x="10728" y="1620"/>
                    <a:pt x="10847" y="1584"/>
                  </a:cubicBezTo>
                  <a:cubicBezTo>
                    <a:pt x="10990" y="1536"/>
                    <a:pt x="11133" y="1489"/>
                    <a:pt x="11276" y="1441"/>
                  </a:cubicBezTo>
                  <a:cubicBezTo>
                    <a:pt x="11419" y="1405"/>
                    <a:pt x="11561" y="1358"/>
                    <a:pt x="11704" y="1310"/>
                  </a:cubicBezTo>
                  <a:cubicBezTo>
                    <a:pt x="11895" y="1250"/>
                    <a:pt x="12085" y="1191"/>
                    <a:pt x="12264" y="1119"/>
                  </a:cubicBezTo>
                  <a:cubicBezTo>
                    <a:pt x="12288" y="1119"/>
                    <a:pt x="12300" y="1108"/>
                    <a:pt x="12311" y="1108"/>
                  </a:cubicBezTo>
                  <a:cubicBezTo>
                    <a:pt x="12359" y="1084"/>
                    <a:pt x="12407" y="1072"/>
                    <a:pt x="12454" y="1048"/>
                  </a:cubicBezTo>
                  <a:cubicBezTo>
                    <a:pt x="12573" y="1012"/>
                    <a:pt x="12681" y="965"/>
                    <a:pt x="12800" y="917"/>
                  </a:cubicBezTo>
                  <a:cubicBezTo>
                    <a:pt x="12931" y="869"/>
                    <a:pt x="13062" y="822"/>
                    <a:pt x="13193" y="774"/>
                  </a:cubicBezTo>
                  <a:cubicBezTo>
                    <a:pt x="13716" y="560"/>
                    <a:pt x="14252" y="346"/>
                    <a:pt x="14776" y="143"/>
                  </a:cubicBezTo>
                  <a:cubicBezTo>
                    <a:pt x="14800" y="131"/>
                    <a:pt x="14812" y="119"/>
                    <a:pt x="14824" y="107"/>
                  </a:cubicBezTo>
                  <a:cubicBezTo>
                    <a:pt x="14836" y="96"/>
                    <a:pt x="14836" y="72"/>
                    <a:pt x="14836" y="48"/>
                  </a:cubicBezTo>
                  <a:cubicBezTo>
                    <a:pt x="14824" y="36"/>
                    <a:pt x="14812" y="12"/>
                    <a:pt x="14800" y="12"/>
                  </a:cubicBezTo>
                  <a:cubicBezTo>
                    <a:pt x="14788" y="0"/>
                    <a:pt x="14764" y="0"/>
                    <a:pt x="14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2057975" y="1208025"/>
              <a:ext cx="136350" cy="83725"/>
            </a:xfrm>
            <a:custGeom>
              <a:avLst/>
              <a:gdLst/>
              <a:ahLst/>
              <a:cxnLst/>
              <a:rect l="l" t="t" r="r" b="b"/>
              <a:pathLst>
                <a:path w="5454" h="3349" extrusionOk="0">
                  <a:moveTo>
                    <a:pt x="60" y="0"/>
                  </a:moveTo>
                  <a:cubicBezTo>
                    <a:pt x="48" y="12"/>
                    <a:pt x="37" y="24"/>
                    <a:pt x="25" y="36"/>
                  </a:cubicBezTo>
                  <a:cubicBezTo>
                    <a:pt x="1" y="72"/>
                    <a:pt x="13" y="107"/>
                    <a:pt x="48" y="131"/>
                  </a:cubicBezTo>
                  <a:cubicBezTo>
                    <a:pt x="346" y="334"/>
                    <a:pt x="656" y="548"/>
                    <a:pt x="953" y="750"/>
                  </a:cubicBezTo>
                  <a:cubicBezTo>
                    <a:pt x="977" y="774"/>
                    <a:pt x="1013" y="786"/>
                    <a:pt x="1037" y="798"/>
                  </a:cubicBezTo>
                  <a:cubicBezTo>
                    <a:pt x="1120" y="857"/>
                    <a:pt x="1203" y="905"/>
                    <a:pt x="1275" y="965"/>
                  </a:cubicBezTo>
                  <a:cubicBezTo>
                    <a:pt x="1418" y="1048"/>
                    <a:pt x="1549" y="1131"/>
                    <a:pt x="1692" y="1226"/>
                  </a:cubicBezTo>
                  <a:cubicBezTo>
                    <a:pt x="1703" y="1238"/>
                    <a:pt x="1715" y="1238"/>
                    <a:pt x="1727" y="1250"/>
                  </a:cubicBezTo>
                  <a:cubicBezTo>
                    <a:pt x="1775" y="1274"/>
                    <a:pt x="1811" y="1298"/>
                    <a:pt x="1846" y="1322"/>
                  </a:cubicBezTo>
                  <a:cubicBezTo>
                    <a:pt x="1930" y="1369"/>
                    <a:pt x="2025" y="1417"/>
                    <a:pt x="2108" y="1465"/>
                  </a:cubicBezTo>
                  <a:cubicBezTo>
                    <a:pt x="2215" y="1536"/>
                    <a:pt x="2323" y="1596"/>
                    <a:pt x="2442" y="1655"/>
                  </a:cubicBezTo>
                  <a:cubicBezTo>
                    <a:pt x="2525" y="1703"/>
                    <a:pt x="2596" y="1750"/>
                    <a:pt x="2680" y="1798"/>
                  </a:cubicBezTo>
                  <a:cubicBezTo>
                    <a:pt x="2739" y="1822"/>
                    <a:pt x="2787" y="1858"/>
                    <a:pt x="2846" y="1881"/>
                  </a:cubicBezTo>
                  <a:cubicBezTo>
                    <a:pt x="2977" y="1977"/>
                    <a:pt x="3120" y="2060"/>
                    <a:pt x="3263" y="2143"/>
                  </a:cubicBezTo>
                  <a:cubicBezTo>
                    <a:pt x="3513" y="2286"/>
                    <a:pt x="3775" y="2429"/>
                    <a:pt x="4037" y="2572"/>
                  </a:cubicBezTo>
                  <a:cubicBezTo>
                    <a:pt x="4287" y="2703"/>
                    <a:pt x="4549" y="2846"/>
                    <a:pt x="4799" y="3001"/>
                  </a:cubicBezTo>
                  <a:cubicBezTo>
                    <a:pt x="4894" y="3060"/>
                    <a:pt x="4978" y="3108"/>
                    <a:pt x="5073" y="3167"/>
                  </a:cubicBezTo>
                  <a:cubicBezTo>
                    <a:pt x="5109" y="3191"/>
                    <a:pt x="5156" y="3215"/>
                    <a:pt x="5192" y="3239"/>
                  </a:cubicBezTo>
                  <a:cubicBezTo>
                    <a:pt x="5216" y="3251"/>
                    <a:pt x="5240" y="3274"/>
                    <a:pt x="5263" y="3286"/>
                  </a:cubicBezTo>
                  <a:cubicBezTo>
                    <a:pt x="5275" y="3286"/>
                    <a:pt x="5287" y="3298"/>
                    <a:pt x="5299" y="3298"/>
                  </a:cubicBezTo>
                  <a:cubicBezTo>
                    <a:pt x="5299" y="3310"/>
                    <a:pt x="5311" y="3310"/>
                    <a:pt x="5323" y="3322"/>
                  </a:cubicBezTo>
                  <a:cubicBezTo>
                    <a:pt x="5323" y="3322"/>
                    <a:pt x="5335" y="3334"/>
                    <a:pt x="5335" y="3334"/>
                  </a:cubicBezTo>
                  <a:cubicBezTo>
                    <a:pt x="5347" y="3334"/>
                    <a:pt x="5347" y="3334"/>
                    <a:pt x="5359" y="3346"/>
                  </a:cubicBezTo>
                  <a:cubicBezTo>
                    <a:pt x="5365" y="3348"/>
                    <a:pt x="5372" y="3349"/>
                    <a:pt x="5378" y="3349"/>
                  </a:cubicBezTo>
                  <a:cubicBezTo>
                    <a:pt x="5407" y="3349"/>
                    <a:pt x="5432" y="3330"/>
                    <a:pt x="5442" y="3310"/>
                  </a:cubicBezTo>
                  <a:cubicBezTo>
                    <a:pt x="5454" y="3286"/>
                    <a:pt x="5454" y="3251"/>
                    <a:pt x="5430" y="3227"/>
                  </a:cubicBezTo>
                  <a:cubicBezTo>
                    <a:pt x="5418" y="3203"/>
                    <a:pt x="5382" y="3191"/>
                    <a:pt x="5359" y="3179"/>
                  </a:cubicBezTo>
                  <a:cubicBezTo>
                    <a:pt x="5347" y="3167"/>
                    <a:pt x="5335" y="3155"/>
                    <a:pt x="5323" y="3155"/>
                  </a:cubicBezTo>
                  <a:cubicBezTo>
                    <a:pt x="5287" y="3131"/>
                    <a:pt x="5251" y="3108"/>
                    <a:pt x="5216" y="3084"/>
                  </a:cubicBezTo>
                  <a:cubicBezTo>
                    <a:pt x="5156" y="3048"/>
                    <a:pt x="5097" y="3012"/>
                    <a:pt x="5037" y="2977"/>
                  </a:cubicBezTo>
                  <a:cubicBezTo>
                    <a:pt x="4906" y="2893"/>
                    <a:pt x="4775" y="2822"/>
                    <a:pt x="4632" y="2739"/>
                  </a:cubicBezTo>
                  <a:cubicBezTo>
                    <a:pt x="4513" y="2667"/>
                    <a:pt x="4394" y="2608"/>
                    <a:pt x="4275" y="2536"/>
                  </a:cubicBezTo>
                  <a:cubicBezTo>
                    <a:pt x="4144" y="2465"/>
                    <a:pt x="4013" y="2393"/>
                    <a:pt x="3882" y="2334"/>
                  </a:cubicBezTo>
                  <a:cubicBezTo>
                    <a:pt x="3811" y="2286"/>
                    <a:pt x="3739" y="2250"/>
                    <a:pt x="3668" y="2215"/>
                  </a:cubicBezTo>
                  <a:cubicBezTo>
                    <a:pt x="3585" y="2167"/>
                    <a:pt x="3513" y="2131"/>
                    <a:pt x="3442" y="2084"/>
                  </a:cubicBezTo>
                  <a:cubicBezTo>
                    <a:pt x="3382" y="2060"/>
                    <a:pt x="3335" y="2024"/>
                    <a:pt x="3275" y="1988"/>
                  </a:cubicBezTo>
                  <a:cubicBezTo>
                    <a:pt x="3216" y="1953"/>
                    <a:pt x="3156" y="1917"/>
                    <a:pt x="3096" y="1881"/>
                  </a:cubicBezTo>
                  <a:cubicBezTo>
                    <a:pt x="2965" y="1798"/>
                    <a:pt x="2835" y="1727"/>
                    <a:pt x="2715" y="1655"/>
                  </a:cubicBezTo>
                  <a:cubicBezTo>
                    <a:pt x="2561" y="1572"/>
                    <a:pt x="2418" y="1488"/>
                    <a:pt x="2275" y="1405"/>
                  </a:cubicBezTo>
                  <a:cubicBezTo>
                    <a:pt x="2132" y="1334"/>
                    <a:pt x="2001" y="1250"/>
                    <a:pt x="1870" y="1179"/>
                  </a:cubicBezTo>
                  <a:cubicBezTo>
                    <a:pt x="1822" y="1155"/>
                    <a:pt x="1787" y="1131"/>
                    <a:pt x="1751" y="1107"/>
                  </a:cubicBezTo>
                  <a:lnTo>
                    <a:pt x="1572" y="988"/>
                  </a:lnTo>
                  <a:cubicBezTo>
                    <a:pt x="1406" y="881"/>
                    <a:pt x="1239" y="774"/>
                    <a:pt x="1072" y="667"/>
                  </a:cubicBezTo>
                  <a:cubicBezTo>
                    <a:pt x="989" y="607"/>
                    <a:pt x="894" y="548"/>
                    <a:pt x="799" y="488"/>
                  </a:cubicBezTo>
                  <a:cubicBezTo>
                    <a:pt x="679" y="405"/>
                    <a:pt x="560" y="322"/>
                    <a:pt x="429" y="238"/>
                  </a:cubicBezTo>
                  <a:cubicBezTo>
                    <a:pt x="322" y="167"/>
                    <a:pt x="215" y="84"/>
                    <a:pt x="120" y="12"/>
                  </a:cubicBezTo>
                  <a:cubicBezTo>
                    <a:pt x="96" y="0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925225" y="1160400"/>
              <a:ext cx="131000" cy="44775"/>
            </a:xfrm>
            <a:custGeom>
              <a:avLst/>
              <a:gdLst/>
              <a:ahLst/>
              <a:cxnLst/>
              <a:rect l="l" t="t" r="r" b="b"/>
              <a:pathLst>
                <a:path w="5240" h="1791" extrusionOk="0">
                  <a:moveTo>
                    <a:pt x="60" y="0"/>
                  </a:moveTo>
                  <a:cubicBezTo>
                    <a:pt x="48" y="0"/>
                    <a:pt x="48" y="12"/>
                    <a:pt x="48" y="12"/>
                  </a:cubicBezTo>
                  <a:cubicBezTo>
                    <a:pt x="24" y="12"/>
                    <a:pt x="13" y="36"/>
                    <a:pt x="13" y="48"/>
                  </a:cubicBezTo>
                  <a:cubicBezTo>
                    <a:pt x="1" y="84"/>
                    <a:pt x="13" y="131"/>
                    <a:pt x="48" y="143"/>
                  </a:cubicBezTo>
                  <a:cubicBezTo>
                    <a:pt x="382" y="226"/>
                    <a:pt x="703" y="322"/>
                    <a:pt x="1036" y="405"/>
                  </a:cubicBezTo>
                  <a:cubicBezTo>
                    <a:pt x="1334" y="488"/>
                    <a:pt x="1644" y="560"/>
                    <a:pt x="1941" y="643"/>
                  </a:cubicBezTo>
                  <a:cubicBezTo>
                    <a:pt x="2108" y="691"/>
                    <a:pt x="2275" y="738"/>
                    <a:pt x="2441" y="786"/>
                  </a:cubicBezTo>
                  <a:cubicBezTo>
                    <a:pt x="2525" y="810"/>
                    <a:pt x="2596" y="834"/>
                    <a:pt x="2668" y="846"/>
                  </a:cubicBezTo>
                  <a:cubicBezTo>
                    <a:pt x="2739" y="869"/>
                    <a:pt x="2799" y="881"/>
                    <a:pt x="2870" y="905"/>
                  </a:cubicBezTo>
                  <a:cubicBezTo>
                    <a:pt x="2953" y="941"/>
                    <a:pt x="3049" y="965"/>
                    <a:pt x="3132" y="1000"/>
                  </a:cubicBezTo>
                  <a:cubicBezTo>
                    <a:pt x="3203" y="1012"/>
                    <a:pt x="3275" y="1048"/>
                    <a:pt x="3334" y="1072"/>
                  </a:cubicBezTo>
                  <a:cubicBezTo>
                    <a:pt x="3477" y="1119"/>
                    <a:pt x="3620" y="1167"/>
                    <a:pt x="3763" y="1227"/>
                  </a:cubicBezTo>
                  <a:cubicBezTo>
                    <a:pt x="3894" y="1274"/>
                    <a:pt x="4037" y="1334"/>
                    <a:pt x="4168" y="1381"/>
                  </a:cubicBezTo>
                  <a:cubicBezTo>
                    <a:pt x="4311" y="1441"/>
                    <a:pt x="4442" y="1500"/>
                    <a:pt x="4585" y="1560"/>
                  </a:cubicBezTo>
                  <a:cubicBezTo>
                    <a:pt x="4680" y="1584"/>
                    <a:pt x="4763" y="1631"/>
                    <a:pt x="4858" y="1667"/>
                  </a:cubicBezTo>
                  <a:cubicBezTo>
                    <a:pt x="4954" y="1703"/>
                    <a:pt x="5049" y="1750"/>
                    <a:pt x="5144" y="1786"/>
                  </a:cubicBezTo>
                  <a:cubicBezTo>
                    <a:pt x="5153" y="1789"/>
                    <a:pt x="5162" y="1791"/>
                    <a:pt x="5171" y="1791"/>
                  </a:cubicBezTo>
                  <a:cubicBezTo>
                    <a:pt x="5196" y="1791"/>
                    <a:pt x="5219" y="1777"/>
                    <a:pt x="5227" y="1750"/>
                  </a:cubicBezTo>
                  <a:cubicBezTo>
                    <a:pt x="5239" y="1715"/>
                    <a:pt x="5227" y="1667"/>
                    <a:pt x="5192" y="1655"/>
                  </a:cubicBezTo>
                  <a:cubicBezTo>
                    <a:pt x="5049" y="1596"/>
                    <a:pt x="4906" y="1536"/>
                    <a:pt x="4763" y="1477"/>
                  </a:cubicBezTo>
                  <a:cubicBezTo>
                    <a:pt x="4620" y="1417"/>
                    <a:pt x="4489" y="1369"/>
                    <a:pt x="4346" y="1310"/>
                  </a:cubicBezTo>
                  <a:cubicBezTo>
                    <a:pt x="4215" y="1250"/>
                    <a:pt x="4073" y="1203"/>
                    <a:pt x="3930" y="1143"/>
                  </a:cubicBezTo>
                  <a:cubicBezTo>
                    <a:pt x="3787" y="1084"/>
                    <a:pt x="3632" y="1024"/>
                    <a:pt x="3477" y="965"/>
                  </a:cubicBezTo>
                  <a:cubicBezTo>
                    <a:pt x="3346" y="917"/>
                    <a:pt x="3203" y="869"/>
                    <a:pt x="3072" y="822"/>
                  </a:cubicBezTo>
                  <a:cubicBezTo>
                    <a:pt x="3001" y="810"/>
                    <a:pt x="2941" y="786"/>
                    <a:pt x="2882" y="762"/>
                  </a:cubicBezTo>
                  <a:cubicBezTo>
                    <a:pt x="2787" y="738"/>
                    <a:pt x="2691" y="703"/>
                    <a:pt x="2584" y="679"/>
                  </a:cubicBezTo>
                  <a:cubicBezTo>
                    <a:pt x="2453" y="643"/>
                    <a:pt x="2322" y="595"/>
                    <a:pt x="2179" y="560"/>
                  </a:cubicBezTo>
                  <a:cubicBezTo>
                    <a:pt x="2060" y="524"/>
                    <a:pt x="1929" y="488"/>
                    <a:pt x="1810" y="465"/>
                  </a:cubicBezTo>
                  <a:cubicBezTo>
                    <a:pt x="1501" y="381"/>
                    <a:pt x="1203" y="298"/>
                    <a:pt x="906" y="226"/>
                  </a:cubicBezTo>
                  <a:cubicBezTo>
                    <a:pt x="632" y="155"/>
                    <a:pt x="370" y="84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736225" y="1157900"/>
              <a:ext cx="185750" cy="76275"/>
            </a:xfrm>
            <a:custGeom>
              <a:avLst/>
              <a:gdLst/>
              <a:ahLst/>
              <a:cxnLst/>
              <a:rect l="l" t="t" r="r" b="b"/>
              <a:pathLst>
                <a:path w="7430" h="3051" extrusionOk="0">
                  <a:moveTo>
                    <a:pt x="7354" y="0"/>
                  </a:moveTo>
                  <a:cubicBezTo>
                    <a:pt x="7347" y="0"/>
                    <a:pt x="7340" y="2"/>
                    <a:pt x="7334" y="5"/>
                  </a:cubicBezTo>
                  <a:lnTo>
                    <a:pt x="7323" y="5"/>
                  </a:lnTo>
                  <a:cubicBezTo>
                    <a:pt x="7156" y="76"/>
                    <a:pt x="7001" y="148"/>
                    <a:pt x="6834" y="207"/>
                  </a:cubicBezTo>
                  <a:cubicBezTo>
                    <a:pt x="6680" y="267"/>
                    <a:pt x="6525" y="314"/>
                    <a:pt x="6370" y="374"/>
                  </a:cubicBezTo>
                  <a:cubicBezTo>
                    <a:pt x="6060" y="505"/>
                    <a:pt x="5739" y="624"/>
                    <a:pt x="5418" y="731"/>
                  </a:cubicBezTo>
                  <a:cubicBezTo>
                    <a:pt x="5251" y="791"/>
                    <a:pt x="5096" y="838"/>
                    <a:pt x="4929" y="898"/>
                  </a:cubicBezTo>
                  <a:cubicBezTo>
                    <a:pt x="4763" y="957"/>
                    <a:pt x="4596" y="1017"/>
                    <a:pt x="4429" y="1076"/>
                  </a:cubicBezTo>
                  <a:cubicBezTo>
                    <a:pt x="4346" y="1100"/>
                    <a:pt x="4275" y="1124"/>
                    <a:pt x="4203" y="1148"/>
                  </a:cubicBezTo>
                  <a:cubicBezTo>
                    <a:pt x="4132" y="1184"/>
                    <a:pt x="4048" y="1207"/>
                    <a:pt x="3977" y="1231"/>
                  </a:cubicBezTo>
                  <a:cubicBezTo>
                    <a:pt x="3810" y="1291"/>
                    <a:pt x="3643" y="1350"/>
                    <a:pt x="3489" y="1410"/>
                  </a:cubicBezTo>
                  <a:cubicBezTo>
                    <a:pt x="3322" y="1481"/>
                    <a:pt x="3155" y="1541"/>
                    <a:pt x="2989" y="1600"/>
                  </a:cubicBezTo>
                  <a:cubicBezTo>
                    <a:pt x="2822" y="1660"/>
                    <a:pt x="2667" y="1719"/>
                    <a:pt x="2500" y="1791"/>
                  </a:cubicBezTo>
                  <a:cubicBezTo>
                    <a:pt x="2453" y="1815"/>
                    <a:pt x="2393" y="1838"/>
                    <a:pt x="2334" y="1862"/>
                  </a:cubicBezTo>
                  <a:cubicBezTo>
                    <a:pt x="2227" y="1898"/>
                    <a:pt x="2108" y="1946"/>
                    <a:pt x="2000" y="1993"/>
                  </a:cubicBezTo>
                  <a:cubicBezTo>
                    <a:pt x="1953" y="2017"/>
                    <a:pt x="1905" y="2029"/>
                    <a:pt x="1858" y="2053"/>
                  </a:cubicBezTo>
                  <a:cubicBezTo>
                    <a:pt x="1786" y="2089"/>
                    <a:pt x="1715" y="2124"/>
                    <a:pt x="1631" y="2160"/>
                  </a:cubicBezTo>
                  <a:cubicBezTo>
                    <a:pt x="1441" y="2243"/>
                    <a:pt x="1262" y="2327"/>
                    <a:pt x="1072" y="2410"/>
                  </a:cubicBezTo>
                  <a:cubicBezTo>
                    <a:pt x="1024" y="2434"/>
                    <a:pt x="988" y="2446"/>
                    <a:pt x="953" y="2470"/>
                  </a:cubicBezTo>
                  <a:lnTo>
                    <a:pt x="631" y="2624"/>
                  </a:lnTo>
                  <a:cubicBezTo>
                    <a:pt x="548" y="2672"/>
                    <a:pt x="453" y="2708"/>
                    <a:pt x="369" y="2755"/>
                  </a:cubicBezTo>
                  <a:cubicBezTo>
                    <a:pt x="262" y="2815"/>
                    <a:pt x="155" y="2862"/>
                    <a:pt x="60" y="2922"/>
                  </a:cubicBezTo>
                  <a:cubicBezTo>
                    <a:pt x="24" y="2934"/>
                    <a:pt x="0" y="2981"/>
                    <a:pt x="24" y="3017"/>
                  </a:cubicBezTo>
                  <a:cubicBezTo>
                    <a:pt x="32" y="3034"/>
                    <a:pt x="59" y="3051"/>
                    <a:pt x="86" y="3051"/>
                  </a:cubicBezTo>
                  <a:cubicBezTo>
                    <a:pt x="97" y="3051"/>
                    <a:pt x="109" y="3048"/>
                    <a:pt x="119" y="3041"/>
                  </a:cubicBezTo>
                  <a:cubicBezTo>
                    <a:pt x="226" y="2993"/>
                    <a:pt x="334" y="2934"/>
                    <a:pt x="441" y="2874"/>
                  </a:cubicBezTo>
                  <a:cubicBezTo>
                    <a:pt x="536" y="2827"/>
                    <a:pt x="643" y="2779"/>
                    <a:pt x="738" y="2731"/>
                  </a:cubicBezTo>
                  <a:cubicBezTo>
                    <a:pt x="846" y="2684"/>
                    <a:pt x="941" y="2636"/>
                    <a:pt x="1048" y="2577"/>
                  </a:cubicBezTo>
                  <a:cubicBezTo>
                    <a:pt x="1072" y="2565"/>
                    <a:pt x="1107" y="2553"/>
                    <a:pt x="1143" y="2529"/>
                  </a:cubicBezTo>
                  <a:cubicBezTo>
                    <a:pt x="1346" y="2446"/>
                    <a:pt x="1536" y="2350"/>
                    <a:pt x="1738" y="2267"/>
                  </a:cubicBezTo>
                  <a:cubicBezTo>
                    <a:pt x="1798" y="2231"/>
                    <a:pt x="1869" y="2208"/>
                    <a:pt x="1929" y="2172"/>
                  </a:cubicBezTo>
                  <a:cubicBezTo>
                    <a:pt x="1989" y="2148"/>
                    <a:pt x="2036" y="2136"/>
                    <a:pt x="2096" y="2112"/>
                  </a:cubicBezTo>
                  <a:cubicBezTo>
                    <a:pt x="2203" y="2065"/>
                    <a:pt x="2322" y="2017"/>
                    <a:pt x="2429" y="1969"/>
                  </a:cubicBezTo>
                  <a:cubicBezTo>
                    <a:pt x="2477" y="1946"/>
                    <a:pt x="2536" y="1934"/>
                    <a:pt x="2584" y="1910"/>
                  </a:cubicBezTo>
                  <a:cubicBezTo>
                    <a:pt x="2739" y="1850"/>
                    <a:pt x="2905" y="1791"/>
                    <a:pt x="3060" y="1719"/>
                  </a:cubicBezTo>
                  <a:cubicBezTo>
                    <a:pt x="3227" y="1660"/>
                    <a:pt x="3382" y="1600"/>
                    <a:pt x="3548" y="1541"/>
                  </a:cubicBezTo>
                  <a:cubicBezTo>
                    <a:pt x="3715" y="1481"/>
                    <a:pt x="3882" y="1422"/>
                    <a:pt x="4048" y="1362"/>
                  </a:cubicBezTo>
                  <a:cubicBezTo>
                    <a:pt x="4203" y="1303"/>
                    <a:pt x="4346" y="1255"/>
                    <a:pt x="4501" y="1196"/>
                  </a:cubicBezTo>
                  <a:cubicBezTo>
                    <a:pt x="4679" y="1136"/>
                    <a:pt x="4858" y="1076"/>
                    <a:pt x="5037" y="1017"/>
                  </a:cubicBezTo>
                  <a:cubicBezTo>
                    <a:pt x="5191" y="957"/>
                    <a:pt x="5358" y="898"/>
                    <a:pt x="5513" y="850"/>
                  </a:cubicBezTo>
                  <a:cubicBezTo>
                    <a:pt x="5679" y="791"/>
                    <a:pt x="5834" y="731"/>
                    <a:pt x="5989" y="672"/>
                  </a:cubicBezTo>
                  <a:cubicBezTo>
                    <a:pt x="6144" y="624"/>
                    <a:pt x="6287" y="565"/>
                    <a:pt x="6441" y="505"/>
                  </a:cubicBezTo>
                  <a:cubicBezTo>
                    <a:pt x="6596" y="445"/>
                    <a:pt x="6763" y="386"/>
                    <a:pt x="6918" y="326"/>
                  </a:cubicBezTo>
                  <a:cubicBezTo>
                    <a:pt x="6989" y="291"/>
                    <a:pt x="7072" y="267"/>
                    <a:pt x="7144" y="231"/>
                  </a:cubicBezTo>
                  <a:cubicBezTo>
                    <a:pt x="7227" y="195"/>
                    <a:pt x="7299" y="160"/>
                    <a:pt x="7382" y="124"/>
                  </a:cubicBezTo>
                  <a:cubicBezTo>
                    <a:pt x="7418" y="112"/>
                    <a:pt x="7430" y="64"/>
                    <a:pt x="7406" y="41"/>
                  </a:cubicBezTo>
                  <a:cubicBezTo>
                    <a:pt x="7397" y="14"/>
                    <a:pt x="7375" y="0"/>
                    <a:pt x="7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2557750" y="1149975"/>
              <a:ext cx="21450" cy="22950"/>
            </a:xfrm>
            <a:custGeom>
              <a:avLst/>
              <a:gdLst/>
              <a:ahLst/>
              <a:cxnLst/>
              <a:rect l="l" t="t" r="r" b="b"/>
              <a:pathLst>
                <a:path w="858" h="918" extrusionOk="0">
                  <a:moveTo>
                    <a:pt x="441" y="191"/>
                  </a:moveTo>
                  <a:cubicBezTo>
                    <a:pt x="441" y="191"/>
                    <a:pt x="453" y="203"/>
                    <a:pt x="453" y="203"/>
                  </a:cubicBezTo>
                  <a:cubicBezTo>
                    <a:pt x="477" y="227"/>
                    <a:pt x="489" y="250"/>
                    <a:pt x="512" y="274"/>
                  </a:cubicBezTo>
                  <a:cubicBezTo>
                    <a:pt x="524" y="286"/>
                    <a:pt x="536" y="310"/>
                    <a:pt x="536" y="334"/>
                  </a:cubicBezTo>
                  <a:cubicBezTo>
                    <a:pt x="548" y="358"/>
                    <a:pt x="548" y="370"/>
                    <a:pt x="548" y="381"/>
                  </a:cubicBezTo>
                  <a:cubicBezTo>
                    <a:pt x="548" y="405"/>
                    <a:pt x="548" y="429"/>
                    <a:pt x="548" y="441"/>
                  </a:cubicBezTo>
                  <a:cubicBezTo>
                    <a:pt x="548" y="429"/>
                    <a:pt x="548" y="417"/>
                    <a:pt x="536" y="393"/>
                  </a:cubicBezTo>
                  <a:cubicBezTo>
                    <a:pt x="536" y="381"/>
                    <a:pt x="524" y="358"/>
                    <a:pt x="500" y="346"/>
                  </a:cubicBezTo>
                  <a:cubicBezTo>
                    <a:pt x="500" y="346"/>
                    <a:pt x="489" y="346"/>
                    <a:pt x="489" y="334"/>
                  </a:cubicBezTo>
                  <a:cubicBezTo>
                    <a:pt x="477" y="322"/>
                    <a:pt x="465" y="310"/>
                    <a:pt x="441" y="298"/>
                  </a:cubicBezTo>
                  <a:cubicBezTo>
                    <a:pt x="429" y="286"/>
                    <a:pt x="405" y="286"/>
                    <a:pt x="393" y="286"/>
                  </a:cubicBezTo>
                  <a:cubicBezTo>
                    <a:pt x="370" y="298"/>
                    <a:pt x="346" y="310"/>
                    <a:pt x="334" y="322"/>
                  </a:cubicBezTo>
                  <a:cubicBezTo>
                    <a:pt x="298" y="346"/>
                    <a:pt x="274" y="381"/>
                    <a:pt x="262" y="417"/>
                  </a:cubicBezTo>
                  <a:cubicBezTo>
                    <a:pt x="262" y="417"/>
                    <a:pt x="262" y="405"/>
                    <a:pt x="262" y="405"/>
                  </a:cubicBezTo>
                  <a:cubicBezTo>
                    <a:pt x="262" y="393"/>
                    <a:pt x="262" y="393"/>
                    <a:pt x="262" y="381"/>
                  </a:cubicBezTo>
                  <a:cubicBezTo>
                    <a:pt x="274" y="358"/>
                    <a:pt x="274" y="346"/>
                    <a:pt x="286" y="322"/>
                  </a:cubicBezTo>
                  <a:cubicBezTo>
                    <a:pt x="310" y="286"/>
                    <a:pt x="322" y="262"/>
                    <a:pt x="346" y="227"/>
                  </a:cubicBezTo>
                  <a:cubicBezTo>
                    <a:pt x="358" y="227"/>
                    <a:pt x="370" y="215"/>
                    <a:pt x="381" y="203"/>
                  </a:cubicBezTo>
                  <a:cubicBezTo>
                    <a:pt x="381" y="203"/>
                    <a:pt x="393" y="191"/>
                    <a:pt x="405" y="191"/>
                  </a:cubicBezTo>
                  <a:close/>
                  <a:moveTo>
                    <a:pt x="691" y="429"/>
                  </a:moveTo>
                  <a:cubicBezTo>
                    <a:pt x="691" y="441"/>
                    <a:pt x="703" y="465"/>
                    <a:pt x="703" y="477"/>
                  </a:cubicBezTo>
                  <a:cubicBezTo>
                    <a:pt x="703" y="512"/>
                    <a:pt x="703" y="536"/>
                    <a:pt x="691" y="572"/>
                  </a:cubicBezTo>
                  <a:cubicBezTo>
                    <a:pt x="691" y="584"/>
                    <a:pt x="679" y="608"/>
                    <a:pt x="679" y="620"/>
                  </a:cubicBezTo>
                  <a:cubicBezTo>
                    <a:pt x="667" y="631"/>
                    <a:pt x="655" y="655"/>
                    <a:pt x="643" y="667"/>
                  </a:cubicBezTo>
                  <a:cubicBezTo>
                    <a:pt x="631" y="679"/>
                    <a:pt x="620" y="691"/>
                    <a:pt x="608" y="691"/>
                  </a:cubicBezTo>
                  <a:cubicBezTo>
                    <a:pt x="572" y="715"/>
                    <a:pt x="536" y="727"/>
                    <a:pt x="500" y="751"/>
                  </a:cubicBezTo>
                  <a:cubicBezTo>
                    <a:pt x="465" y="762"/>
                    <a:pt x="429" y="762"/>
                    <a:pt x="381" y="774"/>
                  </a:cubicBezTo>
                  <a:cubicBezTo>
                    <a:pt x="370" y="774"/>
                    <a:pt x="346" y="762"/>
                    <a:pt x="322" y="762"/>
                  </a:cubicBezTo>
                  <a:cubicBezTo>
                    <a:pt x="298" y="762"/>
                    <a:pt x="274" y="751"/>
                    <a:pt x="262" y="739"/>
                  </a:cubicBezTo>
                  <a:cubicBezTo>
                    <a:pt x="256" y="739"/>
                    <a:pt x="253" y="735"/>
                    <a:pt x="250" y="732"/>
                  </a:cubicBezTo>
                  <a:lnTo>
                    <a:pt x="250" y="732"/>
                  </a:lnTo>
                  <a:cubicBezTo>
                    <a:pt x="273" y="742"/>
                    <a:pt x="302" y="751"/>
                    <a:pt x="322" y="751"/>
                  </a:cubicBezTo>
                  <a:cubicBezTo>
                    <a:pt x="346" y="762"/>
                    <a:pt x="381" y="762"/>
                    <a:pt x="405" y="762"/>
                  </a:cubicBezTo>
                  <a:cubicBezTo>
                    <a:pt x="417" y="762"/>
                    <a:pt x="429" y="751"/>
                    <a:pt x="441" y="751"/>
                  </a:cubicBezTo>
                  <a:cubicBezTo>
                    <a:pt x="453" y="751"/>
                    <a:pt x="477" y="739"/>
                    <a:pt x="489" y="739"/>
                  </a:cubicBezTo>
                  <a:cubicBezTo>
                    <a:pt x="512" y="727"/>
                    <a:pt x="536" y="715"/>
                    <a:pt x="560" y="703"/>
                  </a:cubicBezTo>
                  <a:cubicBezTo>
                    <a:pt x="584" y="691"/>
                    <a:pt x="596" y="667"/>
                    <a:pt x="620" y="643"/>
                  </a:cubicBezTo>
                  <a:cubicBezTo>
                    <a:pt x="631" y="620"/>
                    <a:pt x="643" y="596"/>
                    <a:pt x="655" y="572"/>
                  </a:cubicBezTo>
                  <a:cubicBezTo>
                    <a:pt x="667" y="548"/>
                    <a:pt x="679" y="524"/>
                    <a:pt x="679" y="501"/>
                  </a:cubicBezTo>
                  <a:cubicBezTo>
                    <a:pt x="691" y="477"/>
                    <a:pt x="691" y="453"/>
                    <a:pt x="691" y="429"/>
                  </a:cubicBezTo>
                  <a:close/>
                  <a:moveTo>
                    <a:pt x="310" y="0"/>
                  </a:moveTo>
                  <a:cubicBezTo>
                    <a:pt x="286" y="12"/>
                    <a:pt x="250" y="24"/>
                    <a:pt x="227" y="36"/>
                  </a:cubicBezTo>
                  <a:cubicBezTo>
                    <a:pt x="131" y="84"/>
                    <a:pt x="72" y="179"/>
                    <a:pt x="36" y="274"/>
                  </a:cubicBezTo>
                  <a:cubicBezTo>
                    <a:pt x="12" y="322"/>
                    <a:pt x="12" y="381"/>
                    <a:pt x="24" y="429"/>
                  </a:cubicBezTo>
                  <a:cubicBezTo>
                    <a:pt x="24" y="429"/>
                    <a:pt x="24" y="441"/>
                    <a:pt x="24" y="441"/>
                  </a:cubicBezTo>
                  <a:cubicBezTo>
                    <a:pt x="12" y="453"/>
                    <a:pt x="12" y="465"/>
                    <a:pt x="12" y="477"/>
                  </a:cubicBezTo>
                  <a:cubicBezTo>
                    <a:pt x="0" y="536"/>
                    <a:pt x="0" y="584"/>
                    <a:pt x="12" y="631"/>
                  </a:cubicBezTo>
                  <a:cubicBezTo>
                    <a:pt x="12" y="655"/>
                    <a:pt x="24" y="691"/>
                    <a:pt x="36" y="715"/>
                  </a:cubicBezTo>
                  <a:cubicBezTo>
                    <a:pt x="48" y="739"/>
                    <a:pt x="60" y="762"/>
                    <a:pt x="84" y="786"/>
                  </a:cubicBezTo>
                  <a:cubicBezTo>
                    <a:pt x="119" y="822"/>
                    <a:pt x="167" y="858"/>
                    <a:pt x="203" y="882"/>
                  </a:cubicBezTo>
                  <a:cubicBezTo>
                    <a:pt x="262" y="905"/>
                    <a:pt x="310" y="917"/>
                    <a:pt x="370" y="917"/>
                  </a:cubicBezTo>
                  <a:cubicBezTo>
                    <a:pt x="417" y="917"/>
                    <a:pt x="477" y="905"/>
                    <a:pt x="524" y="893"/>
                  </a:cubicBezTo>
                  <a:cubicBezTo>
                    <a:pt x="584" y="870"/>
                    <a:pt x="631" y="846"/>
                    <a:pt x="679" y="822"/>
                  </a:cubicBezTo>
                  <a:cubicBezTo>
                    <a:pt x="727" y="786"/>
                    <a:pt x="762" y="751"/>
                    <a:pt x="798" y="703"/>
                  </a:cubicBezTo>
                  <a:cubicBezTo>
                    <a:pt x="822" y="655"/>
                    <a:pt x="834" y="608"/>
                    <a:pt x="846" y="548"/>
                  </a:cubicBezTo>
                  <a:cubicBezTo>
                    <a:pt x="858" y="441"/>
                    <a:pt x="822" y="322"/>
                    <a:pt x="762" y="239"/>
                  </a:cubicBezTo>
                  <a:cubicBezTo>
                    <a:pt x="739" y="191"/>
                    <a:pt x="703" y="155"/>
                    <a:pt x="667" y="120"/>
                  </a:cubicBezTo>
                  <a:cubicBezTo>
                    <a:pt x="655" y="96"/>
                    <a:pt x="631" y="84"/>
                    <a:pt x="608" y="72"/>
                  </a:cubicBezTo>
                  <a:cubicBezTo>
                    <a:pt x="584" y="48"/>
                    <a:pt x="560" y="36"/>
                    <a:pt x="536" y="24"/>
                  </a:cubicBezTo>
                  <a:cubicBezTo>
                    <a:pt x="489" y="12"/>
                    <a:pt x="441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2554175" y="1386250"/>
              <a:ext cx="22350" cy="20925"/>
            </a:xfrm>
            <a:custGeom>
              <a:avLst/>
              <a:gdLst/>
              <a:ahLst/>
              <a:cxnLst/>
              <a:rect l="l" t="t" r="r" b="b"/>
              <a:pathLst>
                <a:path w="894" h="837" extrusionOk="0">
                  <a:moveTo>
                    <a:pt x="429" y="146"/>
                  </a:moveTo>
                  <a:cubicBezTo>
                    <a:pt x="441" y="158"/>
                    <a:pt x="453" y="158"/>
                    <a:pt x="453" y="158"/>
                  </a:cubicBezTo>
                  <a:cubicBezTo>
                    <a:pt x="441" y="170"/>
                    <a:pt x="429" y="170"/>
                    <a:pt x="405" y="182"/>
                  </a:cubicBezTo>
                  <a:lnTo>
                    <a:pt x="393" y="182"/>
                  </a:lnTo>
                  <a:cubicBezTo>
                    <a:pt x="382" y="182"/>
                    <a:pt x="370" y="193"/>
                    <a:pt x="358" y="193"/>
                  </a:cubicBezTo>
                  <a:cubicBezTo>
                    <a:pt x="346" y="193"/>
                    <a:pt x="334" y="205"/>
                    <a:pt x="322" y="217"/>
                  </a:cubicBezTo>
                  <a:cubicBezTo>
                    <a:pt x="310" y="217"/>
                    <a:pt x="310" y="217"/>
                    <a:pt x="310" y="229"/>
                  </a:cubicBezTo>
                  <a:cubicBezTo>
                    <a:pt x="310" y="205"/>
                    <a:pt x="310" y="182"/>
                    <a:pt x="286" y="170"/>
                  </a:cubicBezTo>
                  <a:cubicBezTo>
                    <a:pt x="298" y="158"/>
                    <a:pt x="310" y="158"/>
                    <a:pt x="322" y="158"/>
                  </a:cubicBezTo>
                  <a:cubicBezTo>
                    <a:pt x="334" y="146"/>
                    <a:pt x="358" y="146"/>
                    <a:pt x="370" y="146"/>
                  </a:cubicBezTo>
                  <a:close/>
                  <a:moveTo>
                    <a:pt x="298" y="265"/>
                  </a:moveTo>
                  <a:cubicBezTo>
                    <a:pt x="298" y="277"/>
                    <a:pt x="298" y="277"/>
                    <a:pt x="298" y="289"/>
                  </a:cubicBezTo>
                  <a:cubicBezTo>
                    <a:pt x="286" y="301"/>
                    <a:pt x="286" y="301"/>
                    <a:pt x="274" y="313"/>
                  </a:cubicBezTo>
                  <a:cubicBezTo>
                    <a:pt x="286" y="301"/>
                    <a:pt x="286" y="277"/>
                    <a:pt x="298" y="265"/>
                  </a:cubicBezTo>
                  <a:close/>
                  <a:moveTo>
                    <a:pt x="548" y="396"/>
                  </a:moveTo>
                  <a:cubicBezTo>
                    <a:pt x="560" y="408"/>
                    <a:pt x="560" y="408"/>
                    <a:pt x="560" y="408"/>
                  </a:cubicBezTo>
                  <a:lnTo>
                    <a:pt x="560" y="420"/>
                  </a:lnTo>
                  <a:cubicBezTo>
                    <a:pt x="548" y="432"/>
                    <a:pt x="536" y="432"/>
                    <a:pt x="524" y="444"/>
                  </a:cubicBezTo>
                  <a:cubicBezTo>
                    <a:pt x="524" y="444"/>
                    <a:pt x="524" y="444"/>
                    <a:pt x="524" y="432"/>
                  </a:cubicBezTo>
                  <a:cubicBezTo>
                    <a:pt x="524" y="432"/>
                    <a:pt x="524" y="432"/>
                    <a:pt x="536" y="420"/>
                  </a:cubicBezTo>
                  <a:cubicBezTo>
                    <a:pt x="536" y="420"/>
                    <a:pt x="536" y="420"/>
                    <a:pt x="536" y="408"/>
                  </a:cubicBezTo>
                  <a:cubicBezTo>
                    <a:pt x="548" y="408"/>
                    <a:pt x="548" y="408"/>
                    <a:pt x="548" y="396"/>
                  </a:cubicBezTo>
                  <a:close/>
                  <a:moveTo>
                    <a:pt x="405" y="384"/>
                  </a:moveTo>
                  <a:cubicBezTo>
                    <a:pt x="393" y="396"/>
                    <a:pt x="393" y="408"/>
                    <a:pt x="393" y="432"/>
                  </a:cubicBezTo>
                  <a:cubicBezTo>
                    <a:pt x="393" y="441"/>
                    <a:pt x="393" y="451"/>
                    <a:pt x="393" y="467"/>
                  </a:cubicBezTo>
                  <a:cubicBezTo>
                    <a:pt x="382" y="467"/>
                    <a:pt x="382" y="455"/>
                    <a:pt x="382" y="444"/>
                  </a:cubicBezTo>
                  <a:cubicBezTo>
                    <a:pt x="382" y="444"/>
                    <a:pt x="382" y="432"/>
                    <a:pt x="382" y="420"/>
                  </a:cubicBezTo>
                  <a:cubicBezTo>
                    <a:pt x="393" y="408"/>
                    <a:pt x="393" y="396"/>
                    <a:pt x="393" y="396"/>
                  </a:cubicBezTo>
                  <a:cubicBezTo>
                    <a:pt x="393" y="384"/>
                    <a:pt x="393" y="384"/>
                    <a:pt x="405" y="384"/>
                  </a:cubicBezTo>
                  <a:close/>
                  <a:moveTo>
                    <a:pt x="364" y="1"/>
                  </a:moveTo>
                  <a:cubicBezTo>
                    <a:pt x="350" y="1"/>
                    <a:pt x="336" y="1"/>
                    <a:pt x="322" y="3"/>
                  </a:cubicBezTo>
                  <a:cubicBezTo>
                    <a:pt x="310" y="3"/>
                    <a:pt x="310" y="15"/>
                    <a:pt x="310" y="15"/>
                  </a:cubicBezTo>
                  <a:cubicBezTo>
                    <a:pt x="286" y="15"/>
                    <a:pt x="262" y="27"/>
                    <a:pt x="239" y="27"/>
                  </a:cubicBezTo>
                  <a:cubicBezTo>
                    <a:pt x="215" y="39"/>
                    <a:pt x="203" y="63"/>
                    <a:pt x="179" y="74"/>
                  </a:cubicBezTo>
                  <a:cubicBezTo>
                    <a:pt x="132" y="98"/>
                    <a:pt x="96" y="146"/>
                    <a:pt x="72" y="182"/>
                  </a:cubicBezTo>
                  <a:cubicBezTo>
                    <a:pt x="12" y="277"/>
                    <a:pt x="1" y="384"/>
                    <a:pt x="12" y="491"/>
                  </a:cubicBezTo>
                  <a:cubicBezTo>
                    <a:pt x="24" y="539"/>
                    <a:pt x="48" y="586"/>
                    <a:pt x="72" y="634"/>
                  </a:cubicBezTo>
                  <a:cubicBezTo>
                    <a:pt x="108" y="682"/>
                    <a:pt x="143" y="717"/>
                    <a:pt x="179" y="753"/>
                  </a:cubicBezTo>
                  <a:cubicBezTo>
                    <a:pt x="227" y="789"/>
                    <a:pt x="274" y="813"/>
                    <a:pt x="310" y="825"/>
                  </a:cubicBezTo>
                  <a:cubicBezTo>
                    <a:pt x="370" y="836"/>
                    <a:pt x="429" y="836"/>
                    <a:pt x="477" y="836"/>
                  </a:cubicBezTo>
                  <a:cubicBezTo>
                    <a:pt x="524" y="825"/>
                    <a:pt x="572" y="813"/>
                    <a:pt x="620" y="789"/>
                  </a:cubicBezTo>
                  <a:cubicBezTo>
                    <a:pt x="643" y="777"/>
                    <a:pt x="655" y="765"/>
                    <a:pt x="679" y="753"/>
                  </a:cubicBezTo>
                  <a:cubicBezTo>
                    <a:pt x="691" y="741"/>
                    <a:pt x="703" y="729"/>
                    <a:pt x="727" y="729"/>
                  </a:cubicBezTo>
                  <a:cubicBezTo>
                    <a:pt x="763" y="694"/>
                    <a:pt x="810" y="658"/>
                    <a:pt x="846" y="610"/>
                  </a:cubicBezTo>
                  <a:cubicBezTo>
                    <a:pt x="894" y="515"/>
                    <a:pt x="882" y="408"/>
                    <a:pt x="834" y="313"/>
                  </a:cubicBezTo>
                  <a:cubicBezTo>
                    <a:pt x="822" y="265"/>
                    <a:pt x="786" y="217"/>
                    <a:pt x="751" y="182"/>
                  </a:cubicBezTo>
                  <a:cubicBezTo>
                    <a:pt x="715" y="134"/>
                    <a:pt x="679" y="110"/>
                    <a:pt x="632" y="74"/>
                  </a:cubicBezTo>
                  <a:cubicBezTo>
                    <a:pt x="549" y="33"/>
                    <a:pt x="45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2268125" y="1454650"/>
              <a:ext cx="25025" cy="22475"/>
            </a:xfrm>
            <a:custGeom>
              <a:avLst/>
              <a:gdLst/>
              <a:ahLst/>
              <a:cxnLst/>
              <a:rect l="l" t="t" r="r" b="b"/>
              <a:pathLst>
                <a:path w="1001" h="899" extrusionOk="0">
                  <a:moveTo>
                    <a:pt x="477" y="136"/>
                  </a:moveTo>
                  <a:cubicBezTo>
                    <a:pt x="536" y="148"/>
                    <a:pt x="584" y="172"/>
                    <a:pt x="620" y="196"/>
                  </a:cubicBezTo>
                  <a:cubicBezTo>
                    <a:pt x="667" y="220"/>
                    <a:pt x="715" y="255"/>
                    <a:pt x="751" y="291"/>
                  </a:cubicBezTo>
                  <a:cubicBezTo>
                    <a:pt x="786" y="315"/>
                    <a:pt x="810" y="339"/>
                    <a:pt x="834" y="375"/>
                  </a:cubicBezTo>
                  <a:cubicBezTo>
                    <a:pt x="846" y="386"/>
                    <a:pt x="846" y="398"/>
                    <a:pt x="858" y="422"/>
                  </a:cubicBezTo>
                  <a:cubicBezTo>
                    <a:pt x="858" y="434"/>
                    <a:pt x="858" y="446"/>
                    <a:pt x="858" y="458"/>
                  </a:cubicBezTo>
                  <a:cubicBezTo>
                    <a:pt x="858" y="470"/>
                    <a:pt x="858" y="482"/>
                    <a:pt x="858" y="505"/>
                  </a:cubicBezTo>
                  <a:cubicBezTo>
                    <a:pt x="858" y="517"/>
                    <a:pt x="846" y="529"/>
                    <a:pt x="846" y="553"/>
                  </a:cubicBezTo>
                  <a:cubicBezTo>
                    <a:pt x="834" y="565"/>
                    <a:pt x="822" y="589"/>
                    <a:pt x="798" y="601"/>
                  </a:cubicBezTo>
                  <a:cubicBezTo>
                    <a:pt x="798" y="613"/>
                    <a:pt x="786" y="625"/>
                    <a:pt x="775" y="636"/>
                  </a:cubicBezTo>
                  <a:cubicBezTo>
                    <a:pt x="775" y="636"/>
                    <a:pt x="775" y="636"/>
                    <a:pt x="775" y="625"/>
                  </a:cubicBezTo>
                  <a:cubicBezTo>
                    <a:pt x="786" y="613"/>
                    <a:pt x="786" y="589"/>
                    <a:pt x="798" y="565"/>
                  </a:cubicBezTo>
                  <a:cubicBezTo>
                    <a:pt x="798" y="541"/>
                    <a:pt x="786" y="517"/>
                    <a:pt x="786" y="494"/>
                  </a:cubicBezTo>
                  <a:cubicBezTo>
                    <a:pt x="775" y="458"/>
                    <a:pt x="751" y="410"/>
                    <a:pt x="727" y="375"/>
                  </a:cubicBezTo>
                  <a:cubicBezTo>
                    <a:pt x="703" y="363"/>
                    <a:pt x="691" y="339"/>
                    <a:pt x="667" y="327"/>
                  </a:cubicBezTo>
                  <a:cubicBezTo>
                    <a:pt x="655" y="315"/>
                    <a:pt x="632" y="291"/>
                    <a:pt x="620" y="279"/>
                  </a:cubicBezTo>
                  <a:cubicBezTo>
                    <a:pt x="584" y="255"/>
                    <a:pt x="560" y="232"/>
                    <a:pt x="513" y="220"/>
                  </a:cubicBezTo>
                  <a:cubicBezTo>
                    <a:pt x="502" y="216"/>
                    <a:pt x="490" y="215"/>
                    <a:pt x="476" y="215"/>
                  </a:cubicBezTo>
                  <a:cubicBezTo>
                    <a:pt x="444" y="215"/>
                    <a:pt x="407" y="223"/>
                    <a:pt x="382" y="232"/>
                  </a:cubicBezTo>
                  <a:cubicBezTo>
                    <a:pt x="358" y="244"/>
                    <a:pt x="334" y="267"/>
                    <a:pt x="322" y="279"/>
                  </a:cubicBezTo>
                  <a:cubicBezTo>
                    <a:pt x="286" y="291"/>
                    <a:pt x="263" y="327"/>
                    <a:pt x="239" y="351"/>
                  </a:cubicBezTo>
                  <a:cubicBezTo>
                    <a:pt x="227" y="374"/>
                    <a:pt x="215" y="386"/>
                    <a:pt x="204" y="409"/>
                  </a:cubicBezTo>
                  <a:lnTo>
                    <a:pt x="204" y="409"/>
                  </a:lnTo>
                  <a:cubicBezTo>
                    <a:pt x="204" y="394"/>
                    <a:pt x="207" y="378"/>
                    <a:pt x="215" y="363"/>
                  </a:cubicBezTo>
                  <a:cubicBezTo>
                    <a:pt x="215" y="327"/>
                    <a:pt x="239" y="291"/>
                    <a:pt x="251" y="255"/>
                  </a:cubicBezTo>
                  <a:cubicBezTo>
                    <a:pt x="263" y="232"/>
                    <a:pt x="274" y="220"/>
                    <a:pt x="286" y="196"/>
                  </a:cubicBezTo>
                  <a:cubicBezTo>
                    <a:pt x="298" y="184"/>
                    <a:pt x="310" y="172"/>
                    <a:pt x="322" y="160"/>
                  </a:cubicBezTo>
                  <a:cubicBezTo>
                    <a:pt x="346" y="160"/>
                    <a:pt x="358" y="148"/>
                    <a:pt x="370" y="148"/>
                  </a:cubicBezTo>
                  <a:cubicBezTo>
                    <a:pt x="382" y="136"/>
                    <a:pt x="394" y="136"/>
                    <a:pt x="405" y="136"/>
                  </a:cubicBezTo>
                  <a:close/>
                  <a:moveTo>
                    <a:pt x="429" y="398"/>
                  </a:moveTo>
                  <a:cubicBezTo>
                    <a:pt x="441" y="410"/>
                    <a:pt x="453" y="410"/>
                    <a:pt x="453" y="422"/>
                  </a:cubicBezTo>
                  <a:cubicBezTo>
                    <a:pt x="477" y="434"/>
                    <a:pt x="489" y="458"/>
                    <a:pt x="501" y="470"/>
                  </a:cubicBezTo>
                  <a:cubicBezTo>
                    <a:pt x="513" y="482"/>
                    <a:pt x="513" y="494"/>
                    <a:pt x="513" y="505"/>
                  </a:cubicBezTo>
                  <a:cubicBezTo>
                    <a:pt x="525" y="517"/>
                    <a:pt x="525" y="529"/>
                    <a:pt x="525" y="529"/>
                  </a:cubicBezTo>
                  <a:cubicBezTo>
                    <a:pt x="525" y="541"/>
                    <a:pt x="525" y="553"/>
                    <a:pt x="525" y="565"/>
                  </a:cubicBezTo>
                  <a:cubicBezTo>
                    <a:pt x="513" y="577"/>
                    <a:pt x="513" y="601"/>
                    <a:pt x="501" y="613"/>
                  </a:cubicBezTo>
                  <a:cubicBezTo>
                    <a:pt x="501" y="625"/>
                    <a:pt x="489" y="625"/>
                    <a:pt x="489" y="636"/>
                  </a:cubicBezTo>
                  <a:cubicBezTo>
                    <a:pt x="489" y="636"/>
                    <a:pt x="477" y="648"/>
                    <a:pt x="477" y="648"/>
                  </a:cubicBezTo>
                  <a:lnTo>
                    <a:pt x="453" y="648"/>
                  </a:lnTo>
                  <a:cubicBezTo>
                    <a:pt x="441" y="636"/>
                    <a:pt x="429" y="636"/>
                    <a:pt x="417" y="636"/>
                  </a:cubicBezTo>
                  <a:cubicBezTo>
                    <a:pt x="417" y="625"/>
                    <a:pt x="405" y="613"/>
                    <a:pt x="405" y="613"/>
                  </a:cubicBezTo>
                  <a:cubicBezTo>
                    <a:pt x="394" y="601"/>
                    <a:pt x="394" y="589"/>
                    <a:pt x="382" y="577"/>
                  </a:cubicBezTo>
                  <a:cubicBezTo>
                    <a:pt x="382" y="541"/>
                    <a:pt x="370" y="517"/>
                    <a:pt x="370" y="482"/>
                  </a:cubicBezTo>
                  <a:cubicBezTo>
                    <a:pt x="370" y="470"/>
                    <a:pt x="370" y="458"/>
                    <a:pt x="382" y="446"/>
                  </a:cubicBezTo>
                  <a:cubicBezTo>
                    <a:pt x="382" y="434"/>
                    <a:pt x="382" y="422"/>
                    <a:pt x="394" y="410"/>
                  </a:cubicBezTo>
                  <a:cubicBezTo>
                    <a:pt x="394" y="398"/>
                    <a:pt x="394" y="398"/>
                    <a:pt x="394" y="398"/>
                  </a:cubicBezTo>
                  <a:close/>
                  <a:moveTo>
                    <a:pt x="421" y="0"/>
                  </a:moveTo>
                  <a:cubicBezTo>
                    <a:pt x="401" y="0"/>
                    <a:pt x="386" y="5"/>
                    <a:pt x="370" y="5"/>
                  </a:cubicBezTo>
                  <a:lnTo>
                    <a:pt x="358" y="5"/>
                  </a:lnTo>
                  <a:cubicBezTo>
                    <a:pt x="334" y="17"/>
                    <a:pt x="310" y="17"/>
                    <a:pt x="286" y="29"/>
                  </a:cubicBezTo>
                  <a:cubicBezTo>
                    <a:pt x="274" y="41"/>
                    <a:pt x="251" y="53"/>
                    <a:pt x="227" y="65"/>
                  </a:cubicBezTo>
                  <a:cubicBezTo>
                    <a:pt x="215" y="77"/>
                    <a:pt x="191" y="101"/>
                    <a:pt x="179" y="113"/>
                  </a:cubicBezTo>
                  <a:lnTo>
                    <a:pt x="167" y="124"/>
                  </a:lnTo>
                  <a:cubicBezTo>
                    <a:pt x="155" y="113"/>
                    <a:pt x="144" y="113"/>
                    <a:pt x="120" y="113"/>
                  </a:cubicBezTo>
                  <a:cubicBezTo>
                    <a:pt x="108" y="113"/>
                    <a:pt x="84" y="124"/>
                    <a:pt x="84" y="148"/>
                  </a:cubicBezTo>
                  <a:cubicBezTo>
                    <a:pt x="72" y="160"/>
                    <a:pt x="60" y="184"/>
                    <a:pt x="48" y="208"/>
                  </a:cubicBezTo>
                  <a:cubicBezTo>
                    <a:pt x="36" y="232"/>
                    <a:pt x="36" y="255"/>
                    <a:pt x="24" y="279"/>
                  </a:cubicBezTo>
                  <a:cubicBezTo>
                    <a:pt x="13" y="327"/>
                    <a:pt x="13" y="386"/>
                    <a:pt x="1" y="434"/>
                  </a:cubicBezTo>
                  <a:cubicBezTo>
                    <a:pt x="1" y="482"/>
                    <a:pt x="1" y="541"/>
                    <a:pt x="13" y="577"/>
                  </a:cubicBezTo>
                  <a:cubicBezTo>
                    <a:pt x="24" y="636"/>
                    <a:pt x="60" y="684"/>
                    <a:pt x="84" y="732"/>
                  </a:cubicBezTo>
                  <a:cubicBezTo>
                    <a:pt x="120" y="767"/>
                    <a:pt x="155" y="803"/>
                    <a:pt x="191" y="827"/>
                  </a:cubicBezTo>
                  <a:cubicBezTo>
                    <a:pt x="203" y="839"/>
                    <a:pt x="227" y="851"/>
                    <a:pt x="251" y="863"/>
                  </a:cubicBezTo>
                  <a:cubicBezTo>
                    <a:pt x="274" y="875"/>
                    <a:pt x="310" y="875"/>
                    <a:pt x="334" y="886"/>
                  </a:cubicBezTo>
                  <a:cubicBezTo>
                    <a:pt x="382" y="898"/>
                    <a:pt x="429" y="898"/>
                    <a:pt x="477" y="898"/>
                  </a:cubicBezTo>
                  <a:cubicBezTo>
                    <a:pt x="536" y="886"/>
                    <a:pt x="584" y="886"/>
                    <a:pt x="632" y="863"/>
                  </a:cubicBezTo>
                  <a:cubicBezTo>
                    <a:pt x="679" y="851"/>
                    <a:pt x="715" y="839"/>
                    <a:pt x="763" y="815"/>
                  </a:cubicBezTo>
                  <a:cubicBezTo>
                    <a:pt x="810" y="779"/>
                    <a:pt x="846" y="756"/>
                    <a:pt x="882" y="720"/>
                  </a:cubicBezTo>
                  <a:cubicBezTo>
                    <a:pt x="906" y="696"/>
                    <a:pt x="917" y="684"/>
                    <a:pt x="929" y="660"/>
                  </a:cubicBezTo>
                  <a:cubicBezTo>
                    <a:pt x="953" y="636"/>
                    <a:pt x="965" y="613"/>
                    <a:pt x="965" y="589"/>
                  </a:cubicBezTo>
                  <a:cubicBezTo>
                    <a:pt x="989" y="553"/>
                    <a:pt x="1001" y="494"/>
                    <a:pt x="1001" y="446"/>
                  </a:cubicBezTo>
                  <a:cubicBezTo>
                    <a:pt x="989" y="339"/>
                    <a:pt x="917" y="255"/>
                    <a:pt x="846" y="196"/>
                  </a:cubicBezTo>
                  <a:cubicBezTo>
                    <a:pt x="810" y="160"/>
                    <a:pt x="775" y="124"/>
                    <a:pt x="727" y="101"/>
                  </a:cubicBezTo>
                  <a:cubicBezTo>
                    <a:pt x="691" y="77"/>
                    <a:pt x="644" y="53"/>
                    <a:pt x="596" y="29"/>
                  </a:cubicBezTo>
                  <a:cubicBezTo>
                    <a:pt x="548" y="17"/>
                    <a:pt x="501" y="5"/>
                    <a:pt x="453" y="5"/>
                  </a:cubicBezTo>
                  <a:cubicBezTo>
                    <a:pt x="441" y="1"/>
                    <a:pt x="431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2274975" y="1457625"/>
              <a:ext cx="16100" cy="9100"/>
            </a:xfrm>
            <a:custGeom>
              <a:avLst/>
              <a:gdLst/>
              <a:ahLst/>
              <a:cxnLst/>
              <a:rect l="l" t="t" r="r" b="b"/>
              <a:pathLst>
                <a:path w="644" h="364" extrusionOk="0">
                  <a:moveTo>
                    <a:pt x="241" y="1"/>
                  </a:moveTo>
                  <a:cubicBezTo>
                    <a:pt x="224" y="1"/>
                    <a:pt x="207" y="2"/>
                    <a:pt x="191" y="5"/>
                  </a:cubicBezTo>
                  <a:lnTo>
                    <a:pt x="155" y="5"/>
                  </a:lnTo>
                  <a:cubicBezTo>
                    <a:pt x="143" y="17"/>
                    <a:pt x="120" y="17"/>
                    <a:pt x="108" y="29"/>
                  </a:cubicBezTo>
                  <a:cubicBezTo>
                    <a:pt x="96" y="29"/>
                    <a:pt x="84" y="41"/>
                    <a:pt x="60" y="53"/>
                  </a:cubicBezTo>
                  <a:cubicBezTo>
                    <a:pt x="48" y="65"/>
                    <a:pt x="36" y="65"/>
                    <a:pt x="24" y="77"/>
                  </a:cubicBezTo>
                  <a:cubicBezTo>
                    <a:pt x="0" y="101"/>
                    <a:pt x="0" y="148"/>
                    <a:pt x="24" y="172"/>
                  </a:cubicBezTo>
                  <a:cubicBezTo>
                    <a:pt x="37" y="192"/>
                    <a:pt x="54" y="201"/>
                    <a:pt x="72" y="201"/>
                  </a:cubicBezTo>
                  <a:cubicBezTo>
                    <a:pt x="87" y="201"/>
                    <a:pt x="103" y="195"/>
                    <a:pt x="120" y="184"/>
                  </a:cubicBezTo>
                  <a:cubicBezTo>
                    <a:pt x="131" y="172"/>
                    <a:pt x="143" y="160"/>
                    <a:pt x="155" y="160"/>
                  </a:cubicBezTo>
                  <a:cubicBezTo>
                    <a:pt x="155" y="148"/>
                    <a:pt x="167" y="148"/>
                    <a:pt x="179" y="148"/>
                  </a:cubicBezTo>
                  <a:cubicBezTo>
                    <a:pt x="191" y="136"/>
                    <a:pt x="203" y="136"/>
                    <a:pt x="215" y="136"/>
                  </a:cubicBezTo>
                  <a:cubicBezTo>
                    <a:pt x="239" y="136"/>
                    <a:pt x="262" y="136"/>
                    <a:pt x="286" y="148"/>
                  </a:cubicBezTo>
                  <a:cubicBezTo>
                    <a:pt x="322" y="148"/>
                    <a:pt x="346" y="160"/>
                    <a:pt x="381" y="172"/>
                  </a:cubicBezTo>
                  <a:cubicBezTo>
                    <a:pt x="393" y="184"/>
                    <a:pt x="405" y="196"/>
                    <a:pt x="429" y="208"/>
                  </a:cubicBezTo>
                  <a:cubicBezTo>
                    <a:pt x="441" y="232"/>
                    <a:pt x="465" y="244"/>
                    <a:pt x="477" y="267"/>
                  </a:cubicBezTo>
                  <a:cubicBezTo>
                    <a:pt x="489" y="279"/>
                    <a:pt x="501" y="303"/>
                    <a:pt x="512" y="327"/>
                  </a:cubicBezTo>
                  <a:cubicBezTo>
                    <a:pt x="520" y="350"/>
                    <a:pt x="538" y="363"/>
                    <a:pt x="559" y="363"/>
                  </a:cubicBezTo>
                  <a:cubicBezTo>
                    <a:pt x="570" y="363"/>
                    <a:pt x="583" y="359"/>
                    <a:pt x="596" y="351"/>
                  </a:cubicBezTo>
                  <a:cubicBezTo>
                    <a:pt x="632" y="339"/>
                    <a:pt x="643" y="303"/>
                    <a:pt x="632" y="267"/>
                  </a:cubicBezTo>
                  <a:cubicBezTo>
                    <a:pt x="596" y="220"/>
                    <a:pt x="572" y="160"/>
                    <a:pt x="536" y="125"/>
                  </a:cubicBezTo>
                  <a:cubicBezTo>
                    <a:pt x="512" y="101"/>
                    <a:pt x="489" y="89"/>
                    <a:pt x="465" y="77"/>
                  </a:cubicBezTo>
                  <a:cubicBezTo>
                    <a:pt x="441" y="53"/>
                    <a:pt x="405" y="41"/>
                    <a:pt x="381" y="29"/>
                  </a:cubicBezTo>
                  <a:cubicBezTo>
                    <a:pt x="338" y="12"/>
                    <a:pt x="288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2186875" y="1284925"/>
              <a:ext cx="21150" cy="20575"/>
            </a:xfrm>
            <a:custGeom>
              <a:avLst/>
              <a:gdLst/>
              <a:ahLst/>
              <a:cxnLst/>
              <a:rect l="l" t="t" r="r" b="b"/>
              <a:pathLst>
                <a:path w="846" h="823" extrusionOk="0">
                  <a:moveTo>
                    <a:pt x="381" y="139"/>
                  </a:moveTo>
                  <a:cubicBezTo>
                    <a:pt x="417" y="139"/>
                    <a:pt x="441" y="139"/>
                    <a:pt x="476" y="151"/>
                  </a:cubicBezTo>
                  <a:cubicBezTo>
                    <a:pt x="500" y="151"/>
                    <a:pt x="536" y="163"/>
                    <a:pt x="560" y="175"/>
                  </a:cubicBezTo>
                  <a:cubicBezTo>
                    <a:pt x="584" y="186"/>
                    <a:pt x="607" y="198"/>
                    <a:pt x="619" y="222"/>
                  </a:cubicBezTo>
                  <a:cubicBezTo>
                    <a:pt x="643" y="234"/>
                    <a:pt x="655" y="246"/>
                    <a:pt x="667" y="270"/>
                  </a:cubicBezTo>
                  <a:cubicBezTo>
                    <a:pt x="679" y="294"/>
                    <a:pt x="691" y="306"/>
                    <a:pt x="703" y="329"/>
                  </a:cubicBezTo>
                  <a:cubicBezTo>
                    <a:pt x="703" y="341"/>
                    <a:pt x="703" y="341"/>
                    <a:pt x="703" y="353"/>
                  </a:cubicBezTo>
                  <a:cubicBezTo>
                    <a:pt x="679" y="317"/>
                    <a:pt x="655" y="282"/>
                    <a:pt x="619" y="258"/>
                  </a:cubicBezTo>
                  <a:cubicBezTo>
                    <a:pt x="584" y="222"/>
                    <a:pt x="548" y="186"/>
                    <a:pt x="500" y="163"/>
                  </a:cubicBezTo>
                  <a:cubicBezTo>
                    <a:pt x="476" y="151"/>
                    <a:pt x="453" y="151"/>
                    <a:pt x="429" y="151"/>
                  </a:cubicBezTo>
                  <a:cubicBezTo>
                    <a:pt x="418" y="147"/>
                    <a:pt x="408" y="146"/>
                    <a:pt x="398" y="146"/>
                  </a:cubicBezTo>
                  <a:cubicBezTo>
                    <a:pt x="373" y="146"/>
                    <a:pt x="350" y="154"/>
                    <a:pt x="334" y="163"/>
                  </a:cubicBezTo>
                  <a:cubicBezTo>
                    <a:pt x="322" y="163"/>
                    <a:pt x="310" y="175"/>
                    <a:pt x="298" y="175"/>
                  </a:cubicBezTo>
                  <a:cubicBezTo>
                    <a:pt x="298" y="175"/>
                    <a:pt x="298" y="163"/>
                    <a:pt x="286" y="163"/>
                  </a:cubicBezTo>
                  <a:cubicBezTo>
                    <a:pt x="298" y="151"/>
                    <a:pt x="298" y="151"/>
                    <a:pt x="298" y="151"/>
                  </a:cubicBezTo>
                  <a:cubicBezTo>
                    <a:pt x="334" y="151"/>
                    <a:pt x="357" y="139"/>
                    <a:pt x="381" y="139"/>
                  </a:cubicBezTo>
                  <a:close/>
                  <a:moveTo>
                    <a:pt x="453" y="365"/>
                  </a:moveTo>
                  <a:cubicBezTo>
                    <a:pt x="453" y="377"/>
                    <a:pt x="465" y="389"/>
                    <a:pt x="465" y="389"/>
                  </a:cubicBezTo>
                  <a:cubicBezTo>
                    <a:pt x="465" y="401"/>
                    <a:pt x="465" y="413"/>
                    <a:pt x="465" y="425"/>
                  </a:cubicBezTo>
                  <a:cubicBezTo>
                    <a:pt x="465" y="425"/>
                    <a:pt x="465" y="436"/>
                    <a:pt x="465" y="436"/>
                  </a:cubicBezTo>
                  <a:cubicBezTo>
                    <a:pt x="465" y="448"/>
                    <a:pt x="465" y="448"/>
                    <a:pt x="465" y="448"/>
                  </a:cubicBezTo>
                  <a:cubicBezTo>
                    <a:pt x="465" y="448"/>
                    <a:pt x="465" y="448"/>
                    <a:pt x="465" y="448"/>
                  </a:cubicBezTo>
                  <a:lnTo>
                    <a:pt x="465" y="448"/>
                  </a:lnTo>
                  <a:cubicBezTo>
                    <a:pt x="465" y="448"/>
                    <a:pt x="455" y="448"/>
                    <a:pt x="453" y="457"/>
                  </a:cubicBezTo>
                  <a:lnTo>
                    <a:pt x="453" y="457"/>
                  </a:lnTo>
                  <a:cubicBezTo>
                    <a:pt x="445" y="460"/>
                    <a:pt x="437" y="460"/>
                    <a:pt x="429" y="460"/>
                  </a:cubicBezTo>
                  <a:cubicBezTo>
                    <a:pt x="417" y="472"/>
                    <a:pt x="417" y="472"/>
                    <a:pt x="405" y="472"/>
                  </a:cubicBezTo>
                  <a:lnTo>
                    <a:pt x="393" y="472"/>
                  </a:lnTo>
                  <a:cubicBezTo>
                    <a:pt x="393" y="472"/>
                    <a:pt x="393" y="460"/>
                    <a:pt x="381" y="460"/>
                  </a:cubicBezTo>
                  <a:cubicBezTo>
                    <a:pt x="381" y="448"/>
                    <a:pt x="381" y="448"/>
                    <a:pt x="381" y="436"/>
                  </a:cubicBezTo>
                  <a:cubicBezTo>
                    <a:pt x="393" y="425"/>
                    <a:pt x="393" y="413"/>
                    <a:pt x="393" y="413"/>
                  </a:cubicBezTo>
                  <a:cubicBezTo>
                    <a:pt x="393" y="401"/>
                    <a:pt x="405" y="401"/>
                    <a:pt x="405" y="389"/>
                  </a:cubicBezTo>
                  <a:cubicBezTo>
                    <a:pt x="417" y="389"/>
                    <a:pt x="417" y="377"/>
                    <a:pt x="417" y="377"/>
                  </a:cubicBezTo>
                  <a:cubicBezTo>
                    <a:pt x="429" y="377"/>
                    <a:pt x="429" y="377"/>
                    <a:pt x="441" y="365"/>
                  </a:cubicBezTo>
                  <a:close/>
                  <a:moveTo>
                    <a:pt x="215" y="306"/>
                  </a:moveTo>
                  <a:cubicBezTo>
                    <a:pt x="203" y="341"/>
                    <a:pt x="203" y="377"/>
                    <a:pt x="215" y="413"/>
                  </a:cubicBezTo>
                  <a:cubicBezTo>
                    <a:pt x="215" y="436"/>
                    <a:pt x="226" y="460"/>
                    <a:pt x="226" y="484"/>
                  </a:cubicBezTo>
                  <a:cubicBezTo>
                    <a:pt x="238" y="508"/>
                    <a:pt x="250" y="532"/>
                    <a:pt x="262" y="544"/>
                  </a:cubicBezTo>
                  <a:cubicBezTo>
                    <a:pt x="298" y="579"/>
                    <a:pt x="357" y="603"/>
                    <a:pt x="405" y="603"/>
                  </a:cubicBezTo>
                  <a:cubicBezTo>
                    <a:pt x="453" y="603"/>
                    <a:pt x="500" y="591"/>
                    <a:pt x="548" y="556"/>
                  </a:cubicBezTo>
                  <a:cubicBezTo>
                    <a:pt x="572" y="544"/>
                    <a:pt x="596" y="496"/>
                    <a:pt x="607" y="460"/>
                  </a:cubicBezTo>
                  <a:cubicBezTo>
                    <a:pt x="607" y="472"/>
                    <a:pt x="607" y="496"/>
                    <a:pt x="607" y="508"/>
                  </a:cubicBezTo>
                  <a:cubicBezTo>
                    <a:pt x="607" y="520"/>
                    <a:pt x="607" y="544"/>
                    <a:pt x="607" y="556"/>
                  </a:cubicBezTo>
                  <a:cubicBezTo>
                    <a:pt x="607" y="567"/>
                    <a:pt x="596" y="579"/>
                    <a:pt x="596" y="591"/>
                  </a:cubicBezTo>
                  <a:cubicBezTo>
                    <a:pt x="584" y="603"/>
                    <a:pt x="584" y="615"/>
                    <a:pt x="572" y="627"/>
                  </a:cubicBezTo>
                  <a:cubicBezTo>
                    <a:pt x="572" y="627"/>
                    <a:pt x="560" y="627"/>
                    <a:pt x="560" y="639"/>
                  </a:cubicBezTo>
                  <a:cubicBezTo>
                    <a:pt x="536" y="651"/>
                    <a:pt x="524" y="651"/>
                    <a:pt x="500" y="663"/>
                  </a:cubicBezTo>
                  <a:cubicBezTo>
                    <a:pt x="488" y="663"/>
                    <a:pt x="476" y="663"/>
                    <a:pt x="453" y="675"/>
                  </a:cubicBezTo>
                  <a:cubicBezTo>
                    <a:pt x="441" y="675"/>
                    <a:pt x="417" y="663"/>
                    <a:pt x="393" y="663"/>
                  </a:cubicBezTo>
                  <a:cubicBezTo>
                    <a:pt x="369" y="651"/>
                    <a:pt x="346" y="651"/>
                    <a:pt x="310" y="639"/>
                  </a:cubicBezTo>
                  <a:cubicBezTo>
                    <a:pt x="298" y="627"/>
                    <a:pt x="274" y="615"/>
                    <a:pt x="250" y="591"/>
                  </a:cubicBezTo>
                  <a:cubicBezTo>
                    <a:pt x="238" y="579"/>
                    <a:pt x="215" y="556"/>
                    <a:pt x="203" y="532"/>
                  </a:cubicBezTo>
                  <a:cubicBezTo>
                    <a:pt x="191" y="508"/>
                    <a:pt x="179" y="484"/>
                    <a:pt x="167" y="460"/>
                  </a:cubicBezTo>
                  <a:cubicBezTo>
                    <a:pt x="155" y="436"/>
                    <a:pt x="155" y="425"/>
                    <a:pt x="155" y="401"/>
                  </a:cubicBezTo>
                  <a:cubicBezTo>
                    <a:pt x="155" y="401"/>
                    <a:pt x="155" y="389"/>
                    <a:pt x="167" y="377"/>
                  </a:cubicBezTo>
                  <a:cubicBezTo>
                    <a:pt x="179" y="353"/>
                    <a:pt x="191" y="329"/>
                    <a:pt x="215" y="306"/>
                  </a:cubicBezTo>
                  <a:close/>
                  <a:moveTo>
                    <a:pt x="391" y="0"/>
                  </a:moveTo>
                  <a:cubicBezTo>
                    <a:pt x="359" y="0"/>
                    <a:pt x="327" y="3"/>
                    <a:pt x="298" y="8"/>
                  </a:cubicBezTo>
                  <a:cubicBezTo>
                    <a:pt x="262" y="20"/>
                    <a:pt x="238" y="32"/>
                    <a:pt x="203" y="44"/>
                  </a:cubicBezTo>
                  <a:cubicBezTo>
                    <a:pt x="167" y="67"/>
                    <a:pt x="119" y="103"/>
                    <a:pt x="95" y="139"/>
                  </a:cubicBezTo>
                  <a:cubicBezTo>
                    <a:pt x="72" y="163"/>
                    <a:pt x="72" y="186"/>
                    <a:pt x="60" y="198"/>
                  </a:cubicBezTo>
                  <a:cubicBezTo>
                    <a:pt x="48" y="222"/>
                    <a:pt x="36" y="246"/>
                    <a:pt x="24" y="282"/>
                  </a:cubicBezTo>
                  <a:cubicBezTo>
                    <a:pt x="24" y="317"/>
                    <a:pt x="12" y="353"/>
                    <a:pt x="12" y="389"/>
                  </a:cubicBezTo>
                  <a:cubicBezTo>
                    <a:pt x="0" y="436"/>
                    <a:pt x="0" y="484"/>
                    <a:pt x="12" y="532"/>
                  </a:cubicBezTo>
                  <a:cubicBezTo>
                    <a:pt x="12" y="556"/>
                    <a:pt x="24" y="579"/>
                    <a:pt x="36" y="603"/>
                  </a:cubicBezTo>
                  <a:cubicBezTo>
                    <a:pt x="48" y="627"/>
                    <a:pt x="60" y="651"/>
                    <a:pt x="84" y="675"/>
                  </a:cubicBezTo>
                  <a:cubicBezTo>
                    <a:pt x="107" y="722"/>
                    <a:pt x="143" y="758"/>
                    <a:pt x="191" y="782"/>
                  </a:cubicBezTo>
                  <a:cubicBezTo>
                    <a:pt x="238" y="806"/>
                    <a:pt x="298" y="817"/>
                    <a:pt x="346" y="817"/>
                  </a:cubicBezTo>
                  <a:cubicBezTo>
                    <a:pt x="363" y="821"/>
                    <a:pt x="379" y="822"/>
                    <a:pt x="395" y="822"/>
                  </a:cubicBezTo>
                  <a:cubicBezTo>
                    <a:pt x="433" y="822"/>
                    <a:pt x="467" y="814"/>
                    <a:pt x="500" y="806"/>
                  </a:cubicBezTo>
                  <a:cubicBezTo>
                    <a:pt x="548" y="794"/>
                    <a:pt x="607" y="770"/>
                    <a:pt x="655" y="746"/>
                  </a:cubicBezTo>
                  <a:cubicBezTo>
                    <a:pt x="667" y="734"/>
                    <a:pt x="691" y="710"/>
                    <a:pt x="715" y="698"/>
                  </a:cubicBezTo>
                  <a:cubicBezTo>
                    <a:pt x="727" y="687"/>
                    <a:pt x="750" y="663"/>
                    <a:pt x="762" y="639"/>
                  </a:cubicBezTo>
                  <a:cubicBezTo>
                    <a:pt x="786" y="591"/>
                    <a:pt x="810" y="544"/>
                    <a:pt x="834" y="496"/>
                  </a:cubicBezTo>
                  <a:cubicBezTo>
                    <a:pt x="846" y="448"/>
                    <a:pt x="846" y="401"/>
                    <a:pt x="846" y="341"/>
                  </a:cubicBezTo>
                  <a:cubicBezTo>
                    <a:pt x="834" y="317"/>
                    <a:pt x="834" y="294"/>
                    <a:pt x="822" y="270"/>
                  </a:cubicBezTo>
                  <a:cubicBezTo>
                    <a:pt x="810" y="246"/>
                    <a:pt x="798" y="210"/>
                    <a:pt x="774" y="186"/>
                  </a:cubicBezTo>
                  <a:cubicBezTo>
                    <a:pt x="715" y="103"/>
                    <a:pt x="619" y="44"/>
                    <a:pt x="524" y="20"/>
                  </a:cubicBezTo>
                  <a:cubicBezTo>
                    <a:pt x="482" y="6"/>
                    <a:pt x="43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2049050" y="1197600"/>
              <a:ext cx="20575" cy="22950"/>
            </a:xfrm>
            <a:custGeom>
              <a:avLst/>
              <a:gdLst/>
              <a:ahLst/>
              <a:cxnLst/>
              <a:rect l="l" t="t" r="r" b="b"/>
              <a:pathLst>
                <a:path w="823" h="918" extrusionOk="0">
                  <a:moveTo>
                    <a:pt x="465" y="429"/>
                  </a:moveTo>
                  <a:cubicBezTo>
                    <a:pt x="465" y="441"/>
                    <a:pt x="465" y="441"/>
                    <a:pt x="465" y="453"/>
                  </a:cubicBezTo>
                  <a:cubicBezTo>
                    <a:pt x="465" y="453"/>
                    <a:pt x="465" y="465"/>
                    <a:pt x="465" y="465"/>
                  </a:cubicBezTo>
                  <a:cubicBezTo>
                    <a:pt x="465" y="477"/>
                    <a:pt x="453" y="489"/>
                    <a:pt x="453" y="512"/>
                  </a:cubicBezTo>
                  <a:cubicBezTo>
                    <a:pt x="453" y="512"/>
                    <a:pt x="441" y="512"/>
                    <a:pt x="441" y="524"/>
                  </a:cubicBezTo>
                  <a:lnTo>
                    <a:pt x="417" y="524"/>
                  </a:lnTo>
                  <a:cubicBezTo>
                    <a:pt x="405" y="512"/>
                    <a:pt x="405" y="501"/>
                    <a:pt x="394" y="489"/>
                  </a:cubicBezTo>
                  <a:cubicBezTo>
                    <a:pt x="394" y="477"/>
                    <a:pt x="394" y="477"/>
                    <a:pt x="394" y="477"/>
                  </a:cubicBezTo>
                  <a:lnTo>
                    <a:pt x="405" y="477"/>
                  </a:lnTo>
                  <a:cubicBezTo>
                    <a:pt x="417" y="477"/>
                    <a:pt x="441" y="465"/>
                    <a:pt x="453" y="441"/>
                  </a:cubicBezTo>
                  <a:cubicBezTo>
                    <a:pt x="453" y="441"/>
                    <a:pt x="453" y="441"/>
                    <a:pt x="465" y="429"/>
                  </a:cubicBezTo>
                  <a:close/>
                  <a:moveTo>
                    <a:pt x="453" y="143"/>
                  </a:moveTo>
                  <a:cubicBezTo>
                    <a:pt x="477" y="155"/>
                    <a:pt x="489" y="167"/>
                    <a:pt x="513" y="167"/>
                  </a:cubicBezTo>
                  <a:cubicBezTo>
                    <a:pt x="525" y="179"/>
                    <a:pt x="536" y="191"/>
                    <a:pt x="548" y="203"/>
                  </a:cubicBezTo>
                  <a:cubicBezTo>
                    <a:pt x="560" y="215"/>
                    <a:pt x="572" y="227"/>
                    <a:pt x="584" y="239"/>
                  </a:cubicBezTo>
                  <a:cubicBezTo>
                    <a:pt x="608" y="274"/>
                    <a:pt x="632" y="322"/>
                    <a:pt x="644" y="358"/>
                  </a:cubicBezTo>
                  <a:cubicBezTo>
                    <a:pt x="655" y="405"/>
                    <a:pt x="667" y="453"/>
                    <a:pt x="667" y="501"/>
                  </a:cubicBezTo>
                  <a:cubicBezTo>
                    <a:pt x="667" y="524"/>
                    <a:pt x="667" y="560"/>
                    <a:pt x="667" y="584"/>
                  </a:cubicBezTo>
                  <a:cubicBezTo>
                    <a:pt x="655" y="620"/>
                    <a:pt x="644" y="643"/>
                    <a:pt x="632" y="679"/>
                  </a:cubicBezTo>
                  <a:cubicBezTo>
                    <a:pt x="620" y="691"/>
                    <a:pt x="608" y="703"/>
                    <a:pt x="608" y="715"/>
                  </a:cubicBezTo>
                  <a:cubicBezTo>
                    <a:pt x="596" y="727"/>
                    <a:pt x="584" y="727"/>
                    <a:pt x="572" y="739"/>
                  </a:cubicBezTo>
                  <a:cubicBezTo>
                    <a:pt x="560" y="751"/>
                    <a:pt x="548" y="751"/>
                    <a:pt x="536" y="751"/>
                  </a:cubicBezTo>
                  <a:cubicBezTo>
                    <a:pt x="560" y="727"/>
                    <a:pt x="584" y="703"/>
                    <a:pt x="608" y="667"/>
                  </a:cubicBezTo>
                  <a:cubicBezTo>
                    <a:pt x="632" y="620"/>
                    <a:pt x="632" y="560"/>
                    <a:pt x="632" y="512"/>
                  </a:cubicBezTo>
                  <a:cubicBezTo>
                    <a:pt x="644" y="501"/>
                    <a:pt x="644" y="477"/>
                    <a:pt x="644" y="465"/>
                  </a:cubicBezTo>
                  <a:cubicBezTo>
                    <a:pt x="644" y="453"/>
                    <a:pt x="644" y="429"/>
                    <a:pt x="644" y="417"/>
                  </a:cubicBezTo>
                  <a:cubicBezTo>
                    <a:pt x="644" y="393"/>
                    <a:pt x="644" y="370"/>
                    <a:pt x="632" y="346"/>
                  </a:cubicBezTo>
                  <a:cubicBezTo>
                    <a:pt x="620" y="310"/>
                    <a:pt x="596" y="286"/>
                    <a:pt x="560" y="262"/>
                  </a:cubicBezTo>
                  <a:lnTo>
                    <a:pt x="548" y="262"/>
                  </a:lnTo>
                  <a:cubicBezTo>
                    <a:pt x="536" y="250"/>
                    <a:pt x="525" y="239"/>
                    <a:pt x="501" y="227"/>
                  </a:cubicBezTo>
                  <a:lnTo>
                    <a:pt x="465" y="227"/>
                  </a:lnTo>
                  <a:cubicBezTo>
                    <a:pt x="436" y="212"/>
                    <a:pt x="402" y="202"/>
                    <a:pt x="369" y="202"/>
                  </a:cubicBezTo>
                  <a:cubicBezTo>
                    <a:pt x="348" y="202"/>
                    <a:pt x="328" y="206"/>
                    <a:pt x="310" y="215"/>
                  </a:cubicBezTo>
                  <a:cubicBezTo>
                    <a:pt x="286" y="215"/>
                    <a:pt x="274" y="227"/>
                    <a:pt x="263" y="227"/>
                  </a:cubicBezTo>
                  <a:cubicBezTo>
                    <a:pt x="251" y="239"/>
                    <a:pt x="239" y="250"/>
                    <a:pt x="227" y="250"/>
                  </a:cubicBezTo>
                  <a:cubicBezTo>
                    <a:pt x="239" y="239"/>
                    <a:pt x="251" y="227"/>
                    <a:pt x="263" y="215"/>
                  </a:cubicBezTo>
                  <a:cubicBezTo>
                    <a:pt x="274" y="191"/>
                    <a:pt x="286" y="179"/>
                    <a:pt x="298" y="167"/>
                  </a:cubicBezTo>
                  <a:cubicBezTo>
                    <a:pt x="322" y="167"/>
                    <a:pt x="334" y="155"/>
                    <a:pt x="346" y="155"/>
                  </a:cubicBezTo>
                  <a:cubicBezTo>
                    <a:pt x="358" y="143"/>
                    <a:pt x="370" y="143"/>
                    <a:pt x="382" y="143"/>
                  </a:cubicBezTo>
                  <a:close/>
                  <a:moveTo>
                    <a:pt x="322" y="0"/>
                  </a:moveTo>
                  <a:cubicBezTo>
                    <a:pt x="310" y="12"/>
                    <a:pt x="310" y="12"/>
                    <a:pt x="298" y="12"/>
                  </a:cubicBezTo>
                  <a:cubicBezTo>
                    <a:pt x="263" y="24"/>
                    <a:pt x="239" y="36"/>
                    <a:pt x="215" y="48"/>
                  </a:cubicBezTo>
                  <a:cubicBezTo>
                    <a:pt x="167" y="84"/>
                    <a:pt x="132" y="120"/>
                    <a:pt x="108" y="167"/>
                  </a:cubicBezTo>
                  <a:cubicBezTo>
                    <a:pt x="96" y="191"/>
                    <a:pt x="84" y="215"/>
                    <a:pt x="60" y="239"/>
                  </a:cubicBezTo>
                  <a:cubicBezTo>
                    <a:pt x="48" y="262"/>
                    <a:pt x="36" y="298"/>
                    <a:pt x="36" y="322"/>
                  </a:cubicBezTo>
                  <a:cubicBezTo>
                    <a:pt x="24" y="358"/>
                    <a:pt x="13" y="381"/>
                    <a:pt x="13" y="417"/>
                  </a:cubicBezTo>
                  <a:cubicBezTo>
                    <a:pt x="13" y="441"/>
                    <a:pt x="1" y="465"/>
                    <a:pt x="1" y="489"/>
                  </a:cubicBezTo>
                  <a:cubicBezTo>
                    <a:pt x="1" y="548"/>
                    <a:pt x="13" y="608"/>
                    <a:pt x="48" y="655"/>
                  </a:cubicBezTo>
                  <a:cubicBezTo>
                    <a:pt x="48" y="679"/>
                    <a:pt x="60" y="691"/>
                    <a:pt x="60" y="703"/>
                  </a:cubicBezTo>
                  <a:cubicBezTo>
                    <a:pt x="72" y="703"/>
                    <a:pt x="72" y="703"/>
                    <a:pt x="72" y="715"/>
                  </a:cubicBezTo>
                  <a:cubicBezTo>
                    <a:pt x="132" y="810"/>
                    <a:pt x="227" y="882"/>
                    <a:pt x="334" y="905"/>
                  </a:cubicBezTo>
                  <a:cubicBezTo>
                    <a:pt x="358" y="905"/>
                    <a:pt x="382" y="905"/>
                    <a:pt x="417" y="917"/>
                  </a:cubicBezTo>
                  <a:cubicBezTo>
                    <a:pt x="441" y="917"/>
                    <a:pt x="465" y="905"/>
                    <a:pt x="501" y="905"/>
                  </a:cubicBezTo>
                  <a:cubicBezTo>
                    <a:pt x="560" y="905"/>
                    <a:pt x="620" y="882"/>
                    <a:pt x="667" y="858"/>
                  </a:cubicBezTo>
                  <a:cubicBezTo>
                    <a:pt x="751" y="786"/>
                    <a:pt x="798" y="679"/>
                    <a:pt x="810" y="572"/>
                  </a:cubicBezTo>
                  <a:cubicBezTo>
                    <a:pt x="822" y="524"/>
                    <a:pt x="810" y="465"/>
                    <a:pt x="810" y="417"/>
                  </a:cubicBezTo>
                  <a:cubicBezTo>
                    <a:pt x="798" y="358"/>
                    <a:pt x="775" y="310"/>
                    <a:pt x="763" y="250"/>
                  </a:cubicBezTo>
                  <a:cubicBezTo>
                    <a:pt x="739" y="203"/>
                    <a:pt x="715" y="167"/>
                    <a:pt x="679" y="120"/>
                  </a:cubicBezTo>
                  <a:cubicBezTo>
                    <a:pt x="644" y="84"/>
                    <a:pt x="596" y="48"/>
                    <a:pt x="536" y="24"/>
                  </a:cubicBezTo>
                  <a:cubicBezTo>
                    <a:pt x="489" y="0"/>
                    <a:pt x="441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1910350" y="1149975"/>
              <a:ext cx="22350" cy="21450"/>
            </a:xfrm>
            <a:custGeom>
              <a:avLst/>
              <a:gdLst/>
              <a:ahLst/>
              <a:cxnLst/>
              <a:rect l="l" t="t" r="r" b="b"/>
              <a:pathLst>
                <a:path w="894" h="858" extrusionOk="0">
                  <a:moveTo>
                    <a:pt x="369" y="167"/>
                  </a:moveTo>
                  <a:cubicBezTo>
                    <a:pt x="298" y="203"/>
                    <a:pt x="262" y="286"/>
                    <a:pt x="250" y="358"/>
                  </a:cubicBezTo>
                  <a:cubicBezTo>
                    <a:pt x="238" y="370"/>
                    <a:pt x="238" y="393"/>
                    <a:pt x="238" y="405"/>
                  </a:cubicBezTo>
                  <a:cubicBezTo>
                    <a:pt x="238" y="393"/>
                    <a:pt x="238" y="381"/>
                    <a:pt x="238" y="370"/>
                  </a:cubicBezTo>
                  <a:cubicBezTo>
                    <a:pt x="238" y="346"/>
                    <a:pt x="227" y="322"/>
                    <a:pt x="203" y="310"/>
                  </a:cubicBezTo>
                  <a:cubicBezTo>
                    <a:pt x="215" y="286"/>
                    <a:pt x="227" y="274"/>
                    <a:pt x="238" y="250"/>
                  </a:cubicBezTo>
                  <a:cubicBezTo>
                    <a:pt x="262" y="239"/>
                    <a:pt x="274" y="215"/>
                    <a:pt x="298" y="203"/>
                  </a:cubicBezTo>
                  <a:cubicBezTo>
                    <a:pt x="322" y="191"/>
                    <a:pt x="346" y="179"/>
                    <a:pt x="358" y="167"/>
                  </a:cubicBezTo>
                  <a:close/>
                  <a:moveTo>
                    <a:pt x="584" y="179"/>
                  </a:moveTo>
                  <a:cubicBezTo>
                    <a:pt x="596" y="191"/>
                    <a:pt x="619" y="215"/>
                    <a:pt x="643" y="227"/>
                  </a:cubicBezTo>
                  <a:cubicBezTo>
                    <a:pt x="667" y="250"/>
                    <a:pt x="679" y="262"/>
                    <a:pt x="703" y="286"/>
                  </a:cubicBezTo>
                  <a:cubicBezTo>
                    <a:pt x="703" y="298"/>
                    <a:pt x="715" y="322"/>
                    <a:pt x="727" y="346"/>
                  </a:cubicBezTo>
                  <a:cubicBezTo>
                    <a:pt x="727" y="358"/>
                    <a:pt x="727" y="381"/>
                    <a:pt x="739" y="393"/>
                  </a:cubicBezTo>
                  <a:lnTo>
                    <a:pt x="739" y="405"/>
                  </a:lnTo>
                  <a:cubicBezTo>
                    <a:pt x="727" y="370"/>
                    <a:pt x="715" y="346"/>
                    <a:pt x="703" y="322"/>
                  </a:cubicBezTo>
                  <a:cubicBezTo>
                    <a:pt x="691" y="298"/>
                    <a:pt x="679" y="274"/>
                    <a:pt x="655" y="250"/>
                  </a:cubicBezTo>
                  <a:cubicBezTo>
                    <a:pt x="643" y="239"/>
                    <a:pt x="619" y="215"/>
                    <a:pt x="608" y="203"/>
                  </a:cubicBezTo>
                  <a:cubicBezTo>
                    <a:pt x="596" y="191"/>
                    <a:pt x="584" y="179"/>
                    <a:pt x="572" y="179"/>
                  </a:cubicBezTo>
                  <a:close/>
                  <a:moveTo>
                    <a:pt x="488" y="310"/>
                  </a:moveTo>
                  <a:cubicBezTo>
                    <a:pt x="488" y="310"/>
                    <a:pt x="500" y="310"/>
                    <a:pt x="500" y="322"/>
                  </a:cubicBezTo>
                  <a:cubicBezTo>
                    <a:pt x="512" y="334"/>
                    <a:pt x="524" y="346"/>
                    <a:pt x="536" y="358"/>
                  </a:cubicBezTo>
                  <a:cubicBezTo>
                    <a:pt x="536" y="358"/>
                    <a:pt x="548" y="370"/>
                    <a:pt x="548" y="381"/>
                  </a:cubicBezTo>
                  <a:cubicBezTo>
                    <a:pt x="548" y="393"/>
                    <a:pt x="548" y="405"/>
                    <a:pt x="548" y="417"/>
                  </a:cubicBezTo>
                  <a:cubicBezTo>
                    <a:pt x="548" y="417"/>
                    <a:pt x="548" y="417"/>
                    <a:pt x="548" y="429"/>
                  </a:cubicBezTo>
                  <a:cubicBezTo>
                    <a:pt x="548" y="417"/>
                    <a:pt x="536" y="417"/>
                    <a:pt x="536" y="405"/>
                  </a:cubicBezTo>
                  <a:cubicBezTo>
                    <a:pt x="512" y="381"/>
                    <a:pt x="465" y="370"/>
                    <a:pt x="429" y="370"/>
                  </a:cubicBezTo>
                  <a:cubicBezTo>
                    <a:pt x="417" y="381"/>
                    <a:pt x="405" y="381"/>
                    <a:pt x="393" y="393"/>
                  </a:cubicBezTo>
                  <a:cubicBezTo>
                    <a:pt x="393" y="381"/>
                    <a:pt x="405" y="381"/>
                    <a:pt x="405" y="381"/>
                  </a:cubicBezTo>
                  <a:cubicBezTo>
                    <a:pt x="405" y="358"/>
                    <a:pt x="417" y="346"/>
                    <a:pt x="429" y="334"/>
                  </a:cubicBezTo>
                  <a:cubicBezTo>
                    <a:pt x="441" y="334"/>
                    <a:pt x="441" y="322"/>
                    <a:pt x="453" y="310"/>
                  </a:cubicBezTo>
                  <a:close/>
                  <a:moveTo>
                    <a:pt x="560" y="620"/>
                  </a:moveTo>
                  <a:cubicBezTo>
                    <a:pt x="560" y="631"/>
                    <a:pt x="548" y="631"/>
                    <a:pt x="536" y="643"/>
                  </a:cubicBezTo>
                  <a:cubicBezTo>
                    <a:pt x="536" y="655"/>
                    <a:pt x="536" y="655"/>
                    <a:pt x="524" y="655"/>
                  </a:cubicBezTo>
                  <a:cubicBezTo>
                    <a:pt x="536" y="643"/>
                    <a:pt x="548" y="631"/>
                    <a:pt x="548" y="620"/>
                  </a:cubicBezTo>
                  <a:close/>
                  <a:moveTo>
                    <a:pt x="465" y="0"/>
                  </a:moveTo>
                  <a:cubicBezTo>
                    <a:pt x="441" y="0"/>
                    <a:pt x="405" y="0"/>
                    <a:pt x="381" y="12"/>
                  </a:cubicBezTo>
                  <a:lnTo>
                    <a:pt x="358" y="12"/>
                  </a:lnTo>
                  <a:cubicBezTo>
                    <a:pt x="334" y="24"/>
                    <a:pt x="310" y="24"/>
                    <a:pt x="298" y="36"/>
                  </a:cubicBezTo>
                  <a:cubicBezTo>
                    <a:pt x="262" y="36"/>
                    <a:pt x="250" y="60"/>
                    <a:pt x="227" y="72"/>
                  </a:cubicBezTo>
                  <a:cubicBezTo>
                    <a:pt x="191" y="84"/>
                    <a:pt x="167" y="108"/>
                    <a:pt x="143" y="131"/>
                  </a:cubicBezTo>
                  <a:cubicBezTo>
                    <a:pt x="60" y="203"/>
                    <a:pt x="12" y="310"/>
                    <a:pt x="12" y="429"/>
                  </a:cubicBezTo>
                  <a:cubicBezTo>
                    <a:pt x="0" y="477"/>
                    <a:pt x="12" y="536"/>
                    <a:pt x="24" y="596"/>
                  </a:cubicBezTo>
                  <a:cubicBezTo>
                    <a:pt x="48" y="643"/>
                    <a:pt x="84" y="691"/>
                    <a:pt x="119" y="739"/>
                  </a:cubicBezTo>
                  <a:cubicBezTo>
                    <a:pt x="167" y="774"/>
                    <a:pt x="215" y="810"/>
                    <a:pt x="262" y="834"/>
                  </a:cubicBezTo>
                  <a:cubicBezTo>
                    <a:pt x="286" y="846"/>
                    <a:pt x="322" y="846"/>
                    <a:pt x="346" y="858"/>
                  </a:cubicBezTo>
                  <a:lnTo>
                    <a:pt x="477" y="858"/>
                  </a:lnTo>
                  <a:cubicBezTo>
                    <a:pt x="488" y="858"/>
                    <a:pt x="500" y="846"/>
                    <a:pt x="512" y="846"/>
                  </a:cubicBezTo>
                  <a:cubicBezTo>
                    <a:pt x="536" y="846"/>
                    <a:pt x="560" y="846"/>
                    <a:pt x="584" y="834"/>
                  </a:cubicBezTo>
                  <a:cubicBezTo>
                    <a:pt x="643" y="810"/>
                    <a:pt x="691" y="786"/>
                    <a:pt x="739" y="751"/>
                  </a:cubicBezTo>
                  <a:cubicBezTo>
                    <a:pt x="774" y="715"/>
                    <a:pt x="810" y="667"/>
                    <a:pt x="834" y="620"/>
                  </a:cubicBezTo>
                  <a:cubicBezTo>
                    <a:pt x="858" y="560"/>
                    <a:pt x="869" y="512"/>
                    <a:pt x="881" y="453"/>
                  </a:cubicBezTo>
                  <a:cubicBezTo>
                    <a:pt x="893" y="393"/>
                    <a:pt x="881" y="346"/>
                    <a:pt x="858" y="286"/>
                  </a:cubicBezTo>
                  <a:cubicBezTo>
                    <a:pt x="858" y="262"/>
                    <a:pt x="846" y="239"/>
                    <a:pt x="822" y="215"/>
                  </a:cubicBezTo>
                  <a:cubicBezTo>
                    <a:pt x="810" y="179"/>
                    <a:pt x="786" y="155"/>
                    <a:pt x="762" y="131"/>
                  </a:cubicBezTo>
                  <a:cubicBezTo>
                    <a:pt x="727" y="96"/>
                    <a:pt x="691" y="60"/>
                    <a:pt x="643" y="36"/>
                  </a:cubicBezTo>
                  <a:cubicBezTo>
                    <a:pt x="584" y="12"/>
                    <a:pt x="524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721925" y="1226775"/>
              <a:ext cx="22350" cy="23050"/>
            </a:xfrm>
            <a:custGeom>
              <a:avLst/>
              <a:gdLst/>
              <a:ahLst/>
              <a:cxnLst/>
              <a:rect l="l" t="t" r="r" b="b"/>
              <a:pathLst>
                <a:path w="894" h="922" extrusionOk="0">
                  <a:moveTo>
                    <a:pt x="429" y="143"/>
                  </a:moveTo>
                  <a:cubicBezTo>
                    <a:pt x="441" y="143"/>
                    <a:pt x="465" y="143"/>
                    <a:pt x="477" y="155"/>
                  </a:cubicBezTo>
                  <a:cubicBezTo>
                    <a:pt x="429" y="155"/>
                    <a:pt x="382" y="167"/>
                    <a:pt x="346" y="191"/>
                  </a:cubicBezTo>
                  <a:cubicBezTo>
                    <a:pt x="322" y="203"/>
                    <a:pt x="298" y="226"/>
                    <a:pt x="275" y="238"/>
                  </a:cubicBezTo>
                  <a:cubicBezTo>
                    <a:pt x="251" y="262"/>
                    <a:pt x="239" y="286"/>
                    <a:pt x="215" y="298"/>
                  </a:cubicBezTo>
                  <a:cubicBezTo>
                    <a:pt x="215" y="298"/>
                    <a:pt x="215" y="310"/>
                    <a:pt x="215" y="310"/>
                  </a:cubicBezTo>
                  <a:cubicBezTo>
                    <a:pt x="205" y="310"/>
                    <a:pt x="196" y="326"/>
                    <a:pt x="186" y="338"/>
                  </a:cubicBezTo>
                  <a:lnTo>
                    <a:pt x="186" y="338"/>
                  </a:lnTo>
                  <a:cubicBezTo>
                    <a:pt x="192" y="324"/>
                    <a:pt x="197" y="309"/>
                    <a:pt x="203" y="298"/>
                  </a:cubicBezTo>
                  <a:cubicBezTo>
                    <a:pt x="215" y="274"/>
                    <a:pt x="227" y="250"/>
                    <a:pt x="239" y="238"/>
                  </a:cubicBezTo>
                  <a:cubicBezTo>
                    <a:pt x="263" y="215"/>
                    <a:pt x="275" y="203"/>
                    <a:pt x="286" y="191"/>
                  </a:cubicBezTo>
                  <a:cubicBezTo>
                    <a:pt x="310" y="179"/>
                    <a:pt x="334" y="167"/>
                    <a:pt x="358" y="167"/>
                  </a:cubicBezTo>
                  <a:cubicBezTo>
                    <a:pt x="382" y="155"/>
                    <a:pt x="405" y="155"/>
                    <a:pt x="429" y="143"/>
                  </a:cubicBezTo>
                  <a:close/>
                  <a:moveTo>
                    <a:pt x="334" y="405"/>
                  </a:moveTo>
                  <a:cubicBezTo>
                    <a:pt x="334" y="405"/>
                    <a:pt x="334" y="417"/>
                    <a:pt x="322" y="417"/>
                  </a:cubicBezTo>
                  <a:cubicBezTo>
                    <a:pt x="334" y="405"/>
                    <a:pt x="334" y="405"/>
                    <a:pt x="334" y="405"/>
                  </a:cubicBezTo>
                  <a:close/>
                  <a:moveTo>
                    <a:pt x="239" y="619"/>
                  </a:moveTo>
                  <a:cubicBezTo>
                    <a:pt x="263" y="643"/>
                    <a:pt x="275" y="643"/>
                    <a:pt x="286" y="655"/>
                  </a:cubicBezTo>
                  <a:cubicBezTo>
                    <a:pt x="298" y="667"/>
                    <a:pt x="310" y="667"/>
                    <a:pt x="334" y="679"/>
                  </a:cubicBezTo>
                  <a:cubicBezTo>
                    <a:pt x="334" y="691"/>
                    <a:pt x="346" y="703"/>
                    <a:pt x="370" y="715"/>
                  </a:cubicBezTo>
                  <a:cubicBezTo>
                    <a:pt x="382" y="738"/>
                    <a:pt x="417" y="750"/>
                    <a:pt x="441" y="750"/>
                  </a:cubicBezTo>
                  <a:lnTo>
                    <a:pt x="370" y="750"/>
                  </a:lnTo>
                  <a:cubicBezTo>
                    <a:pt x="358" y="750"/>
                    <a:pt x="346" y="738"/>
                    <a:pt x="346" y="738"/>
                  </a:cubicBezTo>
                  <a:cubicBezTo>
                    <a:pt x="322" y="727"/>
                    <a:pt x="298" y="715"/>
                    <a:pt x="275" y="691"/>
                  </a:cubicBezTo>
                  <a:cubicBezTo>
                    <a:pt x="275" y="691"/>
                    <a:pt x="263" y="679"/>
                    <a:pt x="251" y="667"/>
                  </a:cubicBezTo>
                  <a:cubicBezTo>
                    <a:pt x="251" y="667"/>
                    <a:pt x="251" y="655"/>
                    <a:pt x="251" y="655"/>
                  </a:cubicBezTo>
                  <a:cubicBezTo>
                    <a:pt x="251" y="643"/>
                    <a:pt x="239" y="631"/>
                    <a:pt x="239" y="619"/>
                  </a:cubicBezTo>
                  <a:close/>
                  <a:moveTo>
                    <a:pt x="453" y="0"/>
                  </a:moveTo>
                  <a:cubicBezTo>
                    <a:pt x="417" y="0"/>
                    <a:pt x="382" y="0"/>
                    <a:pt x="358" y="12"/>
                  </a:cubicBezTo>
                  <a:cubicBezTo>
                    <a:pt x="334" y="12"/>
                    <a:pt x="310" y="24"/>
                    <a:pt x="286" y="24"/>
                  </a:cubicBezTo>
                  <a:cubicBezTo>
                    <a:pt x="239" y="48"/>
                    <a:pt x="191" y="72"/>
                    <a:pt x="144" y="119"/>
                  </a:cubicBezTo>
                  <a:cubicBezTo>
                    <a:pt x="72" y="203"/>
                    <a:pt x="24" y="298"/>
                    <a:pt x="13" y="417"/>
                  </a:cubicBezTo>
                  <a:cubicBezTo>
                    <a:pt x="1" y="441"/>
                    <a:pt x="1" y="465"/>
                    <a:pt x="13" y="500"/>
                  </a:cubicBezTo>
                  <a:cubicBezTo>
                    <a:pt x="13" y="524"/>
                    <a:pt x="13" y="548"/>
                    <a:pt x="24" y="584"/>
                  </a:cubicBezTo>
                  <a:cubicBezTo>
                    <a:pt x="36" y="643"/>
                    <a:pt x="72" y="691"/>
                    <a:pt x="108" y="738"/>
                  </a:cubicBezTo>
                  <a:cubicBezTo>
                    <a:pt x="144" y="774"/>
                    <a:pt x="179" y="810"/>
                    <a:pt x="227" y="846"/>
                  </a:cubicBezTo>
                  <a:cubicBezTo>
                    <a:pt x="251" y="857"/>
                    <a:pt x="275" y="869"/>
                    <a:pt x="298" y="881"/>
                  </a:cubicBezTo>
                  <a:cubicBezTo>
                    <a:pt x="322" y="905"/>
                    <a:pt x="346" y="905"/>
                    <a:pt x="382" y="917"/>
                  </a:cubicBezTo>
                  <a:cubicBezTo>
                    <a:pt x="396" y="921"/>
                    <a:pt x="411" y="922"/>
                    <a:pt x="426" y="922"/>
                  </a:cubicBezTo>
                  <a:cubicBezTo>
                    <a:pt x="463" y="922"/>
                    <a:pt x="503" y="914"/>
                    <a:pt x="536" y="905"/>
                  </a:cubicBezTo>
                  <a:cubicBezTo>
                    <a:pt x="572" y="893"/>
                    <a:pt x="596" y="869"/>
                    <a:pt x="620" y="857"/>
                  </a:cubicBezTo>
                  <a:cubicBezTo>
                    <a:pt x="632" y="857"/>
                    <a:pt x="632" y="857"/>
                    <a:pt x="644" y="846"/>
                  </a:cubicBezTo>
                  <a:cubicBezTo>
                    <a:pt x="667" y="846"/>
                    <a:pt x="691" y="834"/>
                    <a:pt x="703" y="822"/>
                  </a:cubicBezTo>
                  <a:cubicBezTo>
                    <a:pt x="739" y="798"/>
                    <a:pt x="763" y="774"/>
                    <a:pt x="786" y="750"/>
                  </a:cubicBezTo>
                  <a:cubicBezTo>
                    <a:pt x="822" y="715"/>
                    <a:pt x="846" y="667"/>
                    <a:pt x="858" y="619"/>
                  </a:cubicBezTo>
                  <a:cubicBezTo>
                    <a:pt x="882" y="560"/>
                    <a:pt x="894" y="500"/>
                    <a:pt x="882" y="429"/>
                  </a:cubicBezTo>
                  <a:cubicBezTo>
                    <a:pt x="882" y="322"/>
                    <a:pt x="834" y="215"/>
                    <a:pt x="751" y="131"/>
                  </a:cubicBezTo>
                  <a:cubicBezTo>
                    <a:pt x="715" y="96"/>
                    <a:pt x="667" y="60"/>
                    <a:pt x="620" y="36"/>
                  </a:cubicBezTo>
                  <a:cubicBezTo>
                    <a:pt x="572" y="12"/>
                    <a:pt x="513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cience Fiction Newsletter by Slidesgo">
  <a:themeElements>
    <a:clrScheme name="Simple Light">
      <a:dk1>
        <a:srgbClr val="ABA8AC"/>
      </a:dk1>
      <a:lt1>
        <a:srgbClr val="FFFFFF"/>
      </a:lt1>
      <a:dk2>
        <a:srgbClr val="6576A4"/>
      </a:dk2>
      <a:lt2>
        <a:srgbClr val="3A4974"/>
      </a:lt2>
      <a:accent1>
        <a:srgbClr val="D5C7D0"/>
      </a:accent1>
      <a:accent2>
        <a:srgbClr val="99A3C8"/>
      </a:accent2>
      <a:accent3>
        <a:srgbClr val="6F6A70"/>
      </a:accent3>
      <a:accent4>
        <a:srgbClr val="080808"/>
      </a:accent4>
      <a:accent5>
        <a:srgbClr val="6576A4"/>
      </a:accent5>
      <a:accent6>
        <a:srgbClr val="3A4974"/>
      </a:accent6>
      <a:hlink>
        <a:srgbClr val="D5C7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Apresentação na tela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Roboto Condensed</vt:lpstr>
      <vt:lpstr>Space Mono</vt:lpstr>
      <vt:lpstr>Science Fiction Newsletter by Slidesgo</vt:lpstr>
      <vt:lpstr>SPACE TITANIC OUTRA DIMENSÃO</vt:lpstr>
      <vt:lpstr>O QUE QUEREMOS DESCOBRIR?</vt:lpstr>
      <vt:lpstr>MODELOS</vt:lpstr>
      <vt:lpstr>CURVAS ROC POR MODELO</vt:lpstr>
      <vt:lpstr>CURVAS ROC STACKING</vt:lpstr>
      <vt:lpstr>0.62847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TITANIC OUTRA DIMENSÃO</dc:title>
  <dc:creator>Henrique Martinelli</dc:creator>
  <cp:lastModifiedBy>Henrique Martinelli Frezzatti</cp:lastModifiedBy>
  <cp:revision>8</cp:revision>
  <dcterms:modified xsi:type="dcterms:W3CDTF">2022-12-08T10:53:55Z</dcterms:modified>
</cp:coreProperties>
</file>